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4.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5.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65" r:id="rId4"/>
    <p:sldMasterId id="2147484349" r:id="rId5"/>
    <p:sldMasterId id="2147484431" r:id="rId6"/>
    <p:sldMasterId id="2147484513" r:id="rId7"/>
    <p:sldMasterId id="2147483957" r:id="rId8"/>
    <p:sldMasterId id="2147484595" r:id="rId9"/>
  </p:sldMasterIdLst>
  <p:notesMasterIdLst>
    <p:notesMasterId r:id="rId29"/>
  </p:notesMasterIdLst>
  <p:handoutMasterIdLst>
    <p:handoutMasterId r:id="rId30"/>
  </p:handoutMasterIdLst>
  <p:sldIdLst>
    <p:sldId id="284" r:id="rId10"/>
    <p:sldId id="357" r:id="rId11"/>
    <p:sldId id="1267" r:id="rId12"/>
    <p:sldId id="3813" r:id="rId13"/>
    <p:sldId id="1270" r:id="rId14"/>
    <p:sldId id="1251" r:id="rId15"/>
    <p:sldId id="1252" r:id="rId16"/>
    <p:sldId id="1253" r:id="rId17"/>
    <p:sldId id="1254" r:id="rId18"/>
    <p:sldId id="1269" r:id="rId19"/>
    <p:sldId id="301" r:id="rId20"/>
    <p:sldId id="422" r:id="rId21"/>
    <p:sldId id="1255" r:id="rId22"/>
    <p:sldId id="295" r:id="rId23"/>
    <p:sldId id="1265" r:id="rId24"/>
    <p:sldId id="3814" r:id="rId25"/>
    <p:sldId id="296" r:id="rId26"/>
    <p:sldId id="3806" r:id="rId27"/>
    <p:sldId id="3815" r:id="rId28"/>
  </p:sldIdLst>
  <p:sldSz cx="12192000" cy="6858000"/>
  <p:notesSz cx="6858000" cy="9144000"/>
  <p:embeddedFontLst>
    <p:embeddedFont>
      <p:font typeface="Antwerpen" panose="00000500000000000000" pitchFamily="2" charset="0"/>
      <p:regular r:id="rId31"/>
    </p:embeddedFont>
    <p:embeddedFont>
      <p:font typeface="Calibri" panose="020F0502020204030204" pitchFamily="34" charset="0"/>
      <p:regular r:id="rId32"/>
      <p:bold r:id="rId33"/>
      <p:italic r:id="rId34"/>
      <p:boldItalic r:id="rId35"/>
    </p:embeddedFont>
    <p:embeddedFont>
      <p:font typeface="SunAntwerpen" panose="020B0503050302020204" pitchFamily="34" charset="0"/>
      <p:regular r:id="rId36"/>
      <p:bold r:id="rId37"/>
      <p:italic r:id="rId38"/>
      <p:boldItalic r:id="rId39"/>
    </p:embeddedFont>
    <p:embeddedFont>
      <p:font typeface="SunAntwerpen Light" panose="020B0303050302020204" pitchFamily="34" charset="0"/>
      <p:regular r:id="rId40"/>
      <p:italic r:id="rId41"/>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slides" id="{37D0EDE8-CF05-4143-BFD7-FBD60C2C3DB3}">
          <p14:sldIdLst>
            <p14:sldId id="284"/>
            <p14:sldId id="357"/>
            <p14:sldId id="1267"/>
            <p14:sldId id="3813"/>
            <p14:sldId id="1270"/>
            <p14:sldId id="1251"/>
            <p14:sldId id="1252"/>
            <p14:sldId id="1253"/>
            <p14:sldId id="1254"/>
            <p14:sldId id="1269"/>
            <p14:sldId id="301"/>
            <p14:sldId id="422"/>
            <p14:sldId id="1255"/>
            <p14:sldId id="295"/>
            <p14:sldId id="1265"/>
            <p14:sldId id="3814"/>
            <p14:sldId id="296"/>
            <p14:sldId id="3806"/>
            <p14:sldId id="3815"/>
          </p14:sldIdLst>
        </p14:section>
        <p14:section name="Tussentitelslides" id="{9A10C8C4-3A0A-40A9-909E-AB2D5D28B57D}">
          <p14:sldIdLst/>
        </p14:section>
        <p14:section name="Agendaslides" id="{254633C6-83B0-435E-9FFD-F6965A579F02}">
          <p14:sldIdLst/>
        </p14:section>
        <p14:section name="Contentslides" id="{182FAC31-3D1A-435B-A0E7-8DCF8DED2752}">
          <p14:sldIdLst/>
        </p14:section>
        <p14:section name="Tijdlijn" id="{DB980D36-1E0E-4E65-B9A9-83D9E8DA143F}">
          <p14:sldIdLst/>
        </p14:section>
        <p14:section name="Chronologische stappen" id="{85703548-2B5B-486D-8119-969E49EAE641}">
          <p14:sldIdLst/>
        </p14:section>
        <p14:section name="Stappen met pijl" id="{6B348904-A03D-433B-A30B-F1E171102C1D}">
          <p14:sldIdLst/>
        </p14:section>
        <p14:section name="Items" id="{DCD9B664-FE26-49FD-A2A4-2FD3698DCC9C}">
          <p14:sldIdLst/>
        </p14:section>
        <p14:section name="Beelden" id="{DC3197C3-153F-4B9E-9CE1-01B415E7E1B6}">
          <p14:sldIdLst/>
        </p14:section>
        <p14:section name="Video" id="{ADEEA206-22E7-4B11-A39C-AA34BAF04920}">
          <p14:sldIdLst/>
        </p14:section>
        <p14:section name="Eindslides" id="{20AD8820-B846-40F9-B5B2-DAF7AFDD2AAA}">
          <p14:sldIdLst/>
        </p14:section>
        <p14:section name="Tips" id="{37B8D6AF-1160-4BEE-A377-1C1E42D03FD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4" d="100"/>
          <a:sy n="114" d="100"/>
        </p:scale>
        <p:origin x="414" y="102"/>
      </p:cViewPr>
      <p:guideLst/>
    </p:cSldViewPr>
  </p:slideViewPr>
  <p:notesTextViewPr>
    <p:cViewPr>
      <p:scale>
        <a:sx n="3" d="2"/>
        <a:sy n="3" d="2"/>
      </p:scale>
      <p:origin x="0" y="0"/>
    </p:cViewPr>
  </p:notesTextViewPr>
  <p:sorterViewPr>
    <p:cViewPr>
      <p:scale>
        <a:sx n="100" d="100"/>
        <a:sy n="100" d="100"/>
      </p:scale>
      <p:origin x="0" y="-3648"/>
    </p:cViewPr>
  </p:sorterViewPr>
  <p:notesViewPr>
    <p:cSldViewPr snapToGrid="0" showGuides="1">
      <p:cViewPr varScale="1">
        <p:scale>
          <a:sx n="118" d="100"/>
          <a:sy n="118" d="100"/>
        </p:scale>
        <p:origin x="77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9.fntdata"/><Relationship Id="rId21" Type="http://schemas.openxmlformats.org/officeDocument/2006/relationships/slide" Target="slides/slide12.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6.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1.xml"/><Relationship Id="rId41"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B51BD5E5-B3D0-D41F-14CB-ACA1C7B271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a:extLst>
              <a:ext uri="{FF2B5EF4-FFF2-40B4-BE49-F238E27FC236}">
                <a16:creationId xmlns:a16="http://schemas.microsoft.com/office/drawing/2014/main" id="{321A17F1-199E-7B8F-D04A-02CF53205E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42DF8B-929F-4B55-8450-7B3CA3E50F29}" type="datetimeFigureOut">
              <a:rPr lang="nl-BE" smtClean="0"/>
              <a:t>24/11/2023</a:t>
            </a:fld>
            <a:endParaRPr lang="nl-BE"/>
          </a:p>
        </p:txBody>
      </p:sp>
      <p:sp>
        <p:nvSpPr>
          <p:cNvPr id="4" name="Tijdelijke aanduiding voor voettekst 3">
            <a:extLst>
              <a:ext uri="{FF2B5EF4-FFF2-40B4-BE49-F238E27FC236}">
                <a16:creationId xmlns:a16="http://schemas.microsoft.com/office/drawing/2014/main" id="{F9CE0004-054A-8E0D-BDD4-040779516D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B623DB23-3735-0C61-9B44-B4802D2DC7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88DE2F-7B0E-48AA-A771-10A18A668D79}" type="slidenum">
              <a:rPr lang="nl-BE" smtClean="0"/>
              <a:t>‹nr.›</a:t>
            </a:fld>
            <a:endParaRPr lang="nl-BE"/>
          </a:p>
        </p:txBody>
      </p:sp>
    </p:spTree>
    <p:extLst>
      <p:ext uri="{BB962C8B-B14F-4D97-AF65-F5344CB8AC3E}">
        <p14:creationId xmlns:p14="http://schemas.microsoft.com/office/powerpoint/2010/main" val="4043088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EB5A0-6B00-4C80-870D-83FE36CA9A27}" type="datetimeFigureOut">
              <a:rPr lang="nl-BE" smtClean="0"/>
              <a:t>24/11/2023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D714A0-909D-4F03-8B0F-EF34EABE84EC}" type="slidenum">
              <a:rPr lang="nl-BE" smtClean="0"/>
              <a:t>‹nr.›</a:t>
            </a:fld>
            <a:endParaRPr lang="nl-BE"/>
          </a:p>
        </p:txBody>
      </p:sp>
    </p:spTree>
    <p:extLst>
      <p:ext uri="{BB962C8B-B14F-4D97-AF65-F5344CB8AC3E}">
        <p14:creationId xmlns:p14="http://schemas.microsoft.com/office/powerpoint/2010/main" val="4041589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714A0-909D-4F03-8B0F-EF34EABE84E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659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werden voor elke backbone/ of </a:t>
            </a:r>
            <a:r>
              <a:rPr lang="nl-NL" dirty="0" err="1"/>
              <a:t>ruggegraatinfrastructuur</a:t>
            </a:r>
            <a:r>
              <a:rPr lang="nl-NL" dirty="0"/>
              <a:t> werden ook bijbehorende vraagclusters gedefinieerd. Die vormen straks nog terug wanneer we over het stedelijk reglement spreken. </a:t>
            </a:r>
          </a:p>
          <a:p>
            <a:endParaRPr lang="nl-NL"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714A0-909D-4F03-8B0F-EF34EABE84E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398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cs typeface="Calibri"/>
              </a:rPr>
              <a:t>Vanuit</a:t>
            </a:r>
            <a:r>
              <a:rPr lang="en-US" dirty="0">
                <a:cs typeface="Calibri"/>
              </a:rPr>
              <a:t> PVA </a:t>
            </a:r>
            <a:r>
              <a:rPr lang="en-US" dirty="0" err="1">
                <a:cs typeface="Calibri"/>
              </a:rPr>
              <a:t>concreet</a:t>
            </a:r>
            <a:r>
              <a:rPr lang="en-US" dirty="0">
                <a:cs typeface="Calibri"/>
              </a:rPr>
              <a:t> </a:t>
            </a:r>
            <a:r>
              <a:rPr lang="en-US" dirty="0" err="1">
                <a:cs typeface="Calibri"/>
              </a:rPr>
              <a:t>gemaakt</a:t>
            </a:r>
            <a:r>
              <a:rPr lang="en-US" dirty="0">
                <a:cs typeface="Calibri"/>
              </a:rPr>
              <a:t> hoe we de </a:t>
            </a:r>
            <a:r>
              <a:rPr lang="en-US" dirty="0" err="1">
                <a:cs typeface="Calibri"/>
              </a:rPr>
              <a:t>eilanden</a:t>
            </a:r>
            <a:r>
              <a:rPr lang="en-US" dirty="0">
                <a:cs typeface="Calibri"/>
              </a:rPr>
              <a:t> </a:t>
            </a:r>
            <a:r>
              <a:rPr lang="en-US" dirty="0" err="1">
                <a:cs typeface="Calibri"/>
              </a:rPr>
              <a:t>aan</a:t>
            </a:r>
            <a:r>
              <a:rPr lang="en-US" dirty="0">
                <a:cs typeface="Calibri"/>
              </a:rPr>
              <a:t> de </a:t>
            </a:r>
            <a:r>
              <a:rPr lang="en-US" dirty="0" err="1">
                <a:cs typeface="Calibri"/>
              </a:rPr>
              <a:t>wamtebronnen</a:t>
            </a:r>
            <a:r>
              <a:rPr lang="en-US" dirty="0">
                <a:cs typeface="Calibri"/>
              </a:rPr>
              <a:t> </a:t>
            </a:r>
            <a:r>
              <a:rPr lang="en-US" dirty="0" err="1">
                <a:cs typeface="Calibri"/>
              </a:rPr>
              <a:t>gaan</a:t>
            </a:r>
            <a:r>
              <a:rPr lang="en-US" dirty="0">
                <a:cs typeface="Calibri"/>
              </a:rPr>
              <a:t> </a:t>
            </a:r>
            <a:r>
              <a:rPr lang="en-US" dirty="0" err="1">
                <a:cs typeface="Calibri"/>
              </a:rPr>
              <a:t>koppelen</a:t>
            </a:r>
            <a:r>
              <a:rPr lang="en-US" dirty="0">
                <a:cs typeface="Calibri"/>
              </a:rPr>
              <a:t>. Moet </a:t>
            </a:r>
            <a:r>
              <a:rPr lang="en-US" dirty="0" err="1">
                <a:cs typeface="Calibri"/>
              </a:rPr>
              <a:t>ook</a:t>
            </a:r>
            <a:r>
              <a:rPr lang="en-US" dirty="0">
                <a:cs typeface="Calibri"/>
              </a:rPr>
              <a:t> </a:t>
            </a:r>
            <a:r>
              <a:rPr lang="en-US" dirty="0" err="1">
                <a:cs typeface="Calibri"/>
              </a:rPr>
              <a:t>tegelijk</a:t>
            </a:r>
            <a:r>
              <a:rPr lang="en-US" dirty="0">
                <a:cs typeface="Calibri"/>
              </a:rPr>
              <a:t> </a:t>
            </a:r>
            <a:r>
              <a:rPr lang="en-US" dirty="0" err="1">
                <a:cs typeface="Calibri"/>
              </a:rPr>
              <a:t>ontwikkeld</a:t>
            </a:r>
            <a:r>
              <a:rPr lang="en-US" dirty="0">
                <a:cs typeface="Calibri"/>
              </a:rPr>
              <a:t> </a:t>
            </a:r>
            <a:r>
              <a:rPr lang="en-US" dirty="0" err="1">
                <a:cs typeface="Calibri"/>
              </a:rPr>
              <a:t>worden</a:t>
            </a:r>
            <a:r>
              <a:rPr lang="en-US" dirty="0">
                <a:cs typeface="Calibri"/>
              </a:rPr>
              <a:t>. </a:t>
            </a:r>
          </a:p>
          <a:p>
            <a:endParaRPr lang="en-US" dirty="0">
              <a:cs typeface="Calibri"/>
            </a:endParaRPr>
          </a:p>
          <a:p>
            <a:r>
              <a:rPr lang="en-US" dirty="0" err="1">
                <a:cs typeface="Calibri"/>
              </a:rPr>
              <a:t>Realiseren</a:t>
            </a:r>
            <a:r>
              <a:rPr lang="en-US" dirty="0">
                <a:cs typeface="Calibri"/>
              </a:rPr>
              <a:t> in </a:t>
            </a:r>
            <a:r>
              <a:rPr lang="en-US" dirty="0" err="1">
                <a:cs typeface="Calibri"/>
              </a:rPr>
              <a:t>een</a:t>
            </a:r>
            <a:r>
              <a:rPr lang="en-US" dirty="0">
                <a:cs typeface="Calibri"/>
              </a:rPr>
              <a:t> </a:t>
            </a:r>
            <a:r>
              <a:rPr lang="en-US" dirty="0" err="1">
                <a:cs typeface="Calibri"/>
              </a:rPr>
              <a:t>stedelijke</a:t>
            </a:r>
            <a:r>
              <a:rPr lang="en-US" dirty="0">
                <a:cs typeface="Calibri"/>
              </a:rPr>
              <a:t> context </a:t>
            </a:r>
            <a:r>
              <a:rPr lang="en-US" dirty="0" err="1">
                <a:cs typeface="Calibri"/>
              </a:rPr>
              <a:t>vraag</a:t>
            </a:r>
            <a:r>
              <a:rPr lang="en-US" dirty="0">
                <a:cs typeface="Calibri"/>
              </a:rPr>
              <a:t> </a:t>
            </a:r>
            <a:r>
              <a:rPr lang="en-US" dirty="0" err="1">
                <a:cs typeface="Calibri"/>
              </a:rPr>
              <a:t>zeer</a:t>
            </a:r>
            <a:r>
              <a:rPr lang="en-US" dirty="0">
                <a:cs typeface="Calibri"/>
              </a:rPr>
              <a:t> </a:t>
            </a:r>
            <a:r>
              <a:rPr lang="en-US" dirty="0" err="1">
                <a:cs typeface="Calibri"/>
              </a:rPr>
              <a:t>veel</a:t>
            </a:r>
            <a:r>
              <a:rPr lang="en-US" dirty="0">
                <a:cs typeface="Calibri"/>
              </a:rPr>
              <a:t> planning </a:t>
            </a:r>
          </a:p>
          <a:p>
            <a:pPr marL="171450" indent="-171450">
              <a:buFont typeface="Wingdings" panose="05000000000000000000" pitchFamily="2" charset="2"/>
              <a:buChar char="è"/>
            </a:pPr>
            <a:r>
              <a:rPr lang="en-US" dirty="0" err="1">
                <a:cs typeface="Calibri"/>
              </a:rPr>
              <a:t>Werken</a:t>
            </a:r>
            <a:r>
              <a:rPr lang="en-US" dirty="0">
                <a:cs typeface="Calibri"/>
              </a:rPr>
              <a:t> </a:t>
            </a:r>
            <a:r>
              <a:rPr lang="en-US" dirty="0" err="1">
                <a:cs typeface="Calibri"/>
              </a:rPr>
              <a:t>volgende</a:t>
            </a:r>
            <a:r>
              <a:rPr lang="en-US" dirty="0">
                <a:cs typeface="Calibri"/>
              </a:rPr>
              <a:t> </a:t>
            </a:r>
            <a:r>
              <a:rPr lang="en-US" dirty="0" err="1">
                <a:cs typeface="Calibri"/>
              </a:rPr>
              <a:t>legislatuur</a:t>
            </a:r>
            <a:r>
              <a:rPr lang="en-US" dirty="0">
                <a:cs typeface="Calibri"/>
              </a:rPr>
              <a:t> </a:t>
            </a:r>
            <a:r>
              <a:rPr lang="en-US" dirty="0" err="1">
                <a:cs typeface="Calibri"/>
              </a:rPr>
              <a:t>worden</a:t>
            </a:r>
            <a:r>
              <a:rPr lang="en-US" dirty="0">
                <a:cs typeface="Calibri"/>
              </a:rPr>
              <a:t> nu </a:t>
            </a:r>
            <a:r>
              <a:rPr lang="en-US" dirty="0" err="1">
                <a:cs typeface="Calibri"/>
              </a:rPr>
              <a:t>gepland</a:t>
            </a:r>
            <a:r>
              <a:rPr lang="en-US" dirty="0">
                <a:cs typeface="Calibri"/>
              </a:rPr>
              <a:t>. Met </a:t>
            </a:r>
            <a:r>
              <a:rPr lang="en-US" dirty="0" err="1">
                <a:cs typeface="Calibri"/>
              </a:rPr>
              <a:t>andere</a:t>
            </a:r>
            <a:r>
              <a:rPr lang="en-US" dirty="0">
                <a:cs typeface="Calibri"/>
              </a:rPr>
              <a:t> </a:t>
            </a:r>
            <a:r>
              <a:rPr lang="en-US" dirty="0" err="1">
                <a:cs typeface="Calibri"/>
              </a:rPr>
              <a:t>woorden</a:t>
            </a:r>
            <a:r>
              <a:rPr lang="en-US" dirty="0">
                <a:cs typeface="Calibri"/>
              </a:rPr>
              <a:t> </a:t>
            </a:r>
            <a:r>
              <a:rPr lang="en-US" dirty="0" err="1">
                <a:cs typeface="Calibri"/>
              </a:rPr>
              <a:t>een</a:t>
            </a:r>
            <a:r>
              <a:rPr lang="en-US" dirty="0">
                <a:cs typeface="Calibri"/>
              </a:rPr>
              <a:t> </a:t>
            </a:r>
            <a:r>
              <a:rPr lang="en-US" dirty="0" err="1">
                <a:cs typeface="Calibri"/>
              </a:rPr>
              <a:t>groot</a:t>
            </a:r>
            <a:r>
              <a:rPr lang="en-US" dirty="0">
                <a:cs typeface="Calibri"/>
              </a:rPr>
              <a:t> </a:t>
            </a:r>
            <a:r>
              <a:rPr lang="en-US" dirty="0" err="1">
                <a:cs typeface="Calibri"/>
              </a:rPr>
              <a:t>deel</a:t>
            </a:r>
            <a:r>
              <a:rPr lang="en-US" dirty="0">
                <a:cs typeface="Calibri"/>
              </a:rPr>
              <a:t> van de roadmap 2030 </a:t>
            </a:r>
            <a:r>
              <a:rPr lang="en-US" dirty="0" err="1">
                <a:cs typeface="Calibri"/>
              </a:rPr>
              <a:t>zal</a:t>
            </a:r>
            <a:r>
              <a:rPr lang="en-US" dirty="0">
                <a:cs typeface="Calibri"/>
              </a:rPr>
              <a:t> </a:t>
            </a:r>
            <a:r>
              <a:rPr lang="en-US" dirty="0" err="1">
                <a:cs typeface="Calibri"/>
              </a:rPr>
              <a:t>gerealiseerd</a:t>
            </a:r>
            <a:r>
              <a:rPr lang="en-US" dirty="0">
                <a:cs typeface="Calibri"/>
              </a:rPr>
              <a:t> </a:t>
            </a:r>
            <a:r>
              <a:rPr lang="en-US" dirty="0" err="1">
                <a:cs typeface="Calibri"/>
              </a:rPr>
              <a:t>worden</a:t>
            </a:r>
            <a:r>
              <a:rPr lang="en-US" dirty="0">
                <a:cs typeface="Calibri"/>
              </a:rPr>
              <a:t> in </a:t>
            </a:r>
            <a:r>
              <a:rPr lang="en-US" dirty="0" err="1">
                <a:cs typeface="Calibri"/>
              </a:rPr>
              <a:t>een</a:t>
            </a:r>
            <a:r>
              <a:rPr lang="en-US" dirty="0">
                <a:cs typeface="Calibri"/>
              </a:rPr>
              <a:t> </a:t>
            </a:r>
            <a:r>
              <a:rPr lang="en-US" dirty="0" err="1">
                <a:cs typeface="Calibri"/>
              </a:rPr>
              <a:t>eerder</a:t>
            </a:r>
            <a:r>
              <a:rPr lang="en-US" dirty="0">
                <a:cs typeface="Calibri"/>
              </a:rPr>
              <a:t> </a:t>
            </a:r>
            <a:r>
              <a:rPr lang="en-US" dirty="0" err="1">
                <a:cs typeface="Calibri"/>
              </a:rPr>
              <a:t>smal</a:t>
            </a:r>
            <a:r>
              <a:rPr lang="en-US" dirty="0">
                <a:cs typeface="Calibri"/>
              </a:rPr>
              <a:t> </a:t>
            </a:r>
            <a:r>
              <a:rPr lang="en-US" dirty="0" err="1">
                <a:cs typeface="Calibri"/>
              </a:rPr>
              <a:t>venster</a:t>
            </a:r>
            <a:r>
              <a:rPr lang="en-US" dirty="0">
                <a:cs typeface="Calibri"/>
              </a:rPr>
              <a:t> </a:t>
            </a:r>
            <a:r>
              <a:rPr lang="en-US" dirty="0" err="1">
                <a:cs typeface="Calibri"/>
              </a:rPr>
              <a:t>tussen</a:t>
            </a:r>
            <a:r>
              <a:rPr lang="en-US" dirty="0">
                <a:cs typeface="Calibri"/>
              </a:rPr>
              <a:t> 2025 </a:t>
            </a:r>
            <a:r>
              <a:rPr lang="en-US" dirty="0" err="1">
                <a:cs typeface="Calibri"/>
              </a:rPr>
              <a:t>en</a:t>
            </a:r>
            <a:r>
              <a:rPr lang="en-US" dirty="0">
                <a:cs typeface="Calibri"/>
              </a:rPr>
              <a:t> 2030.</a:t>
            </a:r>
          </a:p>
          <a:p>
            <a:pPr marL="171450" indent="-171450">
              <a:buFont typeface="Wingdings" panose="05000000000000000000" pitchFamily="2" charset="2"/>
              <a:buChar char="è"/>
            </a:pPr>
            <a:r>
              <a:rPr lang="en-US" dirty="0">
                <a:cs typeface="Calibri"/>
              </a:rPr>
              <a:t> </a:t>
            </a:r>
          </a:p>
          <a:p>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6DBED-9FCA-9942-8AB8-627A4C1688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153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2050 is een theoretische verkenning. </a:t>
            </a:r>
          </a:p>
          <a:p>
            <a:endParaRPr lang="nl-NL" dirty="0"/>
          </a:p>
          <a:p>
            <a:r>
              <a:rPr lang="nl-NL" dirty="0"/>
              <a:t>De transitieopgave is dermate groot dat we niet anders kunnen dan vandaag al rekening te houden met de groeimogelijkheden van netten die we nu realiseren.</a:t>
            </a: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714A0-909D-4F03-8B0F-EF34EABE84E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558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SWO: keuze prioritering bronnen, </a:t>
            </a:r>
            <a:r>
              <a:rPr lang="nl-BE" dirty="0" err="1"/>
              <a:t>buca</a:t>
            </a:r>
            <a:r>
              <a:rPr lang="nl-BE" dirty="0"/>
              <a:t> model, </a:t>
            </a:r>
            <a:r>
              <a:rPr lang="nl-BE" dirty="0" err="1"/>
              <a:t>capex</a:t>
            </a:r>
            <a:r>
              <a:rPr lang="nl-BE" dirty="0"/>
              <a:t> inschatting, route netwerk,</a:t>
            </a:r>
            <a:r>
              <a:rPr lang="nl-BE" baseline="0" dirty="0"/>
              <a:t> </a:t>
            </a:r>
            <a:r>
              <a:rPr lang="nl-BE" baseline="0" dirty="0" err="1"/>
              <a:t>subs</a:t>
            </a:r>
            <a:r>
              <a:rPr lang="nl-BE" baseline="0" dirty="0"/>
              <a:t> -&gt; high level haalbaarheid</a:t>
            </a:r>
          </a:p>
          <a:p>
            <a:r>
              <a:rPr lang="nl-BE" baseline="0" dirty="0"/>
              <a:t>Heads of </a:t>
            </a:r>
            <a:r>
              <a:rPr lang="nl-BE" baseline="0" dirty="0" err="1"/>
              <a:t>terms</a:t>
            </a:r>
            <a:r>
              <a:rPr lang="nl-BE" baseline="0" dirty="0"/>
              <a:t>: overeenkomst onder ontbindende voorwaarden, </a:t>
            </a:r>
            <a:r>
              <a:rPr lang="nl-BE" baseline="0" dirty="0" err="1"/>
              <a:t>buca</a:t>
            </a:r>
            <a:r>
              <a:rPr lang="nl-BE" baseline="0" dirty="0"/>
              <a:t> term sheet, diameter keuze, vergunningsaanvraag -&gt; detail engineering</a:t>
            </a:r>
          </a:p>
          <a:p>
            <a:endParaRPr lang="nl-BE" baseline="0" dirty="0"/>
          </a:p>
          <a:p>
            <a:r>
              <a:rPr lang="nl-BE" baseline="0" dirty="0"/>
              <a:t>Dit proces heeft deuren geopend bij de industrie. Duidelijk proces met timing en onderliggend draagvlak bij lokaal bestuur voor vraagontwikkeling.</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6DBED-9FCA-9942-8AB8-627A4C1688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375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SWO: keuze prioritering bronnen, </a:t>
            </a:r>
            <a:r>
              <a:rPr lang="nl-BE" dirty="0" err="1"/>
              <a:t>buca</a:t>
            </a:r>
            <a:r>
              <a:rPr lang="nl-BE" dirty="0"/>
              <a:t> model, </a:t>
            </a:r>
            <a:r>
              <a:rPr lang="nl-BE" dirty="0" err="1"/>
              <a:t>capex</a:t>
            </a:r>
            <a:r>
              <a:rPr lang="nl-BE" dirty="0"/>
              <a:t> inschatting, route netwerk,</a:t>
            </a:r>
            <a:r>
              <a:rPr lang="nl-BE" baseline="0" dirty="0"/>
              <a:t> </a:t>
            </a:r>
            <a:r>
              <a:rPr lang="nl-BE" baseline="0" dirty="0" err="1"/>
              <a:t>subs</a:t>
            </a:r>
            <a:r>
              <a:rPr lang="nl-BE" baseline="0" dirty="0"/>
              <a:t> -&gt; high level haalbaarheid</a:t>
            </a:r>
          </a:p>
          <a:p>
            <a:r>
              <a:rPr lang="nl-BE" baseline="0" dirty="0"/>
              <a:t>Heads of </a:t>
            </a:r>
            <a:r>
              <a:rPr lang="nl-BE" baseline="0" dirty="0" err="1"/>
              <a:t>terms</a:t>
            </a:r>
            <a:r>
              <a:rPr lang="nl-BE" baseline="0" dirty="0"/>
              <a:t>: overeenkomst onder ontbindende voorwaarden, </a:t>
            </a:r>
            <a:r>
              <a:rPr lang="nl-BE" baseline="0" dirty="0" err="1"/>
              <a:t>buca</a:t>
            </a:r>
            <a:r>
              <a:rPr lang="nl-BE" baseline="0" dirty="0"/>
              <a:t> term sheet, diameter keuze, vergunningsaanvraag -&gt; detail engineering</a:t>
            </a:r>
          </a:p>
          <a:p>
            <a:endParaRPr lang="nl-BE" baseline="0" dirty="0"/>
          </a:p>
          <a:p>
            <a:r>
              <a:rPr lang="nl-BE" baseline="0" dirty="0"/>
              <a:t>Dit proces heeft deuren geopend bij de industrie. Duidelijk proces met timing en onderliggend draagvlak bij lokaal bestuur voor vraagontwikkeling.</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6DBED-9FCA-9942-8AB8-627A4C1688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461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Masterplanning biedt wat kapstokken en houvast </a:t>
            </a:r>
            <a:r>
              <a:rPr lang="nl-BE" dirty="0" err="1"/>
              <a:t>i.v.m</a:t>
            </a:r>
            <a:r>
              <a:rPr lang="nl-BE" dirty="0"/>
              <a:t> . Grote stappen. Niet altijd makkelijk om te bewaken in projecten waar zo vele partners aan samen werken. Soms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6DBED-9FCA-9942-8AB8-627A4C1688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311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18 beleidsacties maar eigenlijk samen te vatten in 7 domeinen Als je wil zou je dat ook in 7 eenvoudige acties kunnen beschrijven.</a:t>
            </a:r>
          </a:p>
          <a:p>
            <a:endParaRPr lang="nl-NL" dirty="0"/>
          </a:p>
          <a:p>
            <a:endParaRPr lang="nl-NL" dirty="0"/>
          </a:p>
          <a:p>
            <a:endParaRPr lang="nl-NL" dirty="0"/>
          </a:p>
          <a:p>
            <a:r>
              <a:rPr lang="nl-NL" dirty="0"/>
              <a:t>Groen zijn acties waaraan we met ons team van 3 mensen actief aan werken. De grijze zijn op gestart</a:t>
            </a: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714A0-909D-4F03-8B0F-EF34EABE84E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824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Vanuit de verkennende periode houden we vandaag nog altijd een aantal projecten in uitvoering en ontwikkeling over. Heel vaak projecten die vertrekken vanuit de </a:t>
            </a:r>
            <a:r>
              <a:rPr lang="nl-NL" dirty="0" err="1"/>
              <a:t>iedee</a:t>
            </a:r>
            <a:r>
              <a:rPr lang="nl-NL" dirty="0"/>
              <a:t>: Warmtebron + verzekerde afname: bouwen maar. </a:t>
            </a:r>
          </a:p>
          <a:p>
            <a:endParaRPr lang="nl-NL" dirty="0"/>
          </a:p>
          <a:p>
            <a:r>
              <a:rPr lang="nl-NL" dirty="0"/>
              <a:t>Daar is uiteraard niks verkeerd mee en dat is op zich ook al moeilijk genoeg. Sommige projecten kennen al een volgehouden inspanning van bijna 10jaar zonder succes. Anderen zijn wel gerealiseerd maar draaien helaas nog op </a:t>
            </a:r>
            <a:r>
              <a:rPr lang="nl-NL" dirty="0" err="1"/>
              <a:t>aardgas.Er</a:t>
            </a:r>
            <a:r>
              <a:rPr lang="nl-NL" dirty="0"/>
              <a:t> zijn er ook waar geen warmtenet werd gerealiseerd maar waar het stadsdeel wel werd ontwikkeld met het oog op </a:t>
            </a:r>
            <a:r>
              <a:rPr lang="nl-NL" dirty="0" err="1"/>
              <a:t>collecieve</a:t>
            </a:r>
            <a:r>
              <a:rPr lang="nl-NL" dirty="0"/>
              <a:t> en duurzame warmteproductie. Later vertellen we nog iets meer over de plaatjes hier.</a:t>
            </a: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714A0-909D-4F03-8B0F-EF34EABE84E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079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Zoals gezegd is er niets mis de ontwikkeling van </a:t>
            </a:r>
            <a:r>
              <a:rPr lang="nl-NL" dirty="0" err="1"/>
              <a:t>warmteilanden</a:t>
            </a:r>
            <a:r>
              <a:rPr lang="nl-NL" dirty="0"/>
              <a:t> maar de vaststelling was dat dit te fragmentarisch en vooral niet snel genoeg is om tegen 2050 de warmtetransitie rond te krijgen en warmtenetten te ontwikkelen daar waar ze de meest geschikte infrastructuur zijn. </a:t>
            </a: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714A0-909D-4F03-8B0F-EF34EABE84E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050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buFont typeface="Arial" panose="020B0604020202020204" pitchFamily="34" charset="0"/>
              <a:buChar char="•"/>
            </a:pPr>
            <a:r>
              <a:rPr lang="nl-BE" dirty="0" err="1"/>
              <a:t>SEViA</a:t>
            </a:r>
            <a:r>
              <a:rPr lang="nl-BE" dirty="0"/>
              <a:t> = Strategische </a:t>
            </a:r>
            <a:r>
              <a:rPr lang="nl-BE" dirty="0" err="1"/>
              <a:t>EnergieVisie</a:t>
            </a:r>
            <a:r>
              <a:rPr lang="nl-BE" dirty="0"/>
              <a:t> Antwerpen</a:t>
            </a:r>
          </a:p>
          <a:p>
            <a:pPr marL="342900" indent="-342900">
              <a:buFont typeface="Arial" panose="020B0604020202020204" pitchFamily="34" charset="0"/>
              <a:buChar char="•"/>
            </a:pPr>
            <a:r>
              <a:rPr lang="nl-BE" dirty="0"/>
              <a:t>Technische en economische analyse per statistische sector</a:t>
            </a:r>
          </a:p>
          <a:p>
            <a:pPr marL="342900" indent="-342900">
              <a:buFont typeface="Arial" panose="020B0604020202020204" pitchFamily="34" charset="0"/>
              <a:buChar char="•"/>
            </a:pPr>
            <a:r>
              <a:rPr lang="nl-BE" dirty="0"/>
              <a:t>Warmtezoneringskaart rekening houdend met renovatiepotentieel</a:t>
            </a:r>
          </a:p>
          <a:p>
            <a:pPr marL="342900" indent="-342900">
              <a:buFont typeface="Arial" panose="020B0604020202020204" pitchFamily="34" charset="0"/>
              <a:buChar char="•"/>
            </a:pPr>
            <a:r>
              <a:rPr lang="nl-BE" dirty="0"/>
              <a:t>Belang warmtenetten</a:t>
            </a:r>
          </a:p>
          <a:p>
            <a:pPr marL="342900" indent="-342900">
              <a:buFont typeface="Arial" panose="020B0604020202020204" pitchFamily="34" charset="0"/>
              <a:buChar char="•"/>
            </a:pPr>
            <a:r>
              <a:rPr lang="nl-BE" dirty="0"/>
              <a:t>Opmaak plan van aanpak warmtenetten</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6DBED-9FCA-9942-8AB8-627A4C1688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620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Iets na goedkeuring plan van aanpak werd ook het klimaatplan 2030 goedgekeurd. Daarin ook een actie met betrekking tot de realisatie van de een warmtenet staat in voor 8% van de reductiedoelstellingen tegen 2030. </a:t>
            </a:r>
          </a:p>
          <a:p>
            <a:endParaRPr lang="nl-NL" dirty="0"/>
          </a:p>
          <a:p>
            <a:r>
              <a:rPr lang="nl-NL" dirty="0"/>
              <a:t>Er zal dus veel gebouwd moeten worden</a:t>
            </a:r>
          </a:p>
          <a:p>
            <a:endParaRPr lang="nl-NL" dirty="0"/>
          </a:p>
          <a:p>
            <a:r>
              <a:rPr lang="nl-NL" dirty="0"/>
              <a:t>Roadmap 2030 combineert de doelstellingen van het klimaatplan en vervolledigd het plan van aanpak met een kerninfrastructuur, een masterplan en een groeistrategie.</a:t>
            </a: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714A0-909D-4F03-8B0F-EF34EABE84E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552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714A0-909D-4F03-8B0F-EF34EABE84E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298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cs typeface="Calibri"/>
              </a:rPr>
              <a:t>Ontbreken</a:t>
            </a:r>
            <a:r>
              <a:rPr lang="en-US" dirty="0">
                <a:cs typeface="Calibri"/>
              </a:rPr>
              <a:t> van zone </a:t>
            </a:r>
            <a:r>
              <a:rPr lang="en-US" dirty="0" err="1">
                <a:cs typeface="Calibri"/>
              </a:rPr>
              <a:t>zuid</a:t>
            </a:r>
            <a:r>
              <a:rPr lang="en-US" dirty="0">
                <a:cs typeface="Calibri"/>
              </a:rPr>
              <a:t> in roadmap 2030 (</a:t>
            </a:r>
            <a:r>
              <a:rPr lang="en-US" dirty="0" err="1">
                <a:cs typeface="Calibri"/>
              </a:rPr>
              <a:t>onzeker</a:t>
            </a:r>
            <a:r>
              <a:rPr lang="en-US" dirty="0">
                <a:cs typeface="Calibri"/>
              </a:rPr>
              <a:t> </a:t>
            </a:r>
            <a:r>
              <a:rPr lang="en-US" dirty="0" err="1">
                <a:cs typeface="Calibri"/>
              </a:rPr>
              <a:t>geworden</a:t>
            </a:r>
            <a:r>
              <a:rPr lang="en-US" dirty="0">
                <a:cs typeface="Calibri"/>
              </a:rPr>
              <a:t> </a:t>
            </a:r>
            <a:r>
              <a:rPr lang="en-US" dirty="0" err="1">
                <a:cs typeface="Calibri"/>
              </a:rPr>
              <a:t>en</a:t>
            </a:r>
            <a:r>
              <a:rPr lang="en-US" dirty="0">
                <a:cs typeface="Calibri"/>
              </a:rPr>
              <a:t> </a:t>
            </a:r>
            <a:r>
              <a:rPr lang="en-US" dirty="0" err="1">
                <a:cs typeface="Calibri"/>
              </a:rPr>
              <a:t>belangrijke</a:t>
            </a:r>
            <a:r>
              <a:rPr lang="en-US" dirty="0">
                <a:cs typeface="Calibri"/>
              </a:rPr>
              <a:t> </a:t>
            </a:r>
            <a:r>
              <a:rPr lang="en-US" dirty="0" err="1">
                <a:cs typeface="Calibri"/>
              </a:rPr>
              <a:t>bron</a:t>
            </a:r>
            <a:r>
              <a:rPr lang="en-US" dirty="0">
                <a:cs typeface="Calibri"/>
              </a:rPr>
              <a:t> die </a:t>
            </a:r>
            <a:r>
              <a:rPr lang="en-US" dirty="0" err="1">
                <a:cs typeface="Calibri"/>
              </a:rPr>
              <a:t>nochthans</a:t>
            </a:r>
            <a:r>
              <a:rPr lang="en-US" dirty="0">
                <a:cs typeface="Calibri"/>
              </a:rPr>
              <a:t> </a:t>
            </a:r>
            <a:r>
              <a:rPr lang="en-US" dirty="0" err="1">
                <a:cs typeface="Calibri"/>
              </a:rPr>
              <a:t>algemeen</a:t>
            </a:r>
            <a:r>
              <a:rPr lang="en-US" dirty="0">
                <a:cs typeface="Calibri"/>
              </a:rPr>
              <a:t> </a:t>
            </a:r>
            <a:r>
              <a:rPr lang="en-US" dirty="0" err="1">
                <a:cs typeface="Calibri"/>
              </a:rPr>
              <a:t>beschouwd</a:t>
            </a:r>
            <a:r>
              <a:rPr lang="en-US" dirty="0">
                <a:cs typeface="Calibri"/>
              </a:rPr>
              <a:t> </a:t>
            </a:r>
            <a:r>
              <a:rPr lang="en-US" dirty="0" err="1">
                <a:cs typeface="Calibri"/>
              </a:rPr>
              <a:t>wordt</a:t>
            </a:r>
            <a:r>
              <a:rPr lang="en-US" dirty="0">
                <a:cs typeface="Calibri"/>
              </a:rPr>
              <a:t> </a:t>
            </a:r>
            <a:r>
              <a:rPr lang="en-US" dirty="0" err="1">
                <a:cs typeface="Calibri"/>
              </a:rPr>
              <a:t>als</a:t>
            </a:r>
            <a:r>
              <a:rPr lang="en-US" dirty="0">
                <a:cs typeface="Calibri"/>
              </a:rPr>
              <a:t> </a:t>
            </a:r>
            <a:r>
              <a:rPr lang="en-US" dirty="0" err="1">
                <a:cs typeface="Calibri"/>
              </a:rPr>
              <a:t>een</a:t>
            </a:r>
            <a:r>
              <a:rPr lang="en-US" dirty="0">
                <a:cs typeface="Calibri"/>
              </a:rPr>
              <a:t> </a:t>
            </a:r>
            <a:r>
              <a:rPr lang="en-US" dirty="0" err="1">
                <a:cs typeface="Calibri"/>
              </a:rPr>
              <a:t>zekere</a:t>
            </a:r>
            <a:r>
              <a:rPr lang="en-US" dirty="0">
                <a:cs typeface="Calibri"/>
              </a:rPr>
              <a:t> </a:t>
            </a:r>
            <a:r>
              <a:rPr lang="en-US" dirty="0" err="1">
                <a:cs typeface="Calibri"/>
              </a:rPr>
              <a:t>en</a:t>
            </a:r>
            <a:r>
              <a:rPr lang="en-US" dirty="0">
                <a:cs typeface="Calibri"/>
              </a:rPr>
              <a:t> </a:t>
            </a:r>
            <a:r>
              <a:rPr lang="en-US" dirty="0" err="1">
                <a:cs typeface="Calibri"/>
              </a:rPr>
              <a:t>betrouwbare</a:t>
            </a:r>
            <a:r>
              <a:rPr lang="en-US" dirty="0">
                <a:cs typeface="Calibri"/>
              </a:rPr>
              <a:t> </a:t>
            </a:r>
            <a:r>
              <a:rPr lang="en-US" dirty="0" err="1">
                <a:cs typeface="Calibri"/>
              </a:rPr>
              <a:t>bron</a:t>
            </a:r>
            <a:r>
              <a:rPr lang="en-US" dirty="0">
                <a:cs typeface="Calibri"/>
              </a:rPr>
              <a:t>) </a:t>
            </a:r>
            <a:r>
              <a:rPr lang="en-US" dirty="0" err="1">
                <a:cs typeface="Calibri"/>
              </a:rPr>
              <a:t>Intercommunale</a:t>
            </a:r>
            <a:r>
              <a:rPr lang="en-US" dirty="0">
                <a:cs typeface="Calibri"/>
              </a:rPr>
              <a:t>, </a:t>
            </a:r>
            <a:r>
              <a:rPr lang="en-US" dirty="0" err="1">
                <a:cs typeface="Calibri"/>
              </a:rPr>
              <a:t>afvalverbranding</a:t>
            </a:r>
            <a:r>
              <a:rPr lang="en-US" dirty="0">
                <a:cs typeface="Calibri"/>
              </a:rPr>
              <a:t> </a:t>
            </a:r>
            <a:r>
              <a:rPr lang="en-US" dirty="0" err="1">
                <a:cs typeface="Calibri"/>
              </a:rPr>
              <a:t>zal</a:t>
            </a:r>
            <a:r>
              <a:rPr lang="en-US" dirty="0">
                <a:cs typeface="Calibri"/>
              </a:rPr>
              <a:t> </a:t>
            </a:r>
            <a:r>
              <a:rPr lang="en-US" dirty="0" err="1">
                <a:cs typeface="Calibri"/>
              </a:rPr>
              <a:t>nog</a:t>
            </a:r>
            <a:r>
              <a:rPr lang="en-US" dirty="0">
                <a:cs typeface="Calibri"/>
              </a:rPr>
              <a:t> even </a:t>
            </a:r>
            <a:r>
              <a:rPr lang="en-US" dirty="0" err="1">
                <a:cs typeface="Calibri"/>
              </a:rPr>
              <a:t>nodig</a:t>
            </a:r>
            <a:r>
              <a:rPr lang="en-US" dirty="0">
                <a:cs typeface="Calibri"/>
              </a:rPr>
              <a:t> </a:t>
            </a:r>
            <a:r>
              <a:rPr lang="en-US" dirty="0" err="1">
                <a:cs typeface="Calibri"/>
              </a:rPr>
              <a:t>zijn</a:t>
            </a:r>
            <a:r>
              <a:rPr lang="en-US" dirty="0">
                <a:cs typeface="Calibri"/>
              </a:rPr>
              <a:t>,….</a:t>
            </a:r>
          </a:p>
          <a:p>
            <a:endParaRPr lang="en-US" dirty="0">
              <a:cs typeface="Calibri"/>
            </a:endParaRPr>
          </a:p>
          <a:p>
            <a:endParaRPr lang="en-US"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6DBED-9FCA-9942-8AB8-627A4C1688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748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Uitgevoerd door Fluvius</a:t>
            </a: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714A0-909D-4F03-8B0F-EF34EABE84E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855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combinatie van roadmap 2030 en Roadmap Zuid resulteert in dit overzicht van de gewenste, te realiseren infra</a:t>
            </a:r>
          </a:p>
          <a:p>
            <a:endParaRPr lang="nl-NL" dirty="0"/>
          </a:p>
          <a:p>
            <a:r>
              <a:rPr lang="nl-NL" dirty="0"/>
              <a:t>Kerninfra (zwart – gepland)</a:t>
            </a:r>
          </a:p>
          <a:p>
            <a:r>
              <a:rPr lang="nl-NL" dirty="0"/>
              <a:t>Geplande aanvoernetten (afhankelijk van de bronnen).</a:t>
            </a:r>
          </a:p>
          <a:p>
            <a:endParaRPr lang="nl-NL" dirty="0"/>
          </a:p>
          <a:p>
            <a:r>
              <a:rPr lang="nl-NL" dirty="0" err="1"/>
              <a:t>Interconnecties</a:t>
            </a:r>
            <a:r>
              <a:rPr lang="nl-NL" dirty="0"/>
              <a:t> (na 2030)</a:t>
            </a:r>
          </a:p>
          <a:p>
            <a:endParaRPr lang="nl-NL" dirty="0"/>
          </a:p>
          <a:p>
            <a:r>
              <a:rPr lang="nl-NL" dirty="0"/>
              <a:t>Zoekzones voor piek/</a:t>
            </a:r>
            <a:r>
              <a:rPr lang="nl-NL" dirty="0" err="1"/>
              <a:t>backup</a:t>
            </a:r>
            <a:endParaRPr lang="nl-NL" dirty="0"/>
          </a:p>
          <a:p>
            <a:endParaRPr lang="nl-NL" dirty="0"/>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714A0-909D-4F03-8B0F-EF34EABE84E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47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Titelslides</a:t>
            </a:r>
            <a:endParaRPr lang="nl-BE" sz="8800" b="1" dirty="0">
              <a:solidFill>
                <a:schemeClr val="bg1"/>
              </a:solidFill>
              <a:latin typeface="+mj-lt"/>
            </a:endParaRPr>
          </a:p>
        </p:txBody>
      </p:sp>
    </p:spTree>
    <p:extLst>
      <p:ext uri="{BB962C8B-B14F-4D97-AF65-F5344CB8AC3E}">
        <p14:creationId xmlns:p14="http://schemas.microsoft.com/office/powerpoint/2010/main" val="248609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Tussentitel zonder beeld">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7E3DD2CF-E762-047E-D6E1-22604BD3D20C}"/>
              </a:ext>
            </a:extLst>
          </p:cNvPr>
          <p:cNvSpPr>
            <a:spLocks noGrp="1"/>
          </p:cNvSpPr>
          <p:nvPr>
            <p:ph type="body" sz="quarter" idx="28"/>
          </p:nvPr>
        </p:nvSpPr>
        <p:spPr>
          <a:xfrm>
            <a:off x="0" y="1714500"/>
            <a:ext cx="12191999" cy="51434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tel 1">
            <a:extLst>
              <a:ext uri="{FF2B5EF4-FFF2-40B4-BE49-F238E27FC236}">
                <a16:creationId xmlns:a16="http://schemas.microsoft.com/office/drawing/2014/main" id="{82CA90A1-E4B3-255A-936E-676350E0D629}"/>
              </a:ext>
            </a:extLst>
          </p:cNvPr>
          <p:cNvSpPr>
            <a:spLocks noGrp="1"/>
          </p:cNvSpPr>
          <p:nvPr>
            <p:ph type="title"/>
          </p:nvPr>
        </p:nvSpPr>
        <p:spPr>
          <a:xfrm>
            <a:off x="2602833" y="2693518"/>
            <a:ext cx="6986336" cy="1156596"/>
          </a:xfrm>
        </p:spPr>
        <p:txBody>
          <a:bodyPr anchor="b"/>
          <a:lstStyle>
            <a:lvl1pPr algn="ctr">
              <a:defRPr>
                <a:solidFill>
                  <a:schemeClr val="bg1"/>
                </a:solidFill>
              </a:defRPr>
            </a:lvl1pPr>
          </a:lstStyle>
          <a:p>
            <a:r>
              <a:rPr lang="nl-NL"/>
              <a:t>Klik om stijl te bewerken</a:t>
            </a:r>
            <a:endParaRPr lang="nl-BE" dirty="0"/>
          </a:p>
        </p:txBody>
      </p:sp>
      <p:sp>
        <p:nvSpPr>
          <p:cNvPr id="6" name="Tijdelijke aanduiding voor tekst 11">
            <a:extLst>
              <a:ext uri="{FF2B5EF4-FFF2-40B4-BE49-F238E27FC236}">
                <a16:creationId xmlns:a16="http://schemas.microsoft.com/office/drawing/2014/main" id="{F0673250-8007-E59D-9B84-AACAA74B1B0D}"/>
              </a:ext>
            </a:extLst>
          </p:cNvPr>
          <p:cNvSpPr>
            <a:spLocks noGrp="1"/>
          </p:cNvSpPr>
          <p:nvPr>
            <p:ph type="body" sz="quarter" idx="16"/>
          </p:nvPr>
        </p:nvSpPr>
        <p:spPr>
          <a:xfrm>
            <a:off x="2602833" y="4758752"/>
            <a:ext cx="6986336" cy="448784"/>
          </a:xfrm>
          <a:prstGeom prst="rect">
            <a:avLst/>
          </a:prstGeom>
        </p:spPr>
        <p:txBody>
          <a:bodyPr>
            <a:normAutofit/>
          </a:bodyPr>
          <a:lstStyle>
            <a:lvl1pPr marL="0" indent="0" algn="ctr">
              <a:buNone/>
              <a:defRPr sz="2000">
                <a:solidFill>
                  <a:schemeClr val="bg1"/>
                </a:solidFill>
                <a:latin typeface="+mn-lt"/>
              </a:defRPr>
            </a:lvl1pPr>
          </a:lstStyle>
          <a:p>
            <a:pPr lvl="0"/>
            <a:r>
              <a:rPr lang="nl-NL"/>
              <a:t>Klikken om de tekststijl van het model te bewerken</a:t>
            </a:r>
          </a:p>
        </p:txBody>
      </p:sp>
      <p:sp>
        <p:nvSpPr>
          <p:cNvPr id="3" name="Tijdelijke aanduiding voor tekst 9">
            <a:extLst>
              <a:ext uri="{FF2B5EF4-FFF2-40B4-BE49-F238E27FC236}">
                <a16:creationId xmlns:a16="http://schemas.microsoft.com/office/drawing/2014/main" id="{4BBD1317-825A-DF7D-F3D5-CBFD343C9626}"/>
              </a:ext>
            </a:extLst>
          </p:cNvPr>
          <p:cNvSpPr>
            <a:spLocks noGrp="1"/>
          </p:cNvSpPr>
          <p:nvPr>
            <p:ph type="body" sz="quarter" idx="15"/>
          </p:nvPr>
        </p:nvSpPr>
        <p:spPr>
          <a:xfrm rot="5400000">
            <a:off x="6087000" y="3057073"/>
            <a:ext cx="18000" cy="2835275"/>
          </a:xfrm>
          <a:solidFill>
            <a:schemeClr val="bg1"/>
          </a:solidFill>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Tree>
    <p:extLst>
      <p:ext uri="{BB962C8B-B14F-4D97-AF65-F5344CB8AC3E}">
        <p14:creationId xmlns:p14="http://schemas.microsoft.com/office/powerpoint/2010/main" val="30373693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nodePh="1">
                                  <p:stCondLst>
                                    <p:cond delay="20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16" presetClass="entr" presetSubtype="42"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withEffect">
                  <p:stCondLst>
                    <p:cond delay="20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5" grpId="0"/>
      <p:bldP spid="6"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16" presetClass="entr" presetSubtype="42"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barn(outHorizontal)">
                      <p:cBhvr>
                        <p:cTn dur="500"/>
                        <p:tgtEl>
                          <p:spTgt spid="3"/>
                        </p:tgtEl>
                      </p:cBhvr>
                    </p:animEffect>
                  </p:childTnLst>
                </p:cTn>
              </p:par>
            </p:tnLst>
          </p:tmpl>
        </p:tmplLst>
      </p:bldP>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el met tekst - versie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571500" y="795743"/>
            <a:ext cx="11049000" cy="633251"/>
          </a:xfrm>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571500" y="1714500"/>
            <a:ext cx="11049000" cy="4572000"/>
          </a:xfrm>
        </p:spPr>
        <p:txBody>
          <a:bodyPr>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4985C64C-100E-055E-4CE2-8603BC4605E4}"/>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69700CAE-2807-12D4-16D6-684D019CA3A8}"/>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095560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el met tekst in twee kolommen - versi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571500" y="1714500"/>
            <a:ext cx="11049000" cy="4572000"/>
          </a:xfrm>
        </p:spPr>
        <p:txBody>
          <a:bodyPr numCol="2" spcCol="72000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4985C64C-100E-055E-4CE2-8603BC4605E4}"/>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69700CAE-2807-12D4-16D6-684D019CA3A8}"/>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246873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el met tekst in twee kolommen - versie 2">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1676400" y="0"/>
            <a:ext cx="3314700"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571500" y="571500"/>
            <a:ext cx="11049000" cy="5715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969258" y="795743"/>
            <a:ext cx="10325806" cy="633251"/>
          </a:xfrm>
        </p:spPr>
        <p:txBody>
          <a:body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969258" y="1714500"/>
            <a:ext cx="10325806" cy="4165489"/>
          </a:xfrm>
        </p:spPr>
        <p:txBody>
          <a:bodyPr numCol="2" spcCol="72000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31B4446F-F653-2183-A30D-548CA6DF3C55}"/>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E9D544F0-C54E-424C-528A-82018D9E4196}"/>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844829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6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1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 + tekst + beeld">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EFA1AF0-9386-A4E3-5FCA-E9FBB0C3B500}"/>
              </a:ext>
            </a:extLst>
          </p:cNvPr>
          <p:cNvSpPr>
            <a:spLocks noGrp="1"/>
          </p:cNvSpPr>
          <p:nvPr>
            <p:ph type="body" sz="quarter" idx="28"/>
          </p:nvPr>
        </p:nvSpPr>
        <p:spPr>
          <a:xfrm>
            <a:off x="1676400" y="1430494"/>
            <a:ext cx="6629400" cy="5427505"/>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7" name="Tijdelijke aanduiding voor tekst 27">
            <a:extLst>
              <a:ext uri="{FF2B5EF4-FFF2-40B4-BE49-F238E27FC236}">
                <a16:creationId xmlns:a16="http://schemas.microsoft.com/office/drawing/2014/main" id="{561D5092-F34D-033B-EC59-418E8B5D35E5}"/>
              </a:ext>
            </a:extLst>
          </p:cNvPr>
          <p:cNvSpPr>
            <a:spLocks noGrp="1"/>
          </p:cNvSpPr>
          <p:nvPr>
            <p:ph type="body" sz="quarter" idx="26"/>
          </p:nvPr>
        </p:nvSpPr>
        <p:spPr>
          <a:xfrm>
            <a:off x="571500" y="571881"/>
            <a:ext cx="4419600" cy="171722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BB91A8DD-D29C-DE0B-1E60-EA3CC50ADF85}"/>
              </a:ext>
            </a:extLst>
          </p:cNvPr>
          <p:cNvSpPr>
            <a:spLocks noGrp="1"/>
          </p:cNvSpPr>
          <p:nvPr>
            <p:ph type="title"/>
          </p:nvPr>
        </p:nvSpPr>
        <p:spPr>
          <a:xfrm>
            <a:off x="821094" y="852197"/>
            <a:ext cx="3920414" cy="1156596"/>
          </a:xfrm>
        </p:spPr>
        <p:txBody>
          <a:bodyPr/>
          <a:lstStyle>
            <a:lvl1pPr>
              <a:defRPr>
                <a:solidFill>
                  <a:schemeClr val="bg1"/>
                </a:solidFill>
              </a:defRPr>
            </a:lvl1pPr>
          </a:lstStyle>
          <a:p>
            <a:r>
              <a:rPr lang="nl-NL"/>
              <a:t>Klik om stijl te bewerken</a:t>
            </a:r>
            <a:endParaRPr lang="nl-BE"/>
          </a:p>
        </p:txBody>
      </p:sp>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7200900" y="571500"/>
            <a:ext cx="4419600" cy="5714998"/>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1" name="Tijdelijke aanduiding voor tekst 10">
            <a:extLst>
              <a:ext uri="{FF2B5EF4-FFF2-40B4-BE49-F238E27FC236}">
                <a16:creationId xmlns:a16="http://schemas.microsoft.com/office/drawing/2014/main" id="{20E7E8C7-B2C2-D63A-B018-9C909CC4A696}"/>
              </a:ext>
            </a:extLst>
          </p:cNvPr>
          <p:cNvSpPr>
            <a:spLocks noGrp="1"/>
          </p:cNvSpPr>
          <p:nvPr>
            <p:ph type="body" sz="quarter" idx="29"/>
          </p:nvPr>
        </p:nvSpPr>
        <p:spPr>
          <a:xfrm>
            <a:off x="2257425" y="2613025"/>
            <a:ext cx="4367213" cy="367347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F49DF479-3C93-0CB6-8CE8-78B14085713C}"/>
              </a:ext>
            </a:extLst>
          </p:cNvPr>
          <p:cNvSpPr>
            <a:spLocks noGrp="1"/>
          </p:cNvSpPr>
          <p:nvPr>
            <p:ph type="ftr" sz="quarter" idx="30"/>
          </p:nvPr>
        </p:nvSpPr>
        <p:spPr/>
        <p:txBody>
          <a:bodyPr/>
          <a:lstStyle/>
          <a:p>
            <a:endParaRPr lang="nl-BE" dirty="0"/>
          </a:p>
        </p:txBody>
      </p:sp>
      <p:sp>
        <p:nvSpPr>
          <p:cNvPr id="4" name="Tijdelijke aanduiding voor dianummer 3">
            <a:extLst>
              <a:ext uri="{FF2B5EF4-FFF2-40B4-BE49-F238E27FC236}">
                <a16:creationId xmlns:a16="http://schemas.microsoft.com/office/drawing/2014/main" id="{850AA44A-BD72-D36F-5393-71332DB29880}"/>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
        <p:nvSpPr>
          <p:cNvPr id="10" name="Tijdelijke aanduiding voor tekst 2">
            <a:extLst>
              <a:ext uri="{FF2B5EF4-FFF2-40B4-BE49-F238E27FC236}">
                <a16:creationId xmlns:a16="http://schemas.microsoft.com/office/drawing/2014/main" id="{4EEE9B3B-2A3B-C161-E8F6-A730ED3FB689}"/>
              </a:ext>
            </a:extLst>
          </p:cNvPr>
          <p:cNvSpPr>
            <a:spLocks noGrp="1"/>
          </p:cNvSpPr>
          <p:nvPr>
            <p:ph type="body" sz="quarter" idx="32" hasCustomPrompt="1"/>
          </p:nvPr>
        </p:nvSpPr>
        <p:spPr>
          <a:xfrm>
            <a:off x="7200898" y="6289968"/>
            <a:ext cx="4419601" cy="180000"/>
          </a:xfrm>
        </p:spPr>
        <p:txBody>
          <a:bodyPr lIns="0" rIns="0" anchor="t"/>
          <a:lstStyle>
            <a:lvl1pPr marL="0" indent="0" algn="r">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34629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2" decel="100000" fill="hold" grpId="0" nodeType="withEffect">
                                  <p:stCondLst>
                                    <p:cond delay="4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65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par>
                          <p:cTn id="24" fill="hold">
                            <p:stCondLst>
                              <p:cond delay="1150"/>
                            </p:stCondLst>
                            <p:childTnLst>
                              <p:par>
                                <p:cTn id="25" presetID="22"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2" grpId="0"/>
      <p:bldP spid="6" grpId="0" animBg="1"/>
      <p:bldP spid="11" grpId="0">
        <p:tmplLst>
          <p:tmpl>
            <p:tnLst>
              <p:par>
                <p:cTn presetID="22" presetClass="entr" presetSubtype="1"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up)">
                      <p:cBhvr>
                        <p:cTn dur="500"/>
                        <p:tgtEl>
                          <p:spTgt spid="11"/>
                        </p:tgtEl>
                      </p:cBhvr>
                    </p:animEffect>
                  </p:childTnLst>
                </p:cTn>
              </p:par>
            </p:tnLst>
          </p:tmpl>
        </p:tmplLst>
      </p:bldP>
      <p:bldP spid="10" grpId="0" build="p">
        <p:tmplLst>
          <p:tmpl lvl="1">
            <p:tnLst>
              <p:par>
                <p:cTn presetID="10" presetClass="entr" presetSubtype="0" fill="hold" nodeType="withEffect">
                  <p:stCondLst>
                    <p:cond delay="6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PhAnim="0" preserve="1" userDrawn="1">
  <p:cSld name="Beeld + titel + tekst - versie 1">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A55EE722-E1E7-B5BC-7C65-553880FC5A59}"/>
              </a:ext>
            </a:extLst>
          </p:cNvPr>
          <p:cNvSpPr>
            <a:spLocks noGrp="1"/>
          </p:cNvSpPr>
          <p:nvPr>
            <p:ph type="pic" sz="quarter" idx="27"/>
          </p:nvPr>
        </p:nvSpPr>
        <p:spPr>
          <a:xfrm>
            <a:off x="1676399" y="1714500"/>
            <a:ext cx="5524501" cy="4571998"/>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6" name="Tijdelijke aanduiding voor tekst 27">
            <a:extLst>
              <a:ext uri="{FF2B5EF4-FFF2-40B4-BE49-F238E27FC236}">
                <a16:creationId xmlns:a16="http://schemas.microsoft.com/office/drawing/2014/main" id="{44B48EE7-AE40-ADFF-CF7F-2CEC3910CB8D}"/>
              </a:ext>
            </a:extLst>
          </p:cNvPr>
          <p:cNvSpPr>
            <a:spLocks noGrp="1"/>
          </p:cNvSpPr>
          <p:nvPr>
            <p:ph type="body" sz="quarter" idx="26"/>
          </p:nvPr>
        </p:nvSpPr>
        <p:spPr>
          <a:xfrm>
            <a:off x="571500" y="571882"/>
            <a:ext cx="4979504" cy="1724752"/>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tekst 10">
            <a:extLst>
              <a:ext uri="{FF2B5EF4-FFF2-40B4-BE49-F238E27FC236}">
                <a16:creationId xmlns:a16="http://schemas.microsoft.com/office/drawing/2014/main" id="{79A8EA76-18AB-EEE7-474A-9491070ACA87}"/>
              </a:ext>
            </a:extLst>
          </p:cNvPr>
          <p:cNvSpPr>
            <a:spLocks noGrp="1"/>
          </p:cNvSpPr>
          <p:nvPr>
            <p:ph type="body" sz="quarter" idx="29"/>
          </p:nvPr>
        </p:nvSpPr>
        <p:spPr>
          <a:xfrm>
            <a:off x="7748016" y="1714500"/>
            <a:ext cx="3872484" cy="45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72F3874B-388C-3282-4458-6AFC04B51463}"/>
              </a:ext>
            </a:extLst>
          </p:cNvPr>
          <p:cNvSpPr>
            <a:spLocks noGrp="1"/>
          </p:cNvSpPr>
          <p:nvPr>
            <p:ph type="ftr" sz="quarter" idx="30"/>
          </p:nvPr>
        </p:nvSpPr>
        <p:spPr/>
        <p:txBody>
          <a:bodyPr/>
          <a:lstStyle/>
          <a:p>
            <a:endParaRPr lang="nl-BE" dirty="0"/>
          </a:p>
        </p:txBody>
      </p:sp>
      <p:sp>
        <p:nvSpPr>
          <p:cNvPr id="4" name="Tijdelijke aanduiding voor dianummer 3">
            <a:extLst>
              <a:ext uri="{FF2B5EF4-FFF2-40B4-BE49-F238E27FC236}">
                <a16:creationId xmlns:a16="http://schemas.microsoft.com/office/drawing/2014/main" id="{A9629079-B3F2-8CFC-03AA-5AC1C08D9559}"/>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
        <p:nvSpPr>
          <p:cNvPr id="5" name="Tijdelijke aanduiding voor tekst 2">
            <a:extLst>
              <a:ext uri="{FF2B5EF4-FFF2-40B4-BE49-F238E27FC236}">
                <a16:creationId xmlns:a16="http://schemas.microsoft.com/office/drawing/2014/main" id="{D2F2239B-CF05-B59C-099E-6754B8043623}"/>
              </a:ext>
            </a:extLst>
          </p:cNvPr>
          <p:cNvSpPr>
            <a:spLocks noGrp="1"/>
          </p:cNvSpPr>
          <p:nvPr>
            <p:ph type="body" sz="quarter" idx="32" hasCustomPrompt="1"/>
          </p:nvPr>
        </p:nvSpPr>
        <p:spPr>
          <a:xfrm>
            <a:off x="1676401" y="6289968"/>
            <a:ext cx="5524500"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9" name="Titel 1">
            <a:extLst>
              <a:ext uri="{FF2B5EF4-FFF2-40B4-BE49-F238E27FC236}">
                <a16:creationId xmlns:a16="http://schemas.microsoft.com/office/drawing/2014/main" id="{72327D14-52D3-0A0A-17F8-725372CD9F32}"/>
              </a:ext>
            </a:extLst>
          </p:cNvPr>
          <p:cNvSpPr>
            <a:spLocks noGrp="1"/>
          </p:cNvSpPr>
          <p:nvPr>
            <p:ph type="title"/>
          </p:nvPr>
        </p:nvSpPr>
        <p:spPr>
          <a:xfrm>
            <a:off x="1045112" y="889010"/>
            <a:ext cx="4018875" cy="1079862"/>
          </a:xfrm>
        </p:spPr>
        <p:txBody>
          <a:bodyPr/>
          <a:lstStyle>
            <a:lvl1pPr>
              <a:defRPr>
                <a:solidFill>
                  <a:schemeClr val="bg1"/>
                </a:solidFill>
              </a:defRPr>
            </a:lvl1pPr>
          </a:lstStyle>
          <a:p>
            <a:r>
              <a:rPr lang="nl-NL" dirty="0"/>
              <a:t>Klik om stijl te bewerken</a:t>
            </a:r>
            <a:endParaRPr lang="nl-BE" dirty="0"/>
          </a:p>
        </p:txBody>
      </p:sp>
    </p:spTree>
    <p:extLst>
      <p:ext uri="{BB962C8B-B14F-4D97-AF65-F5344CB8AC3E}">
        <p14:creationId xmlns:p14="http://schemas.microsoft.com/office/powerpoint/2010/main" val="119485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45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95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 presetClass="entr" presetSubtype="8" decel="10000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tmplLst>
          <p:tmpl>
            <p:tnLst>
              <p:par>
                <p:cTn presetID="2" presetClass="entr" presetSubtype="8"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6" grpId="0">
        <p:tmplLst>
          <p:tmpl>
            <p:tnLst>
              <p:par>
                <p:cTn presetID="22" presetClass="entr" presetSubtype="1"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up)">
                      <p:cBhvr>
                        <p:cTn dur="500"/>
                        <p:tgtEl>
                          <p:spTgt spid="16"/>
                        </p:tgtEl>
                      </p:cBhvr>
                    </p:animEffect>
                  </p:childTnLst>
                </p:cTn>
              </p:par>
            </p:tnLst>
          </p:tmpl>
        </p:tmplLst>
      </p:bldP>
      <p:bldP spid="5" grpId="0" build="p">
        <p:tmplLst>
          <p:tmpl lvl="1">
            <p:tnLst>
              <p:par>
                <p:cTn presetID="10" presetClass="entr" presetSubtype="0" fill="hold" nodeType="withEffect">
                  <p:stCondLst>
                    <p:cond delay="4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9"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eeld + titel + tekst - versie 2">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EFA1AF0-9386-A4E3-5FCA-E9FBB0C3B500}"/>
              </a:ext>
            </a:extLst>
          </p:cNvPr>
          <p:cNvSpPr>
            <a:spLocks noGrp="1"/>
          </p:cNvSpPr>
          <p:nvPr>
            <p:ph type="body" sz="quarter" idx="28"/>
          </p:nvPr>
        </p:nvSpPr>
        <p:spPr>
          <a:xfrm>
            <a:off x="0" y="571500"/>
            <a:ext cx="6096000" cy="6286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571499" y="1087419"/>
            <a:ext cx="6096000" cy="4692022"/>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tel 1">
            <a:extLst>
              <a:ext uri="{FF2B5EF4-FFF2-40B4-BE49-F238E27FC236}">
                <a16:creationId xmlns:a16="http://schemas.microsoft.com/office/drawing/2014/main" id="{BB91A8DD-D29C-DE0B-1E60-EA3CC50ADF85}"/>
              </a:ext>
            </a:extLst>
          </p:cNvPr>
          <p:cNvSpPr>
            <a:spLocks noGrp="1"/>
          </p:cNvSpPr>
          <p:nvPr>
            <p:ph type="title"/>
          </p:nvPr>
        </p:nvSpPr>
        <p:spPr>
          <a:xfrm>
            <a:off x="7200900" y="571501"/>
            <a:ext cx="4419602" cy="1257300"/>
          </a:xfrm>
        </p:spPr>
        <p:txBody>
          <a:bodyPr anchor="b"/>
          <a:lstStyle>
            <a:lvl1pPr>
              <a:defRPr>
                <a:solidFill>
                  <a:schemeClr val="accent1"/>
                </a:solidFill>
              </a:defRPr>
            </a:lvl1p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E353CE63-CC50-337C-F5C8-3D46AECF22FA}"/>
              </a:ext>
            </a:extLst>
          </p:cNvPr>
          <p:cNvSpPr>
            <a:spLocks noGrp="1"/>
          </p:cNvSpPr>
          <p:nvPr>
            <p:ph type="body" sz="quarter" idx="30"/>
          </p:nvPr>
        </p:nvSpPr>
        <p:spPr>
          <a:xfrm>
            <a:off x="7204542" y="1998921"/>
            <a:ext cx="4415959"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685BA372-C92D-C7B6-D274-DF1A3D5FB095}"/>
              </a:ext>
            </a:extLst>
          </p:cNvPr>
          <p:cNvSpPr>
            <a:spLocks noGrp="1"/>
          </p:cNvSpPr>
          <p:nvPr>
            <p:ph type="ftr" sz="quarter" idx="32"/>
          </p:nvPr>
        </p:nvSpPr>
        <p:spPr/>
        <p:txBody>
          <a:bodyPr/>
          <a:lstStyle/>
          <a:p>
            <a:endParaRPr lang="nl-BE" dirty="0"/>
          </a:p>
        </p:txBody>
      </p:sp>
      <p:sp>
        <p:nvSpPr>
          <p:cNvPr id="5" name="Tijdelijke aanduiding voor dianummer 4">
            <a:extLst>
              <a:ext uri="{FF2B5EF4-FFF2-40B4-BE49-F238E27FC236}">
                <a16:creationId xmlns:a16="http://schemas.microsoft.com/office/drawing/2014/main" id="{EFE0DF3D-E88E-E13A-D6C4-E3F94C268878}"/>
              </a:ext>
            </a:extLst>
          </p:cNvPr>
          <p:cNvSpPr>
            <a:spLocks noGrp="1"/>
          </p:cNvSpPr>
          <p:nvPr>
            <p:ph type="sldNum" sz="quarter" idx="33"/>
          </p:nvPr>
        </p:nvSpPr>
        <p:spPr/>
        <p:txBody>
          <a:bodyPr/>
          <a:lstStyle/>
          <a:p>
            <a:fld id="{6008D383-A939-4037-8B54-952B3017155F}" type="slidenum">
              <a:rPr lang="nl-BE" smtClean="0"/>
              <a:pPr/>
              <a:t>‹nr.›</a:t>
            </a:fld>
            <a:endParaRPr lang="nl-BE" dirty="0"/>
          </a:p>
        </p:txBody>
      </p:sp>
      <p:sp>
        <p:nvSpPr>
          <p:cNvPr id="8" name="Tijdelijke aanduiding voor tekst 2">
            <a:extLst>
              <a:ext uri="{FF2B5EF4-FFF2-40B4-BE49-F238E27FC236}">
                <a16:creationId xmlns:a16="http://schemas.microsoft.com/office/drawing/2014/main" id="{F02B4623-A069-45B5-FB70-0B30AA2455AE}"/>
              </a:ext>
            </a:extLst>
          </p:cNvPr>
          <p:cNvSpPr>
            <a:spLocks noGrp="1"/>
          </p:cNvSpPr>
          <p:nvPr>
            <p:ph type="body" sz="quarter" idx="34" hasCustomPrompt="1"/>
          </p:nvPr>
        </p:nvSpPr>
        <p:spPr>
          <a:xfrm>
            <a:off x="571499" y="5782707"/>
            <a:ext cx="6096000"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8962414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45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2" presetClass="entr" presetSubtype="2" decel="100000" fill="hold" grpId="0" nodeType="withEffect">
                                  <p:stCondLst>
                                    <p:cond delay="40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950"/>
                            </p:stCondLst>
                            <p:childTnLst>
                              <p:par>
                                <p:cTn id="21" presetID="22" presetClass="entr" presetSubtype="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6" grpId="0" animBg="1"/>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P spid="8" grpId="0" build="p">
        <p:tmplLst>
          <p:tmpl lvl="1">
            <p:tnLst>
              <p:par>
                <p:cTn presetID="10" presetClass="entr" presetSubtype="0" fill="hold" nodeType="withEffect">
                  <p:stCondLst>
                    <p:cond delay="4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eeld + titel + tekst - versie 3">
    <p:spTree>
      <p:nvGrpSpPr>
        <p:cNvPr id="1" name=""/>
        <p:cNvGrpSpPr/>
        <p:nvPr/>
      </p:nvGrpSpPr>
      <p:grpSpPr>
        <a:xfrm>
          <a:off x="0" y="0"/>
          <a:ext cx="0" cy="0"/>
          <a:chOff x="0" y="0"/>
          <a:chExt cx="0" cy="0"/>
        </a:xfrm>
      </p:grpSpPr>
      <p:pic>
        <p:nvPicPr>
          <p:cNvPr id="3" name="Graphic 2" hidden="1">
            <a:extLst>
              <a:ext uri="{FF2B5EF4-FFF2-40B4-BE49-F238E27FC236}">
                <a16:creationId xmlns:a16="http://schemas.microsoft.com/office/drawing/2014/main" id="{4F8DC787-6BF4-3E61-E2A1-EDD7991C370C}"/>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259081" y="-1447800"/>
            <a:ext cx="5673840" cy="9753598"/>
          </a:xfrm>
          <a:prstGeom prst="rect">
            <a:avLst/>
          </a:prstGeom>
        </p:spPr>
      </p:pic>
      <p:sp>
        <p:nvSpPr>
          <p:cNvPr id="26" name="Tijdelijke aanduiding voor tekst 27">
            <a:extLst>
              <a:ext uri="{FF2B5EF4-FFF2-40B4-BE49-F238E27FC236}">
                <a16:creationId xmlns:a16="http://schemas.microsoft.com/office/drawing/2014/main" id="{993CA787-571F-4EFD-732F-C5E2A0EDD890}"/>
              </a:ext>
            </a:extLst>
          </p:cNvPr>
          <p:cNvSpPr>
            <a:spLocks noGrp="1"/>
          </p:cNvSpPr>
          <p:nvPr>
            <p:ph type="body" sz="quarter" idx="28"/>
          </p:nvPr>
        </p:nvSpPr>
        <p:spPr>
          <a:xfrm>
            <a:off x="4991100" y="2322095"/>
            <a:ext cx="7200900" cy="4535905"/>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jdelijke aanduiding voor afbeelding 6">
            <a:extLst>
              <a:ext uri="{FF2B5EF4-FFF2-40B4-BE49-F238E27FC236}">
                <a16:creationId xmlns:a16="http://schemas.microsoft.com/office/drawing/2014/main" id="{6C1D2583-CCA4-C5FE-6D39-ACDCD671FAB6}"/>
              </a:ext>
            </a:extLst>
          </p:cNvPr>
          <p:cNvSpPr>
            <a:spLocks noGrp="1"/>
          </p:cNvSpPr>
          <p:nvPr>
            <p:ph type="pic" sz="quarter" idx="27"/>
          </p:nvPr>
        </p:nvSpPr>
        <p:spPr>
          <a:xfrm>
            <a:off x="571500" y="583531"/>
            <a:ext cx="4991102" cy="570296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38" name="Titel 1">
            <a:extLst>
              <a:ext uri="{FF2B5EF4-FFF2-40B4-BE49-F238E27FC236}">
                <a16:creationId xmlns:a16="http://schemas.microsoft.com/office/drawing/2014/main" id="{261E49AE-1127-93E8-2A20-FD41FF12A307}"/>
              </a:ext>
            </a:extLst>
          </p:cNvPr>
          <p:cNvSpPr>
            <a:spLocks noGrp="1"/>
          </p:cNvSpPr>
          <p:nvPr>
            <p:ph type="title"/>
          </p:nvPr>
        </p:nvSpPr>
        <p:spPr>
          <a:xfrm>
            <a:off x="6092412" y="571501"/>
            <a:ext cx="5528087" cy="1257300"/>
          </a:xfrm>
        </p:spPr>
        <p:txBody>
          <a:bodyPr anchor="b"/>
          <a:lstStyle>
            <a:lvl1pPr>
              <a:defRPr>
                <a:solidFill>
                  <a:schemeClr val="accent1"/>
                </a:solidFill>
              </a:defRPr>
            </a:lvl1pPr>
          </a:lstStyle>
          <a:p>
            <a:r>
              <a:rPr lang="nl-NL" dirty="0"/>
              <a:t>Klik om stijl te bewerken</a:t>
            </a:r>
            <a:endParaRPr lang="nl-BE" dirty="0"/>
          </a:p>
        </p:txBody>
      </p:sp>
      <p:sp>
        <p:nvSpPr>
          <p:cNvPr id="39" name="Tijdelijke aanduiding voor tekst 3">
            <a:extLst>
              <a:ext uri="{FF2B5EF4-FFF2-40B4-BE49-F238E27FC236}">
                <a16:creationId xmlns:a16="http://schemas.microsoft.com/office/drawing/2014/main" id="{51B8261E-CE6F-DE26-8262-37B564C34258}"/>
              </a:ext>
            </a:extLst>
          </p:cNvPr>
          <p:cNvSpPr>
            <a:spLocks noGrp="1"/>
          </p:cNvSpPr>
          <p:nvPr>
            <p:ph type="body" sz="quarter" idx="30"/>
          </p:nvPr>
        </p:nvSpPr>
        <p:spPr>
          <a:xfrm>
            <a:off x="6096001" y="2857501"/>
            <a:ext cx="5523530" cy="3429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ADCA05CC-0AC5-8E04-F8C1-F576002AED6B}"/>
              </a:ext>
            </a:extLst>
          </p:cNvPr>
          <p:cNvSpPr>
            <a:spLocks noGrp="1"/>
          </p:cNvSpPr>
          <p:nvPr>
            <p:ph type="ftr" sz="quarter" idx="31"/>
          </p:nvPr>
        </p:nvSpPr>
        <p:spPr/>
        <p:txBody>
          <a:bodyPr/>
          <a:lstStyle/>
          <a:p>
            <a:endParaRPr lang="nl-BE" dirty="0"/>
          </a:p>
        </p:txBody>
      </p:sp>
      <p:sp>
        <p:nvSpPr>
          <p:cNvPr id="4" name="Tijdelijke aanduiding voor dianummer 3">
            <a:extLst>
              <a:ext uri="{FF2B5EF4-FFF2-40B4-BE49-F238E27FC236}">
                <a16:creationId xmlns:a16="http://schemas.microsoft.com/office/drawing/2014/main" id="{AE2D387F-80BC-CBA0-1877-BE9766001599}"/>
              </a:ext>
            </a:extLst>
          </p:cNvPr>
          <p:cNvSpPr>
            <a:spLocks noGrp="1"/>
          </p:cNvSpPr>
          <p:nvPr>
            <p:ph type="sldNum" sz="quarter" idx="32"/>
          </p:nvPr>
        </p:nvSpPr>
        <p:spPr/>
        <p:txBody>
          <a:bodyPr/>
          <a:lstStyle/>
          <a:p>
            <a:fld id="{6008D383-A939-4037-8B54-952B3017155F}" type="slidenum">
              <a:rPr lang="nl-BE" smtClean="0"/>
              <a:pPr/>
              <a:t>‹nr.›</a:t>
            </a:fld>
            <a:endParaRPr lang="nl-BE" dirty="0"/>
          </a:p>
        </p:txBody>
      </p:sp>
      <p:sp>
        <p:nvSpPr>
          <p:cNvPr id="6" name="Tijdelijke aanduiding voor tekst 2">
            <a:extLst>
              <a:ext uri="{FF2B5EF4-FFF2-40B4-BE49-F238E27FC236}">
                <a16:creationId xmlns:a16="http://schemas.microsoft.com/office/drawing/2014/main" id="{77EE432F-31F5-F763-4E76-537931079CB7}"/>
              </a:ext>
            </a:extLst>
          </p:cNvPr>
          <p:cNvSpPr>
            <a:spLocks noGrp="1"/>
          </p:cNvSpPr>
          <p:nvPr>
            <p:ph type="body" sz="quarter" idx="33" hasCustomPrompt="1"/>
          </p:nvPr>
        </p:nvSpPr>
        <p:spPr>
          <a:xfrm>
            <a:off x="571501" y="6289968"/>
            <a:ext cx="4991102"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0258264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6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150"/>
                            </p:stCondLst>
                            <p:childTnLst>
                              <p:par>
                                <p:cTn id="17" presetID="2" presetClass="entr" presetSubtype="2" decel="10000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1+#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par>
                          <p:cTn id="21" fill="hold">
                            <p:stCondLst>
                              <p:cond delay="1650"/>
                            </p:stCondLst>
                            <p:childTnLst>
                              <p:par>
                                <p:cTn id="22" presetID="22" presetClass="entr" presetSubtype="1"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up)">
                                      <p:cBhvr>
                                        <p:cTn id="24"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2" presetClass="entr" presetSubtype="2" decel="10000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animBg="1"/>
      <p:bldP spid="38" grpId="0"/>
      <p:bldP spid="39" grpId="0" uiExpand="1">
        <p:tmplLst>
          <p:tmpl>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750"/>
                        <p:tgtEl>
                          <p:spTgt spid="39"/>
                        </p:tgtEl>
                      </p:cBhvr>
                    </p:animEffect>
                  </p:childTnLst>
                </p:cTn>
              </p:par>
            </p:tnLst>
          </p:tmpl>
        </p:tmplLst>
      </p:bldP>
      <p:bldP spid="6" grpId="0" build="p">
        <p:tmplLst>
          <p:tmpl lvl="1">
            <p:tnLst>
              <p:par>
                <p:cTn presetID="10" presetClass="entr" presetSubtype="0" fill="hold" nodeType="withEffect">
                  <p:stCondLst>
                    <p:cond delay="6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eeld + titel + tekst - versie 4">
    <p:spTree>
      <p:nvGrpSpPr>
        <p:cNvPr id="1" name=""/>
        <p:cNvGrpSpPr/>
        <p:nvPr/>
      </p:nvGrpSpPr>
      <p:grpSpPr>
        <a:xfrm>
          <a:off x="0" y="0"/>
          <a:ext cx="0" cy="0"/>
          <a:chOff x="0" y="0"/>
          <a:chExt cx="0" cy="0"/>
        </a:xfrm>
      </p:grpSpPr>
      <p:sp>
        <p:nvSpPr>
          <p:cNvPr id="18" name="Tijdelijke aanduiding voor tekst 27">
            <a:extLst>
              <a:ext uri="{FF2B5EF4-FFF2-40B4-BE49-F238E27FC236}">
                <a16:creationId xmlns:a16="http://schemas.microsoft.com/office/drawing/2014/main" id="{8D790E85-4FB0-9661-6A77-99BFA632BB8B}"/>
              </a:ext>
            </a:extLst>
          </p:cNvPr>
          <p:cNvSpPr>
            <a:spLocks noGrp="1"/>
          </p:cNvSpPr>
          <p:nvPr>
            <p:ph type="body" sz="quarter" idx="28"/>
          </p:nvPr>
        </p:nvSpPr>
        <p:spPr>
          <a:xfrm>
            <a:off x="6858000" y="0"/>
            <a:ext cx="5334000"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afbeelding 6">
            <a:extLst>
              <a:ext uri="{FF2B5EF4-FFF2-40B4-BE49-F238E27FC236}">
                <a16:creationId xmlns:a16="http://schemas.microsoft.com/office/drawing/2014/main" id="{F3D4DD50-F16B-F888-AD16-AD0D53689E96}"/>
              </a:ext>
            </a:extLst>
          </p:cNvPr>
          <p:cNvSpPr>
            <a:spLocks noGrp="1"/>
          </p:cNvSpPr>
          <p:nvPr>
            <p:ph type="pic" sz="quarter" idx="27"/>
          </p:nvPr>
        </p:nvSpPr>
        <p:spPr>
          <a:xfrm>
            <a:off x="0" y="583531"/>
            <a:ext cx="4991102" cy="570296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2" name="Tijdelijke aanduiding voor tekst 27">
            <a:extLst>
              <a:ext uri="{FF2B5EF4-FFF2-40B4-BE49-F238E27FC236}">
                <a16:creationId xmlns:a16="http://schemas.microsoft.com/office/drawing/2014/main" id="{453D9BCE-5124-3C14-0CEF-37B92191C652}"/>
              </a:ext>
            </a:extLst>
          </p:cNvPr>
          <p:cNvSpPr>
            <a:spLocks noGrp="1"/>
          </p:cNvSpPr>
          <p:nvPr>
            <p:ph type="body" sz="quarter" idx="29"/>
          </p:nvPr>
        </p:nvSpPr>
        <p:spPr>
          <a:xfrm>
            <a:off x="6858000" y="583531"/>
            <a:ext cx="4762500" cy="570296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pic>
        <p:nvPicPr>
          <p:cNvPr id="3" name="Graphic 2" hidden="1">
            <a:extLst>
              <a:ext uri="{FF2B5EF4-FFF2-40B4-BE49-F238E27FC236}">
                <a16:creationId xmlns:a16="http://schemas.microsoft.com/office/drawing/2014/main" id="{4F8DC787-6BF4-3E61-E2A1-EDD7991C370C}"/>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259081" y="-1447800"/>
            <a:ext cx="5673840" cy="9753598"/>
          </a:xfrm>
          <a:prstGeom prst="rect">
            <a:avLst/>
          </a:prstGeom>
        </p:spPr>
      </p:pic>
      <p:sp>
        <p:nvSpPr>
          <p:cNvPr id="29" name="Titel 1">
            <a:extLst>
              <a:ext uri="{FF2B5EF4-FFF2-40B4-BE49-F238E27FC236}">
                <a16:creationId xmlns:a16="http://schemas.microsoft.com/office/drawing/2014/main" id="{65C4270B-8A6B-8F5B-0471-22FA1FDF1616}"/>
              </a:ext>
            </a:extLst>
          </p:cNvPr>
          <p:cNvSpPr>
            <a:spLocks noGrp="1"/>
          </p:cNvSpPr>
          <p:nvPr>
            <p:ph type="title"/>
          </p:nvPr>
        </p:nvSpPr>
        <p:spPr>
          <a:xfrm>
            <a:off x="5542518" y="571501"/>
            <a:ext cx="5539091" cy="1257300"/>
          </a:xfrm>
        </p:spPr>
        <p:txBody>
          <a:bodyPr anchor="b"/>
          <a:lstStyle>
            <a:lvl1pPr>
              <a:defRPr>
                <a:solidFill>
                  <a:schemeClr val="accent1"/>
                </a:solidFill>
              </a:defRPr>
            </a:lvl1pPr>
          </a:lstStyle>
          <a:p>
            <a:r>
              <a:rPr lang="nl-NL" dirty="0"/>
              <a:t>Klik om stijl te bewerken</a:t>
            </a:r>
            <a:endParaRPr lang="nl-BE" dirty="0"/>
          </a:p>
        </p:txBody>
      </p:sp>
      <p:sp>
        <p:nvSpPr>
          <p:cNvPr id="30" name="Tijdelijke aanduiding voor tekst 3">
            <a:extLst>
              <a:ext uri="{FF2B5EF4-FFF2-40B4-BE49-F238E27FC236}">
                <a16:creationId xmlns:a16="http://schemas.microsoft.com/office/drawing/2014/main" id="{8A69B354-69E9-F47F-28FC-29FEFB0AC4F3}"/>
              </a:ext>
            </a:extLst>
          </p:cNvPr>
          <p:cNvSpPr>
            <a:spLocks noGrp="1"/>
          </p:cNvSpPr>
          <p:nvPr>
            <p:ph type="body" sz="quarter" idx="30"/>
          </p:nvPr>
        </p:nvSpPr>
        <p:spPr>
          <a:xfrm>
            <a:off x="5546558" y="1998921"/>
            <a:ext cx="5534525"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1F164409-F75B-8822-AFFD-E2F3E15087B9}"/>
              </a:ext>
            </a:extLst>
          </p:cNvPr>
          <p:cNvSpPr>
            <a:spLocks noGrp="1"/>
          </p:cNvSpPr>
          <p:nvPr>
            <p:ph type="ftr" sz="quarter" idx="31"/>
          </p:nvPr>
        </p:nvSpPr>
        <p:spPr/>
        <p:txBody>
          <a:bodyPr/>
          <a:lstStyle/>
          <a:p>
            <a:endParaRPr lang="nl-BE" dirty="0"/>
          </a:p>
        </p:txBody>
      </p:sp>
      <p:sp>
        <p:nvSpPr>
          <p:cNvPr id="4" name="Tijdelijke aanduiding voor dianummer 3">
            <a:extLst>
              <a:ext uri="{FF2B5EF4-FFF2-40B4-BE49-F238E27FC236}">
                <a16:creationId xmlns:a16="http://schemas.microsoft.com/office/drawing/2014/main" id="{4AC4A9A5-A379-FCE6-8221-13112A54AA44}"/>
              </a:ext>
            </a:extLst>
          </p:cNvPr>
          <p:cNvSpPr>
            <a:spLocks noGrp="1"/>
          </p:cNvSpPr>
          <p:nvPr>
            <p:ph type="sldNum" sz="quarter" idx="32"/>
          </p:nvPr>
        </p:nvSpPr>
        <p:spPr/>
        <p:txBody>
          <a:bodyPr/>
          <a:lstStyle/>
          <a:p>
            <a:fld id="{6008D383-A939-4037-8B54-952B3017155F}" type="slidenum">
              <a:rPr lang="nl-BE" smtClean="0"/>
              <a:pPr/>
              <a:t>‹nr.›</a:t>
            </a:fld>
            <a:endParaRPr lang="nl-BE" dirty="0"/>
          </a:p>
        </p:txBody>
      </p:sp>
      <p:sp>
        <p:nvSpPr>
          <p:cNvPr id="6" name="Tijdelijke aanduiding voor tekst 2">
            <a:extLst>
              <a:ext uri="{FF2B5EF4-FFF2-40B4-BE49-F238E27FC236}">
                <a16:creationId xmlns:a16="http://schemas.microsoft.com/office/drawing/2014/main" id="{1D86F22B-914F-FAE7-812A-6182AAD1F1A6}"/>
              </a:ext>
            </a:extLst>
          </p:cNvPr>
          <p:cNvSpPr>
            <a:spLocks noGrp="1"/>
          </p:cNvSpPr>
          <p:nvPr>
            <p:ph type="body" sz="quarter" idx="33" hasCustomPrompt="1"/>
          </p:nvPr>
        </p:nvSpPr>
        <p:spPr>
          <a:xfrm>
            <a:off x="0" y="6289968"/>
            <a:ext cx="4991102" cy="180000"/>
          </a:xfrm>
        </p:spPr>
        <p:txBody>
          <a:bodyPr lIns="57600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27304810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750"/>
                            </p:stCondLst>
                            <p:childTnLst>
                              <p:par>
                                <p:cTn id="17" presetID="2" presetClass="entr" presetSubtype="8" decel="10000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22" presetClass="entr" presetSubtype="1"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tmplLst>
          <p:tmpl>
            <p:tnLst>
              <p:par>
                <p:cTn presetID="2" presetClass="entr" presetSubtype="2" decel="100000" fill="hold" nodeType="withEffect">
                  <p:stCondLst>
                    <p:cond delay="1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animBg="1"/>
      <p:bldP spid="29" grpId="0"/>
      <p:bldP spid="30" grpId="0">
        <p:tmplLst>
          <p:tmpl>
            <p:tnLst>
              <p:par>
                <p:cTn presetID="22" presetClass="entr" presetSubtype="1"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up)">
                      <p:cBhvr>
                        <p:cTn dur="750"/>
                        <p:tgtEl>
                          <p:spTgt spid="30"/>
                        </p:tgtEl>
                      </p:cBhvr>
                    </p:animEffect>
                  </p:childTnLst>
                </p:cTn>
              </p:par>
            </p:tnLst>
          </p:tmpl>
        </p:tmplLst>
      </p:bldP>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wee beelden + titel + tekst">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2C2C3974-156E-FA3E-3BA9-E241319BDCC1}"/>
              </a:ext>
            </a:extLst>
          </p:cNvPr>
          <p:cNvSpPr>
            <a:spLocks noGrp="1"/>
          </p:cNvSpPr>
          <p:nvPr>
            <p:ph type="body" sz="quarter" idx="31"/>
          </p:nvPr>
        </p:nvSpPr>
        <p:spPr>
          <a:xfrm>
            <a:off x="-969" y="0"/>
            <a:ext cx="3887169"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pic>
        <p:nvPicPr>
          <p:cNvPr id="3" name="Graphic 2" hidden="1">
            <a:extLst>
              <a:ext uri="{FF2B5EF4-FFF2-40B4-BE49-F238E27FC236}">
                <a16:creationId xmlns:a16="http://schemas.microsoft.com/office/drawing/2014/main" id="{4F8DC787-6BF4-3E61-E2A1-EDD7991C370C}"/>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259081" y="-1447800"/>
            <a:ext cx="5673840" cy="9753598"/>
          </a:xfrm>
          <a:prstGeom prst="rect">
            <a:avLst/>
          </a:prstGeom>
        </p:spPr>
      </p:pic>
      <p:sp>
        <p:nvSpPr>
          <p:cNvPr id="27" name="Tijdelijke aanduiding voor afbeelding 6">
            <a:extLst>
              <a:ext uri="{FF2B5EF4-FFF2-40B4-BE49-F238E27FC236}">
                <a16:creationId xmlns:a16="http://schemas.microsoft.com/office/drawing/2014/main" id="{6C1D2583-CCA4-C5FE-6D39-ACDCD671FAB6}"/>
              </a:ext>
            </a:extLst>
          </p:cNvPr>
          <p:cNvSpPr>
            <a:spLocks noGrp="1"/>
          </p:cNvSpPr>
          <p:nvPr>
            <p:ph type="pic" sz="quarter" idx="27"/>
          </p:nvPr>
        </p:nvSpPr>
        <p:spPr>
          <a:xfrm>
            <a:off x="571500" y="583532"/>
            <a:ext cx="4419600" cy="208524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38" name="Titel 1">
            <a:extLst>
              <a:ext uri="{FF2B5EF4-FFF2-40B4-BE49-F238E27FC236}">
                <a16:creationId xmlns:a16="http://schemas.microsoft.com/office/drawing/2014/main" id="{261E49AE-1127-93E8-2A20-FD41FF12A307}"/>
              </a:ext>
            </a:extLst>
          </p:cNvPr>
          <p:cNvSpPr>
            <a:spLocks noGrp="1"/>
          </p:cNvSpPr>
          <p:nvPr>
            <p:ph type="title"/>
          </p:nvPr>
        </p:nvSpPr>
        <p:spPr>
          <a:xfrm>
            <a:off x="6092412" y="571501"/>
            <a:ext cx="5528087" cy="1257300"/>
          </a:xfrm>
        </p:spPr>
        <p:txBody>
          <a:bodyPr anchor="b"/>
          <a:lstStyle>
            <a:lvl1pPr>
              <a:defRPr>
                <a:solidFill>
                  <a:schemeClr val="accent1"/>
                </a:solidFill>
              </a:defRPr>
            </a:lvl1pPr>
          </a:lstStyle>
          <a:p>
            <a:r>
              <a:rPr lang="nl-NL" dirty="0"/>
              <a:t>Klik om stijl te bewerken</a:t>
            </a:r>
            <a:endParaRPr lang="nl-BE" dirty="0"/>
          </a:p>
        </p:txBody>
      </p:sp>
      <p:sp>
        <p:nvSpPr>
          <p:cNvPr id="8" name="Tijdelijke aanduiding voor afbeelding 6">
            <a:extLst>
              <a:ext uri="{FF2B5EF4-FFF2-40B4-BE49-F238E27FC236}">
                <a16:creationId xmlns:a16="http://schemas.microsoft.com/office/drawing/2014/main" id="{A7BD7169-E9C0-B880-B383-293E665B6474}"/>
              </a:ext>
            </a:extLst>
          </p:cNvPr>
          <p:cNvSpPr>
            <a:spLocks noGrp="1"/>
          </p:cNvSpPr>
          <p:nvPr>
            <p:ph type="pic" sz="quarter" idx="32"/>
          </p:nvPr>
        </p:nvSpPr>
        <p:spPr>
          <a:xfrm>
            <a:off x="571500" y="3056021"/>
            <a:ext cx="4419600" cy="323047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9" name="Tijdelijke aanduiding voor tekst 3">
            <a:extLst>
              <a:ext uri="{FF2B5EF4-FFF2-40B4-BE49-F238E27FC236}">
                <a16:creationId xmlns:a16="http://schemas.microsoft.com/office/drawing/2014/main" id="{D7A04D6B-CCD8-528B-26A1-E1C21DDD41D4}"/>
              </a:ext>
            </a:extLst>
          </p:cNvPr>
          <p:cNvSpPr>
            <a:spLocks noGrp="1"/>
          </p:cNvSpPr>
          <p:nvPr>
            <p:ph type="body" sz="quarter" idx="30"/>
          </p:nvPr>
        </p:nvSpPr>
        <p:spPr>
          <a:xfrm>
            <a:off x="6092412" y="1998921"/>
            <a:ext cx="5528089"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5FD0AC4C-F691-C743-74F5-05D64659C9B9}"/>
              </a:ext>
            </a:extLst>
          </p:cNvPr>
          <p:cNvSpPr>
            <a:spLocks noGrp="1"/>
          </p:cNvSpPr>
          <p:nvPr>
            <p:ph type="ftr" sz="quarter" idx="33"/>
          </p:nvPr>
        </p:nvSpPr>
        <p:spPr/>
        <p:txBody>
          <a:bodyPr/>
          <a:lstStyle/>
          <a:p>
            <a:endParaRPr lang="nl-BE" dirty="0"/>
          </a:p>
        </p:txBody>
      </p:sp>
      <p:sp>
        <p:nvSpPr>
          <p:cNvPr id="4" name="Tijdelijke aanduiding voor dianummer 3">
            <a:extLst>
              <a:ext uri="{FF2B5EF4-FFF2-40B4-BE49-F238E27FC236}">
                <a16:creationId xmlns:a16="http://schemas.microsoft.com/office/drawing/2014/main" id="{33C41A91-9C1F-5571-CAB8-585414FB2F67}"/>
              </a:ext>
            </a:extLst>
          </p:cNvPr>
          <p:cNvSpPr>
            <a:spLocks noGrp="1"/>
          </p:cNvSpPr>
          <p:nvPr>
            <p:ph type="sldNum" sz="quarter" idx="34"/>
          </p:nvPr>
        </p:nvSpPr>
        <p:spPr/>
        <p:txBody>
          <a:bodyPr/>
          <a:lstStyle/>
          <a:p>
            <a:fld id="{6008D383-A939-4037-8B54-952B3017155F}" type="slidenum">
              <a:rPr lang="nl-BE" smtClean="0"/>
              <a:pPr/>
              <a:t>‹nr.›</a:t>
            </a:fld>
            <a:endParaRPr lang="nl-BE" dirty="0"/>
          </a:p>
        </p:txBody>
      </p:sp>
      <p:sp>
        <p:nvSpPr>
          <p:cNvPr id="10" name="Tijdelijke aanduiding voor tekst 2">
            <a:extLst>
              <a:ext uri="{FF2B5EF4-FFF2-40B4-BE49-F238E27FC236}">
                <a16:creationId xmlns:a16="http://schemas.microsoft.com/office/drawing/2014/main" id="{13DAEA80-C9DD-A806-31E8-575909C2B45B}"/>
              </a:ext>
            </a:extLst>
          </p:cNvPr>
          <p:cNvSpPr>
            <a:spLocks noGrp="1"/>
          </p:cNvSpPr>
          <p:nvPr>
            <p:ph type="body" sz="quarter" idx="35" hasCustomPrompt="1"/>
          </p:nvPr>
        </p:nvSpPr>
        <p:spPr>
          <a:xfrm>
            <a:off x="567912" y="2673205"/>
            <a:ext cx="4423188"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11" name="Tijdelijke aanduiding voor tekst 2">
            <a:extLst>
              <a:ext uri="{FF2B5EF4-FFF2-40B4-BE49-F238E27FC236}">
                <a16:creationId xmlns:a16="http://schemas.microsoft.com/office/drawing/2014/main" id="{1B4BF0BF-16A3-0D33-9C4D-3C742EA66723}"/>
              </a:ext>
            </a:extLst>
          </p:cNvPr>
          <p:cNvSpPr>
            <a:spLocks noGrp="1"/>
          </p:cNvSpPr>
          <p:nvPr>
            <p:ph type="body" sz="quarter" idx="36" hasCustomPrompt="1"/>
          </p:nvPr>
        </p:nvSpPr>
        <p:spPr>
          <a:xfrm>
            <a:off x="567912" y="6290178"/>
            <a:ext cx="4423188"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584295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35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 presetClass="entr" presetSubtype="8" decel="100000" fill="hold" grpId="0" nodeType="withEffect">
                                  <p:stCondLst>
                                    <p:cond delay="2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45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par>
                          <p:cTn id="23" fill="hold">
                            <p:stCondLst>
                              <p:cond delay="950"/>
                            </p:stCondLst>
                            <p:childTnLst>
                              <p:par>
                                <p:cTn id="24" presetID="2" presetClass="entr" presetSubtype="2" decel="100000"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500" fill="hold"/>
                                        <p:tgtEl>
                                          <p:spTgt spid="38"/>
                                        </p:tgtEl>
                                        <p:attrNameLst>
                                          <p:attrName>ppt_x</p:attrName>
                                        </p:attrNameLst>
                                      </p:cBhvr>
                                      <p:tavLst>
                                        <p:tav tm="0">
                                          <p:val>
                                            <p:strVal val="1+#ppt_w/2"/>
                                          </p:val>
                                        </p:tav>
                                        <p:tav tm="100000">
                                          <p:val>
                                            <p:strVal val="#ppt_x"/>
                                          </p:val>
                                        </p:tav>
                                      </p:tavLst>
                                    </p:anim>
                                    <p:anim calcmode="lin" valueType="num">
                                      <p:cBhvr additive="base">
                                        <p:cTn id="27" dur="500" fill="hold"/>
                                        <p:tgtEl>
                                          <p:spTgt spid="38"/>
                                        </p:tgtEl>
                                        <p:attrNameLst>
                                          <p:attrName>ppt_y</p:attrName>
                                        </p:attrNameLst>
                                      </p:cBhvr>
                                      <p:tavLst>
                                        <p:tav tm="0">
                                          <p:val>
                                            <p:strVal val="#ppt_y"/>
                                          </p:val>
                                        </p:tav>
                                        <p:tav tm="100000">
                                          <p:val>
                                            <p:strVal val="#ppt_y"/>
                                          </p:val>
                                        </p:tav>
                                      </p:tavLst>
                                    </p:anim>
                                  </p:childTnLst>
                                </p:cTn>
                              </p:par>
                            </p:childTnLst>
                          </p:cTn>
                        </p:par>
                        <p:par>
                          <p:cTn id="28" fill="hold">
                            <p:stCondLst>
                              <p:cond delay="1450"/>
                            </p:stCondLst>
                            <p:childTnLst>
                              <p:par>
                                <p:cTn id="29" presetID="22" presetClass="entr" presetSubtype="1"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27" grpId="0" animBg="1"/>
      <p:bldP spid="38" grpId="0"/>
      <p:bldP spid="8" grpId="0" animBg="1"/>
      <p:bldP spid="9" grpId="0">
        <p:tmplLst>
          <p:tmpl>
            <p:tnLst>
              <p:par>
                <p:cTn presetID="22" presetClass="entr" presetSubtype="1"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750"/>
                        <p:tgtEl>
                          <p:spTgt spid="9"/>
                        </p:tgtEl>
                      </p:cBhvr>
                    </p:animEffect>
                  </p:childTnLst>
                </p:cTn>
              </p:par>
            </p:tnLst>
          </p:tmpl>
        </p:tmplLst>
      </p:bldP>
      <p:bldP spid="10" grpId="0" build="p">
        <p:tmplLst>
          <p:tmpl lvl="1">
            <p:tnLst>
              <p:par>
                <p:cTn presetID="10" presetClass="entr" presetSubtype="0" fill="hold" nodeType="withEffect">
                  <p:stCondLst>
                    <p:cond delay="3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4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Items">
    <p:bg>
      <p:bgPr>
        <a:solidFill>
          <a:schemeClr val="tx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575DAB4-2B29-06C1-1ADD-50E6256563AF}"/>
              </a:ext>
            </a:extLst>
          </p:cNvPr>
          <p:cNvSpPr txBox="1"/>
          <p:nvPr userDrawn="1"/>
        </p:nvSpPr>
        <p:spPr>
          <a:xfrm>
            <a:off x="1220299" y="1351508"/>
            <a:ext cx="9751402" cy="4154984"/>
          </a:xfrm>
          <a:prstGeom prst="rect">
            <a:avLst/>
          </a:prstGeom>
          <a:noFill/>
        </p:spPr>
        <p:txBody>
          <a:bodyPr wrap="square" rtlCol="0" anchor="ctr">
            <a:spAutoFit/>
          </a:bodyPr>
          <a:lstStyle/>
          <a:p>
            <a:pPr algn="ctr"/>
            <a:r>
              <a:rPr lang="nl-NL" sz="8800" b="1" dirty="0">
                <a:solidFill>
                  <a:schemeClr val="bg1"/>
                </a:solidFill>
                <a:latin typeface="+mj-lt"/>
              </a:rPr>
              <a:t>Items</a:t>
            </a:r>
          </a:p>
          <a:p>
            <a:pPr algn="ctr"/>
            <a:r>
              <a:rPr lang="nl-NL" sz="8800" b="1" dirty="0">
                <a:solidFill>
                  <a:schemeClr val="bg1"/>
                </a:solidFill>
                <a:latin typeface="+mj-lt"/>
              </a:rPr>
              <a:t>Stappen</a:t>
            </a:r>
          </a:p>
          <a:p>
            <a:pPr algn="ctr"/>
            <a:r>
              <a:rPr lang="nl-NL" sz="8800" b="1" dirty="0">
                <a:solidFill>
                  <a:schemeClr val="bg1"/>
                </a:solidFill>
                <a:latin typeface="+mj-lt"/>
              </a:rPr>
              <a:t>Tijdslijn</a:t>
            </a:r>
            <a:endParaRPr lang="nl-BE" sz="8800" b="1" dirty="0">
              <a:solidFill>
                <a:schemeClr val="bg1"/>
              </a:solidFill>
              <a:latin typeface="+mj-lt"/>
            </a:endParaRPr>
          </a:p>
        </p:txBody>
      </p:sp>
    </p:spTree>
    <p:extLst>
      <p:ext uri="{BB962C8B-B14F-4D97-AF65-F5344CB8AC3E}">
        <p14:creationId xmlns:p14="http://schemas.microsoft.com/office/powerpoint/2010/main" val="135575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Agendaslide</a:t>
            </a:r>
            <a:endParaRPr lang="nl-BE" sz="8800" b="1" dirty="0">
              <a:solidFill>
                <a:schemeClr val="bg1"/>
              </a:solidFill>
              <a:latin typeface="+mj-lt"/>
            </a:endParaRPr>
          </a:p>
        </p:txBody>
      </p:sp>
    </p:spTree>
    <p:extLst>
      <p:ext uri="{BB962C8B-B14F-4D97-AF65-F5344CB8AC3E}">
        <p14:creationId xmlns:p14="http://schemas.microsoft.com/office/powerpoint/2010/main" val="80588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rie items met pictogrammen - versie 1">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571500" y="1714500"/>
            <a:ext cx="3314700" cy="4572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1676400" y="2206488"/>
            <a:ext cx="9944100" cy="337930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p:txBody>
          <a:bodyPr/>
          <a:lstStyle/>
          <a:p>
            <a:r>
              <a:rPr lang="nl-NL" dirty="0"/>
              <a:t>Klik om stijl te bewerken</a:t>
            </a:r>
            <a:endParaRPr lang="nl-BE" dirty="0"/>
          </a:p>
        </p:txBody>
      </p:sp>
      <p:sp>
        <p:nvSpPr>
          <p:cNvPr id="6" name="Tijdelijke aanduiding voor afbeelding 8">
            <a:extLst>
              <a:ext uri="{FF2B5EF4-FFF2-40B4-BE49-F238E27FC236}">
                <a16:creationId xmlns:a16="http://schemas.microsoft.com/office/drawing/2014/main" id="{CEF5651A-6F58-5686-4AAA-CB7CF0F8CDB5}"/>
              </a:ext>
            </a:extLst>
          </p:cNvPr>
          <p:cNvSpPr>
            <a:spLocks noGrp="1"/>
          </p:cNvSpPr>
          <p:nvPr>
            <p:ph type="pic" sz="quarter" idx="15" hasCustomPrompt="1"/>
          </p:nvPr>
        </p:nvSpPr>
        <p:spPr>
          <a:xfrm>
            <a:off x="3111270"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7" name="Tijdelijke aanduiding voor tekst 6">
            <a:extLst>
              <a:ext uri="{FF2B5EF4-FFF2-40B4-BE49-F238E27FC236}">
                <a16:creationId xmlns:a16="http://schemas.microsoft.com/office/drawing/2014/main" id="{9FBCBA98-E868-607D-CEC7-A4D87D5FEA81}"/>
              </a:ext>
            </a:extLst>
          </p:cNvPr>
          <p:cNvSpPr>
            <a:spLocks noGrp="1"/>
          </p:cNvSpPr>
          <p:nvPr>
            <p:ph type="body" sz="quarter" idx="18"/>
          </p:nvPr>
        </p:nvSpPr>
        <p:spPr>
          <a:xfrm>
            <a:off x="2272918"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8" name="Tijdelijke aanduiding voor afbeelding 8">
            <a:extLst>
              <a:ext uri="{FF2B5EF4-FFF2-40B4-BE49-F238E27FC236}">
                <a16:creationId xmlns:a16="http://schemas.microsoft.com/office/drawing/2014/main" id="{6B0BF485-6721-0CC4-E019-9FA23C2B56A8}"/>
              </a:ext>
            </a:extLst>
          </p:cNvPr>
          <p:cNvSpPr>
            <a:spLocks noGrp="1"/>
          </p:cNvSpPr>
          <p:nvPr>
            <p:ph type="pic" sz="quarter" idx="19" hasCustomPrompt="1"/>
          </p:nvPr>
        </p:nvSpPr>
        <p:spPr>
          <a:xfrm>
            <a:off x="6237744"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9" name="Tijdelijke aanduiding voor tekst 6">
            <a:extLst>
              <a:ext uri="{FF2B5EF4-FFF2-40B4-BE49-F238E27FC236}">
                <a16:creationId xmlns:a16="http://schemas.microsoft.com/office/drawing/2014/main" id="{A859EA24-083D-628F-DF95-AFDF8131605B}"/>
              </a:ext>
            </a:extLst>
          </p:cNvPr>
          <p:cNvSpPr>
            <a:spLocks noGrp="1"/>
          </p:cNvSpPr>
          <p:nvPr>
            <p:ph type="body" sz="quarter" idx="20"/>
          </p:nvPr>
        </p:nvSpPr>
        <p:spPr>
          <a:xfrm>
            <a:off x="5399392"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0" name="Tijdelijke aanduiding voor afbeelding 8">
            <a:extLst>
              <a:ext uri="{FF2B5EF4-FFF2-40B4-BE49-F238E27FC236}">
                <a16:creationId xmlns:a16="http://schemas.microsoft.com/office/drawing/2014/main" id="{10F83930-E772-44C0-ABD3-EC1CAAA9FE87}"/>
              </a:ext>
            </a:extLst>
          </p:cNvPr>
          <p:cNvSpPr>
            <a:spLocks noGrp="1"/>
          </p:cNvSpPr>
          <p:nvPr>
            <p:ph type="pic" sz="quarter" idx="21" hasCustomPrompt="1"/>
          </p:nvPr>
        </p:nvSpPr>
        <p:spPr>
          <a:xfrm>
            <a:off x="9348298"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56F42A64-712A-8A23-F61B-ED240BB04451}"/>
              </a:ext>
            </a:extLst>
          </p:cNvPr>
          <p:cNvSpPr>
            <a:spLocks noGrp="1"/>
          </p:cNvSpPr>
          <p:nvPr>
            <p:ph type="body" sz="quarter" idx="22"/>
          </p:nvPr>
        </p:nvSpPr>
        <p:spPr>
          <a:xfrm>
            <a:off x="8509946"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B7AF3317-2021-A7FE-F1BC-3B69C06A0578}"/>
              </a:ext>
            </a:extLst>
          </p:cNvPr>
          <p:cNvSpPr>
            <a:spLocks noGrp="1"/>
          </p:cNvSpPr>
          <p:nvPr>
            <p:ph type="body" sz="quarter" idx="23"/>
          </p:nvPr>
        </p:nvSpPr>
        <p:spPr>
          <a:xfrm rot="5400000">
            <a:off x="3519896"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tekst 9">
            <a:extLst>
              <a:ext uri="{FF2B5EF4-FFF2-40B4-BE49-F238E27FC236}">
                <a16:creationId xmlns:a16="http://schemas.microsoft.com/office/drawing/2014/main" id="{1E6D2B08-A4F8-4595-CC2F-9019AA57C544}"/>
              </a:ext>
            </a:extLst>
          </p:cNvPr>
          <p:cNvSpPr>
            <a:spLocks noGrp="1"/>
          </p:cNvSpPr>
          <p:nvPr>
            <p:ph type="body" sz="quarter" idx="25"/>
          </p:nvPr>
        </p:nvSpPr>
        <p:spPr>
          <a:xfrm rot="5400000">
            <a:off x="6638825"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jdelijke aanduiding voor tekst 9">
            <a:extLst>
              <a:ext uri="{FF2B5EF4-FFF2-40B4-BE49-F238E27FC236}">
                <a16:creationId xmlns:a16="http://schemas.microsoft.com/office/drawing/2014/main" id="{D216715D-FBD1-FEBC-C9C4-7C1051216C4B}"/>
              </a:ext>
            </a:extLst>
          </p:cNvPr>
          <p:cNvSpPr>
            <a:spLocks noGrp="1"/>
          </p:cNvSpPr>
          <p:nvPr>
            <p:ph type="body" sz="quarter" idx="26"/>
          </p:nvPr>
        </p:nvSpPr>
        <p:spPr>
          <a:xfrm rot="5400000">
            <a:off x="9756924"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voettekst 2">
            <a:extLst>
              <a:ext uri="{FF2B5EF4-FFF2-40B4-BE49-F238E27FC236}">
                <a16:creationId xmlns:a16="http://schemas.microsoft.com/office/drawing/2014/main" id="{7099A9FF-FAFE-9891-B578-F2F5B8DFACE7}"/>
              </a:ext>
            </a:extLst>
          </p:cNvPr>
          <p:cNvSpPr>
            <a:spLocks noGrp="1"/>
          </p:cNvSpPr>
          <p:nvPr>
            <p:ph type="ftr" sz="quarter" idx="29"/>
          </p:nvPr>
        </p:nvSpPr>
        <p:spPr/>
        <p:txBody>
          <a:bodyPr/>
          <a:lstStyle/>
          <a:p>
            <a:endParaRPr lang="nl-BE" dirty="0"/>
          </a:p>
        </p:txBody>
      </p:sp>
      <p:sp>
        <p:nvSpPr>
          <p:cNvPr id="4" name="Tijdelijke aanduiding voor dianummer 3">
            <a:extLst>
              <a:ext uri="{FF2B5EF4-FFF2-40B4-BE49-F238E27FC236}">
                <a16:creationId xmlns:a16="http://schemas.microsoft.com/office/drawing/2014/main" id="{2FBA0257-8B6D-ECC6-5056-7433133F4F1E}"/>
              </a:ext>
            </a:extLst>
          </p:cNvPr>
          <p:cNvSpPr>
            <a:spLocks noGrp="1"/>
          </p:cNvSpPr>
          <p:nvPr>
            <p:ph type="sldNum" sz="quarter" idx="30"/>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536117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2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12"/>
                                        </p:tgtEl>
                                        <p:attrNameLst>
                                          <p:attrName>style.visibility</p:attrName>
                                        </p:attrNameLst>
                                      </p:cBhvr>
                                      <p:to>
                                        <p:strVal val="visible"/>
                                      </p:to>
                                    </p:set>
                                    <p:animEffect transition="in" filter="barn(outVertical)">
                                      <p:cBhvr>
                                        <p:cTn id="25" dur="500"/>
                                        <p:tgtEl>
                                          <p:spTgt spid="12"/>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16" presetClass="entr" presetSubtype="37" fill="hold" grpId="0" nodeType="withEffect">
                                  <p:stCondLst>
                                    <p:cond delay="150"/>
                                  </p:stCondLst>
                                  <p:childTnLst>
                                    <p:set>
                                      <p:cBhvr>
                                        <p:cTn id="36" dur="1" fill="hold">
                                          <p:stCondLst>
                                            <p:cond delay="0"/>
                                          </p:stCondLst>
                                        </p:cTn>
                                        <p:tgtEl>
                                          <p:spTgt spid="13"/>
                                        </p:tgtEl>
                                        <p:attrNameLst>
                                          <p:attrName>style.visibility</p:attrName>
                                        </p:attrNameLst>
                                      </p:cBhvr>
                                      <p:to>
                                        <p:strVal val="visible"/>
                                      </p:to>
                                    </p:set>
                                    <p:animEffect transition="in" filter="barn(outVertical)">
                                      <p:cBhvr>
                                        <p:cTn id="37" dur="500"/>
                                        <p:tgtEl>
                                          <p:spTgt spid="13"/>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fade">
                                      <p:cBhvr>
                                        <p:cTn id="40" dur="500"/>
                                        <p:tgtEl>
                                          <p:spTgt spid="9">
                                            <p:txEl>
                                              <p:pRg st="0" end="0"/>
                                            </p:txEl>
                                          </p:spTgt>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16" presetClass="entr" presetSubtype="37" fill="hold" grpId="0" nodeType="withEffect">
                                  <p:stCondLst>
                                    <p:cond delay="150"/>
                                  </p:stCondLst>
                                  <p:childTnLst>
                                    <p:set>
                                      <p:cBhvr>
                                        <p:cTn id="48" dur="1" fill="hold">
                                          <p:stCondLst>
                                            <p:cond delay="0"/>
                                          </p:stCondLst>
                                        </p:cTn>
                                        <p:tgtEl>
                                          <p:spTgt spid="14"/>
                                        </p:tgtEl>
                                        <p:attrNameLst>
                                          <p:attrName>style.visibility</p:attrName>
                                        </p:attrNameLst>
                                      </p:cBhvr>
                                      <p:to>
                                        <p:strVal val="visible"/>
                                      </p:to>
                                    </p:set>
                                    <p:animEffect transition="in" filter="barn(outVertical)">
                                      <p:cBhvr>
                                        <p:cTn id="49" dur="500"/>
                                        <p:tgtEl>
                                          <p:spTgt spid="14"/>
                                        </p:tgtEl>
                                      </p:cBhvr>
                                    </p:animEffect>
                                  </p:childTnLst>
                                </p:cTn>
                              </p:par>
                              <p:par>
                                <p:cTn id="50" presetID="10" presetClass="entr" presetSubtype="0" fill="hold" grpId="0" nodeType="withEffect">
                                  <p:stCondLst>
                                    <p:cond delay="300"/>
                                  </p:stCondLst>
                                  <p:childTnLst>
                                    <p:set>
                                      <p:cBhvr>
                                        <p:cTn id="51" dur="1" fill="hold">
                                          <p:stCondLst>
                                            <p:cond delay="0"/>
                                          </p:stCondLst>
                                        </p:cTn>
                                        <p:tgtEl>
                                          <p:spTgt spid="11">
                                            <p:txEl>
                                              <p:pRg st="0" end="0"/>
                                            </p:txEl>
                                          </p:spTgt>
                                        </p:tgtEl>
                                        <p:attrNameLst>
                                          <p:attrName>style.visibility</p:attrName>
                                        </p:attrNameLst>
                                      </p:cBhvr>
                                      <p:to>
                                        <p:strVal val="visible"/>
                                      </p:to>
                                    </p:set>
                                    <p:animEffect transition="in" filter="fade">
                                      <p:cBhvr>
                                        <p:cTn id="5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6" grpId="0"/>
      <p:bldP spid="7" grpId="0" build="p">
        <p:tmplLst>
          <p:tmpl lvl="1">
            <p:tnLst>
              <p:par>
                <p:cTn presetID="10" presetClass="entr" presetSubtype="0"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p:bldP spid="9" grpId="0" build="p">
        <p:tmplLst>
          <p:tmpl lvl="1">
            <p:tnLst>
              <p:par>
                <p:cTn presetID="10"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animBg="1">
        <p:tmplLst>
          <p:tmpl>
            <p:tnLst>
              <p:par>
                <p:cTn presetID="16" presetClass="entr" presetSubtype="37" fill="hold" nodeType="withEffect">
                  <p:stCondLst>
                    <p:cond delay="150"/>
                  </p:stCondLst>
                  <p:childTnLst>
                    <p:set>
                      <p:cBhvr>
                        <p:cTn dur="1" fill="hold">
                          <p:stCondLst>
                            <p:cond delay="0"/>
                          </p:stCondLst>
                        </p:cTn>
                        <p:tgtEl>
                          <p:spTgt spid="13"/>
                        </p:tgtEl>
                        <p:attrNameLst>
                          <p:attrName>style.visibility</p:attrName>
                        </p:attrNameLst>
                      </p:cBhvr>
                      <p:to>
                        <p:strVal val="visible"/>
                      </p:to>
                    </p:set>
                    <p:animEffect transition="in" filter="barn(outVertical)">
                      <p:cBhvr>
                        <p:cTn dur="500"/>
                        <p:tgtEl>
                          <p:spTgt spid="13"/>
                        </p:tgtEl>
                      </p:cBhvr>
                    </p:animEffect>
                  </p:childTnLst>
                </p:cTn>
              </p:par>
            </p:tnLst>
          </p:tmpl>
        </p:tmplLst>
      </p:bldP>
      <p:bldP spid="14" grpId="0" animBg="1">
        <p:tmplLst>
          <p:tmpl>
            <p:tnLst>
              <p:par>
                <p:cTn presetID="16" presetClass="entr" presetSubtype="37"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rie items met pictogrammen - versi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6" name="Tijdelijke aanduiding voor afbeelding 8">
            <a:extLst>
              <a:ext uri="{FF2B5EF4-FFF2-40B4-BE49-F238E27FC236}">
                <a16:creationId xmlns:a16="http://schemas.microsoft.com/office/drawing/2014/main" id="{CEF5651A-6F58-5686-4AAA-CB7CF0F8CDB5}"/>
              </a:ext>
            </a:extLst>
          </p:cNvPr>
          <p:cNvSpPr>
            <a:spLocks noGrp="1"/>
          </p:cNvSpPr>
          <p:nvPr>
            <p:ph type="pic" sz="quarter" idx="15" hasCustomPrompt="1"/>
          </p:nvPr>
        </p:nvSpPr>
        <p:spPr>
          <a:xfrm>
            <a:off x="1968041"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7" name="Tijdelijke aanduiding voor tekst 6">
            <a:extLst>
              <a:ext uri="{FF2B5EF4-FFF2-40B4-BE49-F238E27FC236}">
                <a16:creationId xmlns:a16="http://schemas.microsoft.com/office/drawing/2014/main" id="{9FBCBA98-E868-607D-CEC7-A4D87D5FEA81}"/>
              </a:ext>
            </a:extLst>
          </p:cNvPr>
          <p:cNvSpPr>
            <a:spLocks noGrp="1"/>
          </p:cNvSpPr>
          <p:nvPr>
            <p:ph type="body" sz="quarter" idx="18"/>
          </p:nvPr>
        </p:nvSpPr>
        <p:spPr>
          <a:xfrm>
            <a:off x="1129689"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8" name="Tijdelijke aanduiding voor afbeelding 8">
            <a:extLst>
              <a:ext uri="{FF2B5EF4-FFF2-40B4-BE49-F238E27FC236}">
                <a16:creationId xmlns:a16="http://schemas.microsoft.com/office/drawing/2014/main" id="{6B0BF485-6721-0CC4-E019-9FA23C2B56A8}"/>
              </a:ext>
            </a:extLst>
          </p:cNvPr>
          <p:cNvSpPr>
            <a:spLocks noGrp="1"/>
          </p:cNvSpPr>
          <p:nvPr>
            <p:ph type="pic" sz="quarter" idx="19" hasCustomPrompt="1"/>
          </p:nvPr>
        </p:nvSpPr>
        <p:spPr>
          <a:xfrm>
            <a:off x="5658169"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9" name="Tijdelijke aanduiding voor tekst 6">
            <a:extLst>
              <a:ext uri="{FF2B5EF4-FFF2-40B4-BE49-F238E27FC236}">
                <a16:creationId xmlns:a16="http://schemas.microsoft.com/office/drawing/2014/main" id="{A859EA24-083D-628F-DF95-AFDF8131605B}"/>
              </a:ext>
            </a:extLst>
          </p:cNvPr>
          <p:cNvSpPr>
            <a:spLocks noGrp="1"/>
          </p:cNvSpPr>
          <p:nvPr>
            <p:ph type="body" sz="quarter" idx="20"/>
          </p:nvPr>
        </p:nvSpPr>
        <p:spPr>
          <a:xfrm>
            <a:off x="4819817"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0" name="Tijdelijke aanduiding voor afbeelding 8">
            <a:extLst>
              <a:ext uri="{FF2B5EF4-FFF2-40B4-BE49-F238E27FC236}">
                <a16:creationId xmlns:a16="http://schemas.microsoft.com/office/drawing/2014/main" id="{10F83930-E772-44C0-ABD3-EC1CAAA9FE87}"/>
              </a:ext>
            </a:extLst>
          </p:cNvPr>
          <p:cNvSpPr>
            <a:spLocks noGrp="1"/>
          </p:cNvSpPr>
          <p:nvPr>
            <p:ph type="pic" sz="quarter" idx="21" hasCustomPrompt="1"/>
          </p:nvPr>
        </p:nvSpPr>
        <p:spPr>
          <a:xfrm>
            <a:off x="9348298"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56F42A64-712A-8A23-F61B-ED240BB04451}"/>
              </a:ext>
            </a:extLst>
          </p:cNvPr>
          <p:cNvSpPr>
            <a:spLocks noGrp="1"/>
          </p:cNvSpPr>
          <p:nvPr>
            <p:ph type="body" sz="quarter" idx="22"/>
          </p:nvPr>
        </p:nvSpPr>
        <p:spPr>
          <a:xfrm>
            <a:off x="8509946"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B7AF3317-2021-A7FE-F1BC-3B69C06A0578}"/>
              </a:ext>
            </a:extLst>
          </p:cNvPr>
          <p:cNvSpPr>
            <a:spLocks noGrp="1"/>
          </p:cNvSpPr>
          <p:nvPr>
            <p:ph type="body" sz="quarter" idx="23"/>
          </p:nvPr>
        </p:nvSpPr>
        <p:spPr>
          <a:xfrm rot="5400000">
            <a:off x="2376667"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tekst 9">
            <a:extLst>
              <a:ext uri="{FF2B5EF4-FFF2-40B4-BE49-F238E27FC236}">
                <a16:creationId xmlns:a16="http://schemas.microsoft.com/office/drawing/2014/main" id="{1E6D2B08-A4F8-4595-CC2F-9019AA57C544}"/>
              </a:ext>
            </a:extLst>
          </p:cNvPr>
          <p:cNvSpPr>
            <a:spLocks noGrp="1"/>
          </p:cNvSpPr>
          <p:nvPr>
            <p:ph type="body" sz="quarter" idx="25"/>
          </p:nvPr>
        </p:nvSpPr>
        <p:spPr>
          <a:xfrm rot="5400000">
            <a:off x="6059250"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jdelijke aanduiding voor tekst 9">
            <a:extLst>
              <a:ext uri="{FF2B5EF4-FFF2-40B4-BE49-F238E27FC236}">
                <a16:creationId xmlns:a16="http://schemas.microsoft.com/office/drawing/2014/main" id="{D216715D-FBD1-FEBC-C9C4-7C1051216C4B}"/>
              </a:ext>
            </a:extLst>
          </p:cNvPr>
          <p:cNvSpPr>
            <a:spLocks noGrp="1"/>
          </p:cNvSpPr>
          <p:nvPr>
            <p:ph type="body" sz="quarter" idx="26"/>
          </p:nvPr>
        </p:nvSpPr>
        <p:spPr>
          <a:xfrm rot="5400000">
            <a:off x="9756924"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voettekst 2">
            <a:extLst>
              <a:ext uri="{FF2B5EF4-FFF2-40B4-BE49-F238E27FC236}">
                <a16:creationId xmlns:a16="http://schemas.microsoft.com/office/drawing/2014/main" id="{7099A9FF-FAFE-9891-B578-F2F5B8DFACE7}"/>
              </a:ext>
            </a:extLst>
          </p:cNvPr>
          <p:cNvSpPr>
            <a:spLocks noGrp="1"/>
          </p:cNvSpPr>
          <p:nvPr>
            <p:ph type="ftr" sz="quarter" idx="29"/>
          </p:nvPr>
        </p:nvSpPr>
        <p:spPr/>
        <p:txBody>
          <a:bodyPr/>
          <a:lstStyle/>
          <a:p>
            <a:endParaRPr lang="nl-BE" dirty="0"/>
          </a:p>
        </p:txBody>
      </p:sp>
      <p:sp>
        <p:nvSpPr>
          <p:cNvPr id="4" name="Tijdelijke aanduiding voor dianummer 3">
            <a:extLst>
              <a:ext uri="{FF2B5EF4-FFF2-40B4-BE49-F238E27FC236}">
                <a16:creationId xmlns:a16="http://schemas.microsoft.com/office/drawing/2014/main" id="{2FBA0257-8B6D-ECC6-5056-7433133F4F1E}"/>
              </a:ext>
            </a:extLst>
          </p:cNvPr>
          <p:cNvSpPr>
            <a:spLocks noGrp="1"/>
          </p:cNvSpPr>
          <p:nvPr>
            <p:ph type="sldNum" sz="quarter" idx="30"/>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4267330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16" presetClass="entr" presetSubtype="37" fill="hold" grpId="0" nodeType="withEffect">
                                  <p:stCondLst>
                                    <p:cond delay="15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500"/>
                                        <p:tgtEl>
                                          <p:spTgt spid="12"/>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par>
                          <p:cTn id="20" fill="hold">
                            <p:stCondLst>
                              <p:cond delay="1300"/>
                            </p:stCondLst>
                            <p:childTnLst>
                              <p:par>
                                <p:cTn id="21" presetID="53"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16" presetClass="entr" presetSubtype="37" fill="hold" grpId="0" nodeType="withEffect">
                                  <p:stCondLst>
                                    <p:cond delay="15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500"/>
                                        <p:tgtEl>
                                          <p:spTgt spid="13"/>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par>
                          <p:cTn id="32" fill="hold">
                            <p:stCondLst>
                              <p:cond delay="2100"/>
                            </p:stCondLst>
                            <p:childTnLst>
                              <p:par>
                                <p:cTn id="33" presetID="5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16" presetClass="entr" presetSubtype="37" fill="hold" grpId="0" nodeType="withEffect">
                                  <p:stCondLst>
                                    <p:cond delay="150"/>
                                  </p:stCondLst>
                                  <p:childTnLst>
                                    <p:set>
                                      <p:cBhvr>
                                        <p:cTn id="39" dur="1" fill="hold">
                                          <p:stCondLst>
                                            <p:cond delay="0"/>
                                          </p:stCondLst>
                                        </p:cTn>
                                        <p:tgtEl>
                                          <p:spTgt spid="14"/>
                                        </p:tgtEl>
                                        <p:attrNameLst>
                                          <p:attrName>style.visibility</p:attrName>
                                        </p:attrNameLst>
                                      </p:cBhvr>
                                      <p:to>
                                        <p:strVal val="visible"/>
                                      </p:to>
                                    </p:set>
                                    <p:animEffect transition="in" filter="barn(outVertical)">
                                      <p:cBhvr>
                                        <p:cTn id="40" dur="500"/>
                                        <p:tgtEl>
                                          <p:spTgt spid="14"/>
                                        </p:tgtEl>
                                      </p:cBhvr>
                                    </p:animEffect>
                                  </p:childTnLst>
                                </p:cTn>
                              </p:par>
                              <p:par>
                                <p:cTn id="41" presetID="10" presetClass="entr" presetSubtype="0" fill="hold" grpId="0" nodeType="withEffect">
                                  <p:stCondLst>
                                    <p:cond delay="30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fade">
                                      <p:cBhvr>
                                        <p:cTn id="4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build="p">
        <p:tmplLst>
          <p:tmpl lvl="1">
            <p:tnLst>
              <p:par>
                <p:cTn presetID="10" presetClass="entr" presetSubtype="0"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p:bldP spid="9" grpId="0" build="p">
        <p:tmplLst>
          <p:tmpl lvl="1">
            <p:tnLst>
              <p:par>
                <p:cTn presetID="10"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animBg="1">
        <p:tmplLst>
          <p:tmpl>
            <p:tnLst>
              <p:par>
                <p:cTn presetID="16" presetClass="entr" presetSubtype="37" fill="hold" nodeType="withEffect">
                  <p:stCondLst>
                    <p:cond delay="150"/>
                  </p:stCondLst>
                  <p:childTnLst>
                    <p:set>
                      <p:cBhvr>
                        <p:cTn dur="1" fill="hold">
                          <p:stCondLst>
                            <p:cond delay="0"/>
                          </p:stCondLst>
                        </p:cTn>
                        <p:tgtEl>
                          <p:spTgt spid="13"/>
                        </p:tgtEl>
                        <p:attrNameLst>
                          <p:attrName>style.visibility</p:attrName>
                        </p:attrNameLst>
                      </p:cBhvr>
                      <p:to>
                        <p:strVal val="visible"/>
                      </p:to>
                    </p:set>
                    <p:animEffect transition="in" filter="barn(outVertical)">
                      <p:cBhvr>
                        <p:cTn dur="500"/>
                        <p:tgtEl>
                          <p:spTgt spid="13"/>
                        </p:tgtEl>
                      </p:cBhvr>
                    </p:animEffect>
                  </p:childTnLst>
                </p:cTn>
              </p:par>
            </p:tnLst>
          </p:tmpl>
        </p:tmplLst>
      </p:bldP>
      <p:bldP spid="14" grpId="0" animBg="1">
        <p:tmplLst>
          <p:tmpl>
            <p:tnLst>
              <p:par>
                <p:cTn presetID="16" presetClass="entr" presetSubtype="37"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Drie items met pictogrammen - versie 3">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7794" y="2286000"/>
            <a:ext cx="3314699" cy="34289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83058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74507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819892" y="4210727"/>
            <a:ext cx="2703618"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215370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5678517"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4753334" y="4210727"/>
            <a:ext cx="2703618" cy="1012463"/>
          </a:xfrm>
          <a:prstGeom prst="rect">
            <a:avLst/>
          </a:prstGeom>
        </p:spPr>
        <p:txBody>
          <a:bodyPr anchor="t">
            <a:normAutofit/>
          </a:bodyPr>
          <a:lstStyle>
            <a:lvl1pPr marL="0" indent="0" algn="ctr">
              <a:buNone/>
              <a:defRPr sz="1600">
                <a:solidFill>
                  <a:schemeClr val="bg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6087143"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9536523"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8611340" y="4210727"/>
            <a:ext cx="2703618"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9945149"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voettekst 18">
            <a:extLst>
              <a:ext uri="{FF2B5EF4-FFF2-40B4-BE49-F238E27FC236}">
                <a16:creationId xmlns:a16="http://schemas.microsoft.com/office/drawing/2014/main" id="{EE8012D4-9C24-E41C-31A4-71DF7F069776}"/>
              </a:ext>
            </a:extLst>
          </p:cNvPr>
          <p:cNvSpPr>
            <a:spLocks noGrp="1"/>
          </p:cNvSpPr>
          <p:nvPr>
            <p:ph type="ftr" sz="quarter" idx="40"/>
          </p:nvPr>
        </p:nvSpPr>
        <p:spPr/>
        <p:txBody>
          <a:bodyPr/>
          <a:lstStyle/>
          <a:p>
            <a:endParaRPr lang="nl-BE" dirty="0"/>
          </a:p>
        </p:txBody>
      </p:sp>
      <p:sp>
        <p:nvSpPr>
          <p:cNvPr id="20" name="Tijdelijke aanduiding voor dianummer 19">
            <a:extLst>
              <a:ext uri="{FF2B5EF4-FFF2-40B4-BE49-F238E27FC236}">
                <a16:creationId xmlns:a16="http://schemas.microsoft.com/office/drawing/2014/main" id="{77461A89-3CB0-964D-F0A4-608893F7C168}"/>
              </a:ext>
            </a:extLst>
          </p:cNvPr>
          <p:cNvSpPr>
            <a:spLocks noGrp="1"/>
          </p:cNvSpPr>
          <p:nvPr>
            <p:ph type="sldNum" sz="quarter" idx="4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677820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16" presetClass="entr" presetSubtype="37" fill="hold" grpId="0" nodeType="withEffect">
                                  <p:stCondLst>
                                    <p:cond delay="15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fade">
                                      <p:cBhvr>
                                        <p:cTn id="6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Lst>
  </p:timing>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Drie items met beelden">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0" y="4000500"/>
            <a:ext cx="12180888" cy="2857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576785" y="4000500"/>
            <a:ext cx="33147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4439381" y="4000501"/>
            <a:ext cx="33147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8310134" y="4000500"/>
            <a:ext cx="33147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770963" y="4355106"/>
            <a:ext cx="2910699"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4647673" y="4355106"/>
            <a:ext cx="2910699"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8504526" y="4355106"/>
            <a:ext cx="2910699"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23" name="Tijdelijke aanduiding voor afbeelding 6">
            <a:extLst>
              <a:ext uri="{FF2B5EF4-FFF2-40B4-BE49-F238E27FC236}">
                <a16:creationId xmlns:a16="http://schemas.microsoft.com/office/drawing/2014/main" id="{09DF7A97-5FD0-9740-9436-413ED39179C7}"/>
              </a:ext>
            </a:extLst>
          </p:cNvPr>
          <p:cNvSpPr>
            <a:spLocks noGrp="1"/>
          </p:cNvSpPr>
          <p:nvPr>
            <p:ph type="pic" sz="quarter" idx="39"/>
          </p:nvPr>
        </p:nvSpPr>
        <p:spPr>
          <a:xfrm>
            <a:off x="576785" y="1714500"/>
            <a:ext cx="33147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4" name="Tijdelijke aanduiding voor afbeelding 6">
            <a:extLst>
              <a:ext uri="{FF2B5EF4-FFF2-40B4-BE49-F238E27FC236}">
                <a16:creationId xmlns:a16="http://schemas.microsoft.com/office/drawing/2014/main" id="{0D8CF3E9-03F0-1215-C846-BADF80EDC813}"/>
              </a:ext>
            </a:extLst>
          </p:cNvPr>
          <p:cNvSpPr>
            <a:spLocks noGrp="1"/>
          </p:cNvSpPr>
          <p:nvPr>
            <p:ph type="pic" sz="quarter" idx="40"/>
          </p:nvPr>
        </p:nvSpPr>
        <p:spPr>
          <a:xfrm>
            <a:off x="4439381" y="1714500"/>
            <a:ext cx="33147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5" name="Tijdelijke aanduiding voor afbeelding 6">
            <a:extLst>
              <a:ext uri="{FF2B5EF4-FFF2-40B4-BE49-F238E27FC236}">
                <a16:creationId xmlns:a16="http://schemas.microsoft.com/office/drawing/2014/main" id="{FC5E75DB-8CA7-3F3E-A151-5F4E3CBEF8D8}"/>
              </a:ext>
            </a:extLst>
          </p:cNvPr>
          <p:cNvSpPr>
            <a:spLocks noGrp="1"/>
          </p:cNvSpPr>
          <p:nvPr>
            <p:ph type="pic" sz="quarter" idx="41"/>
          </p:nvPr>
        </p:nvSpPr>
        <p:spPr>
          <a:xfrm>
            <a:off x="8310134" y="1714500"/>
            <a:ext cx="33147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7" name="Tijdelijke aanduiding voor voettekst 6">
            <a:extLst>
              <a:ext uri="{FF2B5EF4-FFF2-40B4-BE49-F238E27FC236}">
                <a16:creationId xmlns:a16="http://schemas.microsoft.com/office/drawing/2014/main" id="{4C58308B-E670-5538-7D1E-E70282C21267}"/>
              </a:ext>
            </a:extLst>
          </p:cNvPr>
          <p:cNvSpPr>
            <a:spLocks noGrp="1"/>
          </p:cNvSpPr>
          <p:nvPr>
            <p:ph type="ftr" sz="quarter" idx="42"/>
          </p:nvPr>
        </p:nvSpPr>
        <p:spPr/>
        <p:txBody>
          <a:bodyPr/>
          <a:lstStyle>
            <a:lvl1pPr>
              <a:defRPr>
                <a:solidFill>
                  <a:schemeClr val="bg1"/>
                </a:solidFill>
              </a:defRPr>
            </a:lvl1pPr>
          </a:lstStyle>
          <a:p>
            <a:endParaRPr lang="nl-BE" dirty="0"/>
          </a:p>
        </p:txBody>
      </p:sp>
      <p:sp>
        <p:nvSpPr>
          <p:cNvPr id="8" name="Tijdelijke aanduiding voor dianummer 7">
            <a:extLst>
              <a:ext uri="{FF2B5EF4-FFF2-40B4-BE49-F238E27FC236}">
                <a16:creationId xmlns:a16="http://schemas.microsoft.com/office/drawing/2014/main" id="{39025599-103A-4033-A198-B0C3CFE90DC3}"/>
              </a:ext>
            </a:extLst>
          </p:cNvPr>
          <p:cNvSpPr>
            <a:spLocks noGrp="1"/>
          </p:cNvSpPr>
          <p:nvPr>
            <p:ph type="sldNum" sz="quarter" idx="43"/>
          </p:nvPr>
        </p:nvSpPr>
        <p:spPr/>
        <p:txBody>
          <a:bodyPr/>
          <a:lstStyle>
            <a:lvl1pPr>
              <a:defRPr>
                <a:solidFill>
                  <a:schemeClr val="bg1"/>
                </a:solidFill>
              </a:defRPr>
            </a:lvl1p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49608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decel="10000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decel="10000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decel="10000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fade">
                                      <p:cBhvr>
                                        <p:cTn id="53"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uiExpand="1"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uiExpand="1"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uiExpand="1"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5" grpId="0" animBg="1"/>
    </p:bldLst>
  </p:timing>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Drie items met pictogrammen + beeld">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1F63B953-9C8C-4E1A-1D2B-096B7855DADB}"/>
              </a:ext>
            </a:extLst>
          </p:cNvPr>
          <p:cNvSpPr>
            <a:spLocks noGrp="1"/>
          </p:cNvSpPr>
          <p:nvPr>
            <p:ph type="body" sz="quarter" idx="28"/>
          </p:nvPr>
        </p:nvSpPr>
        <p:spPr>
          <a:xfrm>
            <a:off x="1676400" y="1430494"/>
            <a:ext cx="5524500" cy="5427505"/>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afbeelding 6">
            <a:extLst>
              <a:ext uri="{FF2B5EF4-FFF2-40B4-BE49-F238E27FC236}">
                <a16:creationId xmlns:a16="http://schemas.microsoft.com/office/drawing/2014/main" id="{4869BDB1-6142-DEAE-CA14-5A9DA1586FDB}"/>
              </a:ext>
            </a:extLst>
          </p:cNvPr>
          <p:cNvSpPr>
            <a:spLocks noGrp="1"/>
          </p:cNvSpPr>
          <p:nvPr>
            <p:ph type="pic" sz="quarter" idx="52"/>
          </p:nvPr>
        </p:nvSpPr>
        <p:spPr>
          <a:xfrm>
            <a:off x="7200902" y="571500"/>
            <a:ext cx="4419598" cy="62865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6" name="Tijdelijke aanduiding voor tekst 27">
            <a:extLst>
              <a:ext uri="{FF2B5EF4-FFF2-40B4-BE49-F238E27FC236}">
                <a16:creationId xmlns:a16="http://schemas.microsoft.com/office/drawing/2014/main" id="{E7AA1CBA-59F9-099B-81D2-06328EA85CF5}"/>
              </a:ext>
            </a:extLst>
          </p:cNvPr>
          <p:cNvSpPr>
            <a:spLocks noGrp="1"/>
          </p:cNvSpPr>
          <p:nvPr>
            <p:ph type="body" sz="quarter" idx="26"/>
          </p:nvPr>
        </p:nvSpPr>
        <p:spPr>
          <a:xfrm>
            <a:off x="571500" y="571881"/>
            <a:ext cx="4419600" cy="171722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tel 1">
            <a:extLst>
              <a:ext uri="{FF2B5EF4-FFF2-40B4-BE49-F238E27FC236}">
                <a16:creationId xmlns:a16="http://schemas.microsoft.com/office/drawing/2014/main" id="{1A541825-07B9-7E0C-DA03-62BF62E98AF8}"/>
              </a:ext>
            </a:extLst>
          </p:cNvPr>
          <p:cNvSpPr>
            <a:spLocks noGrp="1"/>
          </p:cNvSpPr>
          <p:nvPr>
            <p:ph type="title"/>
          </p:nvPr>
        </p:nvSpPr>
        <p:spPr>
          <a:xfrm>
            <a:off x="821094" y="852197"/>
            <a:ext cx="3920414" cy="1156596"/>
          </a:xfrm>
        </p:spPr>
        <p:txBody>
          <a:bodyPr/>
          <a:lstStyle>
            <a:lvl1pPr>
              <a:defRPr>
                <a:solidFill>
                  <a:schemeClr val="bg1"/>
                </a:solidFill>
              </a:defRPr>
            </a:lvl1pPr>
          </a:lstStyle>
          <a:p>
            <a:r>
              <a:rPr lang="nl-NL"/>
              <a:t>Klik om stijl te bewerken</a:t>
            </a:r>
            <a:endParaRPr lang="nl-BE"/>
          </a:p>
        </p:txBody>
      </p:sp>
      <p:sp>
        <p:nvSpPr>
          <p:cNvPr id="23" name="Tijdelijke aanduiding voor afbeelding 8">
            <a:extLst>
              <a:ext uri="{FF2B5EF4-FFF2-40B4-BE49-F238E27FC236}">
                <a16:creationId xmlns:a16="http://schemas.microsoft.com/office/drawing/2014/main" id="{2E8B3BE0-E1F7-A559-B587-7CE189B4D933}"/>
              </a:ext>
            </a:extLst>
          </p:cNvPr>
          <p:cNvSpPr>
            <a:spLocks noGrp="1"/>
          </p:cNvSpPr>
          <p:nvPr>
            <p:ph type="pic" sz="quarter" idx="15" hasCustomPrompt="1"/>
          </p:nvPr>
        </p:nvSpPr>
        <p:spPr>
          <a:xfrm>
            <a:off x="2386263" y="2894764"/>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4" name="Tijdelijke aanduiding voor afbeelding 9">
            <a:extLst>
              <a:ext uri="{FF2B5EF4-FFF2-40B4-BE49-F238E27FC236}">
                <a16:creationId xmlns:a16="http://schemas.microsoft.com/office/drawing/2014/main" id="{8953763C-47D0-143B-B00B-9DE146CFEA5F}"/>
              </a:ext>
            </a:extLst>
          </p:cNvPr>
          <p:cNvSpPr>
            <a:spLocks noGrp="1"/>
          </p:cNvSpPr>
          <p:nvPr>
            <p:ph type="pic" sz="quarter" idx="16" hasCustomPrompt="1"/>
          </p:nvPr>
        </p:nvSpPr>
        <p:spPr>
          <a:xfrm>
            <a:off x="2386263" y="4183502"/>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8" name="Tijdelijke aanduiding voor afbeelding 10">
            <a:extLst>
              <a:ext uri="{FF2B5EF4-FFF2-40B4-BE49-F238E27FC236}">
                <a16:creationId xmlns:a16="http://schemas.microsoft.com/office/drawing/2014/main" id="{E7AA6AA8-A1EB-DF34-B921-671311D79D4F}"/>
              </a:ext>
            </a:extLst>
          </p:cNvPr>
          <p:cNvSpPr>
            <a:spLocks noGrp="1"/>
          </p:cNvSpPr>
          <p:nvPr>
            <p:ph type="pic" sz="quarter" idx="17" hasCustomPrompt="1"/>
          </p:nvPr>
        </p:nvSpPr>
        <p:spPr>
          <a:xfrm>
            <a:off x="2386263" y="5466027"/>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9" name="Tijdelijke aanduiding voor tekst 6">
            <a:extLst>
              <a:ext uri="{FF2B5EF4-FFF2-40B4-BE49-F238E27FC236}">
                <a16:creationId xmlns:a16="http://schemas.microsoft.com/office/drawing/2014/main" id="{8F6A0CA7-9DEA-4AEE-CD26-BEB52652EF87}"/>
              </a:ext>
            </a:extLst>
          </p:cNvPr>
          <p:cNvSpPr>
            <a:spLocks noGrp="1"/>
          </p:cNvSpPr>
          <p:nvPr>
            <p:ph type="body" sz="quarter" idx="18"/>
          </p:nvPr>
        </p:nvSpPr>
        <p:spPr>
          <a:xfrm>
            <a:off x="3381360" y="2976654"/>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30" name="Tijdelijke aanduiding voor tekst 6">
            <a:extLst>
              <a:ext uri="{FF2B5EF4-FFF2-40B4-BE49-F238E27FC236}">
                <a16:creationId xmlns:a16="http://schemas.microsoft.com/office/drawing/2014/main" id="{C2D79104-F89F-F974-71DF-6155ECDD4346}"/>
              </a:ext>
            </a:extLst>
          </p:cNvPr>
          <p:cNvSpPr>
            <a:spLocks noGrp="1"/>
          </p:cNvSpPr>
          <p:nvPr>
            <p:ph type="body" sz="quarter" idx="19"/>
          </p:nvPr>
        </p:nvSpPr>
        <p:spPr>
          <a:xfrm>
            <a:off x="3381360" y="4264143"/>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31" name="Tijdelijke aanduiding voor tekst 6">
            <a:extLst>
              <a:ext uri="{FF2B5EF4-FFF2-40B4-BE49-F238E27FC236}">
                <a16:creationId xmlns:a16="http://schemas.microsoft.com/office/drawing/2014/main" id="{6BD4935E-3FD1-5A0F-B956-32B783753C0C}"/>
              </a:ext>
            </a:extLst>
          </p:cNvPr>
          <p:cNvSpPr>
            <a:spLocks noGrp="1"/>
          </p:cNvSpPr>
          <p:nvPr>
            <p:ph type="body" sz="quarter" idx="20"/>
          </p:nvPr>
        </p:nvSpPr>
        <p:spPr>
          <a:xfrm>
            <a:off x="3381360" y="5549155"/>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2" name="Tijdelijke aanduiding voor voettekst 1">
            <a:extLst>
              <a:ext uri="{FF2B5EF4-FFF2-40B4-BE49-F238E27FC236}">
                <a16:creationId xmlns:a16="http://schemas.microsoft.com/office/drawing/2014/main" id="{FA19BDFB-41B9-A173-0133-4A86DB775F56}"/>
              </a:ext>
            </a:extLst>
          </p:cNvPr>
          <p:cNvSpPr>
            <a:spLocks noGrp="1"/>
          </p:cNvSpPr>
          <p:nvPr>
            <p:ph type="ftr" sz="quarter" idx="53"/>
          </p:nvPr>
        </p:nvSpPr>
        <p:spPr/>
        <p:txBody>
          <a:bodyPr/>
          <a:lstStyle/>
          <a:p>
            <a:endParaRPr lang="nl-BE" dirty="0"/>
          </a:p>
        </p:txBody>
      </p:sp>
      <p:sp>
        <p:nvSpPr>
          <p:cNvPr id="3" name="Tijdelijke aanduiding voor dianummer 2">
            <a:extLst>
              <a:ext uri="{FF2B5EF4-FFF2-40B4-BE49-F238E27FC236}">
                <a16:creationId xmlns:a16="http://schemas.microsoft.com/office/drawing/2014/main" id="{49F75ACE-001B-DB3C-541D-DE5D047F576D}"/>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4" name="Tijdelijke aanduiding voor tekst 2">
            <a:extLst>
              <a:ext uri="{FF2B5EF4-FFF2-40B4-BE49-F238E27FC236}">
                <a16:creationId xmlns:a16="http://schemas.microsoft.com/office/drawing/2014/main" id="{7A3B940A-A04D-26F5-5AA7-9393943EC114}"/>
              </a:ext>
            </a:extLst>
          </p:cNvPr>
          <p:cNvSpPr>
            <a:spLocks noGrp="1"/>
          </p:cNvSpPr>
          <p:nvPr>
            <p:ph type="body" sz="quarter" idx="32" hasCustomPrompt="1"/>
          </p:nvPr>
        </p:nvSpPr>
        <p:spPr>
          <a:xfrm>
            <a:off x="7200900" y="391995"/>
            <a:ext cx="4419600" cy="180000"/>
          </a:xfrm>
        </p:spPr>
        <p:txBody>
          <a:bodyPr lIns="0" rIns="0" anchor="b"/>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825315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par>
                                <p:cTn id="27" presetID="2" presetClass="entr" presetSubtype="2" decel="100000" fill="hold" grpId="0" nodeType="withEffect">
                                  <p:stCondLst>
                                    <p:cond delay="20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1+#ppt_w/2"/>
                                          </p:val>
                                        </p:tav>
                                        <p:tav tm="100000">
                                          <p:val>
                                            <p:strVal val="#ppt_x"/>
                                          </p:val>
                                        </p:tav>
                                      </p:tavLst>
                                    </p:anim>
                                    <p:anim calcmode="lin" valueType="num">
                                      <p:cBhvr additive="base">
                                        <p:cTn id="3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2" presetClass="entr" presetSubtype="2" decel="100000" fill="hold" grpId="0" nodeType="withEffect">
                                  <p:stCondLst>
                                    <p:cond delay="70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1+#ppt_w/2"/>
                                          </p:val>
                                        </p:tav>
                                        <p:tav tm="100000">
                                          <p:val>
                                            <p:strVal val="#ppt_x"/>
                                          </p:val>
                                        </p:tav>
                                      </p:tavLst>
                                    </p:anim>
                                    <p:anim calcmode="lin" valueType="num">
                                      <p:cBhvr additive="base">
                                        <p:cTn id="41"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2" presetClass="entr" presetSubtype="2" decel="100000" fill="hold" grpId="0" nodeType="withEffect">
                                  <p:stCondLst>
                                    <p:cond delay="120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1+#ppt_w/2"/>
                                          </p:val>
                                        </p:tav>
                                        <p:tav tm="100000">
                                          <p:val>
                                            <p:strVal val="#ppt_x"/>
                                          </p:val>
                                        </p:tav>
                                      </p:tavLst>
                                    </p:anim>
                                    <p:anim calcmode="lin" valueType="num">
                                      <p:cBhvr additive="base">
                                        <p:cTn id="5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5" grpId="0" animBg="1"/>
      <p:bldP spid="26" grpId="0" animBg="1">
        <p:tmplLst>
          <p:tmpl>
            <p:tnLst>
              <p:par>
                <p:cTn presetID="2" presetClass="entr" presetSubtype="8"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p:bldP spid="23" grpId="0"/>
      <p:bldP spid="24" grpId="0"/>
      <p:bldP spid="28" grpId="0"/>
      <p:bldP spid="29" grpId="0">
        <p:tmplLst>
          <p:tmpl>
            <p:tnLst>
              <p:par>
                <p:cTn presetID="2" presetClass="entr" presetSubtype="2" decel="10000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p:tmplLst>
          <p:tmpl>
            <p:tnLst>
              <p:par>
                <p:cTn presetID="2" presetClass="entr" presetSubtype="2" decel="100000" fill="hold" nodeType="withEffect">
                  <p:stCondLst>
                    <p:cond delay="7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p:tmplLst>
          <p:tmpl>
            <p:tnLst>
              <p:par>
                <p:cTn presetID="2" presetClass="entr" presetSubtype="2" decel="100000" fill="hold" nodeType="withEffect">
                  <p:stCondLst>
                    <p:cond delay="12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Vier items met pictogrammen - versie 1">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73D5D8B4-98ED-88FE-9601-03DDED66CBB1}"/>
              </a:ext>
            </a:extLst>
          </p:cNvPr>
          <p:cNvSpPr>
            <a:spLocks noGrp="1"/>
          </p:cNvSpPr>
          <p:nvPr>
            <p:ph type="body" sz="quarter" idx="27"/>
          </p:nvPr>
        </p:nvSpPr>
        <p:spPr>
          <a:xfrm>
            <a:off x="1123950" y="1714499"/>
            <a:ext cx="10496550" cy="457161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27">
            <a:extLst>
              <a:ext uri="{FF2B5EF4-FFF2-40B4-BE49-F238E27FC236}">
                <a16:creationId xmlns:a16="http://schemas.microsoft.com/office/drawing/2014/main" id="{E7AA1CBA-59F9-099B-81D2-06328EA85CF5}"/>
              </a:ext>
            </a:extLst>
          </p:cNvPr>
          <p:cNvSpPr>
            <a:spLocks noGrp="1"/>
          </p:cNvSpPr>
          <p:nvPr>
            <p:ph type="body" sz="quarter" idx="26"/>
          </p:nvPr>
        </p:nvSpPr>
        <p:spPr>
          <a:xfrm>
            <a:off x="571500" y="571881"/>
            <a:ext cx="4419600" cy="171722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tel 1">
            <a:extLst>
              <a:ext uri="{FF2B5EF4-FFF2-40B4-BE49-F238E27FC236}">
                <a16:creationId xmlns:a16="http://schemas.microsoft.com/office/drawing/2014/main" id="{1A541825-07B9-7E0C-DA03-62BF62E98AF8}"/>
              </a:ext>
            </a:extLst>
          </p:cNvPr>
          <p:cNvSpPr>
            <a:spLocks noGrp="1"/>
          </p:cNvSpPr>
          <p:nvPr>
            <p:ph type="title"/>
          </p:nvPr>
        </p:nvSpPr>
        <p:spPr>
          <a:xfrm>
            <a:off x="821094" y="852197"/>
            <a:ext cx="3920414" cy="1156596"/>
          </a:xfrm>
        </p:spPr>
        <p:txBody>
          <a:bodyPr/>
          <a:lstStyle>
            <a:lvl1pPr>
              <a:defRPr>
                <a:solidFill>
                  <a:schemeClr val="bg1"/>
                </a:solidFill>
              </a:defRPr>
            </a:lvl1pPr>
          </a:lstStyle>
          <a:p>
            <a:r>
              <a:rPr lang="nl-NL"/>
              <a:t>Klik om stijl te bewerken</a:t>
            </a:r>
            <a:endParaRPr lang="nl-BE"/>
          </a:p>
        </p:txBody>
      </p:sp>
      <p:sp>
        <p:nvSpPr>
          <p:cNvPr id="23" name="Tijdelijke aanduiding voor afbeelding 8">
            <a:extLst>
              <a:ext uri="{FF2B5EF4-FFF2-40B4-BE49-F238E27FC236}">
                <a16:creationId xmlns:a16="http://schemas.microsoft.com/office/drawing/2014/main" id="{447A8140-C670-4D44-DAEF-D2CC311FA77D}"/>
              </a:ext>
            </a:extLst>
          </p:cNvPr>
          <p:cNvSpPr>
            <a:spLocks noGrp="1"/>
          </p:cNvSpPr>
          <p:nvPr>
            <p:ph type="pic" sz="quarter" idx="15" hasCustomPrompt="1"/>
          </p:nvPr>
        </p:nvSpPr>
        <p:spPr>
          <a:xfrm>
            <a:off x="2270868"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4" name="Tijdelijke aanduiding voor tekst 6">
            <a:extLst>
              <a:ext uri="{FF2B5EF4-FFF2-40B4-BE49-F238E27FC236}">
                <a16:creationId xmlns:a16="http://schemas.microsoft.com/office/drawing/2014/main" id="{63D6309C-6692-29F3-4CA8-28669069C7A0}"/>
              </a:ext>
            </a:extLst>
          </p:cNvPr>
          <p:cNvSpPr>
            <a:spLocks noGrp="1"/>
          </p:cNvSpPr>
          <p:nvPr>
            <p:ph type="body" sz="quarter" idx="18"/>
          </p:nvPr>
        </p:nvSpPr>
        <p:spPr>
          <a:xfrm>
            <a:off x="1681094" y="4222759"/>
            <a:ext cx="2032800" cy="1383957"/>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28" name="Tijdelijke aanduiding voor afbeelding 8">
            <a:extLst>
              <a:ext uri="{FF2B5EF4-FFF2-40B4-BE49-F238E27FC236}">
                <a16:creationId xmlns:a16="http://schemas.microsoft.com/office/drawing/2014/main" id="{CB7B50CB-2F06-1754-57F3-FB199D47DEB3}"/>
              </a:ext>
            </a:extLst>
          </p:cNvPr>
          <p:cNvSpPr>
            <a:spLocks noGrp="1"/>
          </p:cNvSpPr>
          <p:nvPr>
            <p:ph type="pic" sz="quarter" idx="19" hasCustomPrompt="1"/>
          </p:nvPr>
        </p:nvSpPr>
        <p:spPr>
          <a:xfrm>
            <a:off x="4718977"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9" name="Tijdelijke aanduiding voor tekst 6">
            <a:extLst>
              <a:ext uri="{FF2B5EF4-FFF2-40B4-BE49-F238E27FC236}">
                <a16:creationId xmlns:a16="http://schemas.microsoft.com/office/drawing/2014/main" id="{9C94AEF7-B678-DEB5-C218-694261766616}"/>
              </a:ext>
            </a:extLst>
          </p:cNvPr>
          <p:cNvSpPr>
            <a:spLocks noGrp="1"/>
          </p:cNvSpPr>
          <p:nvPr>
            <p:ph type="body" sz="quarter" idx="20"/>
          </p:nvPr>
        </p:nvSpPr>
        <p:spPr>
          <a:xfrm>
            <a:off x="4129203" y="4222759"/>
            <a:ext cx="2032800" cy="1383957"/>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0" name="Tijdelijke aanduiding voor afbeelding 8">
            <a:extLst>
              <a:ext uri="{FF2B5EF4-FFF2-40B4-BE49-F238E27FC236}">
                <a16:creationId xmlns:a16="http://schemas.microsoft.com/office/drawing/2014/main" id="{106209EE-E068-5AA9-0770-ED7D5CFF394D}"/>
              </a:ext>
            </a:extLst>
          </p:cNvPr>
          <p:cNvSpPr>
            <a:spLocks noGrp="1"/>
          </p:cNvSpPr>
          <p:nvPr>
            <p:ph type="pic" sz="quarter" idx="21" hasCustomPrompt="1"/>
          </p:nvPr>
        </p:nvSpPr>
        <p:spPr>
          <a:xfrm>
            <a:off x="7167086"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1" name="Tijdelijke aanduiding voor tekst 6">
            <a:extLst>
              <a:ext uri="{FF2B5EF4-FFF2-40B4-BE49-F238E27FC236}">
                <a16:creationId xmlns:a16="http://schemas.microsoft.com/office/drawing/2014/main" id="{FC705194-5B45-923F-41CA-51A61CD251E7}"/>
              </a:ext>
            </a:extLst>
          </p:cNvPr>
          <p:cNvSpPr>
            <a:spLocks noGrp="1"/>
          </p:cNvSpPr>
          <p:nvPr>
            <p:ph type="body" sz="quarter" idx="22"/>
          </p:nvPr>
        </p:nvSpPr>
        <p:spPr>
          <a:xfrm>
            <a:off x="6577312" y="4222759"/>
            <a:ext cx="2032800" cy="1383957"/>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2" name="Tijdelijke aanduiding voor tekst 9">
            <a:extLst>
              <a:ext uri="{FF2B5EF4-FFF2-40B4-BE49-F238E27FC236}">
                <a16:creationId xmlns:a16="http://schemas.microsoft.com/office/drawing/2014/main" id="{99E584CF-337A-4771-3D34-75C3A520C283}"/>
              </a:ext>
            </a:extLst>
          </p:cNvPr>
          <p:cNvSpPr>
            <a:spLocks noGrp="1"/>
          </p:cNvSpPr>
          <p:nvPr>
            <p:ph type="body" sz="quarter" idx="23"/>
          </p:nvPr>
        </p:nvSpPr>
        <p:spPr>
          <a:xfrm rot="5400000">
            <a:off x="2679494"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3" name="Tijdelijke aanduiding voor tekst 9">
            <a:extLst>
              <a:ext uri="{FF2B5EF4-FFF2-40B4-BE49-F238E27FC236}">
                <a16:creationId xmlns:a16="http://schemas.microsoft.com/office/drawing/2014/main" id="{3193611D-0501-E8AF-EA58-16B656B6EE23}"/>
              </a:ext>
            </a:extLst>
          </p:cNvPr>
          <p:cNvSpPr>
            <a:spLocks noGrp="1"/>
          </p:cNvSpPr>
          <p:nvPr>
            <p:ph type="body" sz="quarter" idx="25"/>
          </p:nvPr>
        </p:nvSpPr>
        <p:spPr>
          <a:xfrm rot="5400000">
            <a:off x="5120058"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4" name="Tijdelijke aanduiding voor tekst 9">
            <a:extLst>
              <a:ext uri="{FF2B5EF4-FFF2-40B4-BE49-F238E27FC236}">
                <a16:creationId xmlns:a16="http://schemas.microsoft.com/office/drawing/2014/main" id="{BBD50B1B-DB7B-CA70-9ABC-57C31F82AC39}"/>
              </a:ext>
            </a:extLst>
          </p:cNvPr>
          <p:cNvSpPr>
            <a:spLocks noGrp="1"/>
          </p:cNvSpPr>
          <p:nvPr>
            <p:ph type="body" sz="quarter" idx="53"/>
          </p:nvPr>
        </p:nvSpPr>
        <p:spPr>
          <a:xfrm rot="5400000">
            <a:off x="7575712"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5" name="Tijdelijke aanduiding voor afbeelding 8">
            <a:extLst>
              <a:ext uri="{FF2B5EF4-FFF2-40B4-BE49-F238E27FC236}">
                <a16:creationId xmlns:a16="http://schemas.microsoft.com/office/drawing/2014/main" id="{40D3F499-DBB6-51E2-AD05-AFB3235D376E}"/>
              </a:ext>
            </a:extLst>
          </p:cNvPr>
          <p:cNvSpPr>
            <a:spLocks noGrp="1"/>
          </p:cNvSpPr>
          <p:nvPr>
            <p:ph type="pic" sz="quarter" idx="54" hasCustomPrompt="1"/>
          </p:nvPr>
        </p:nvSpPr>
        <p:spPr>
          <a:xfrm>
            <a:off x="9621314"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6" name="Tijdelijke aanduiding voor tekst 6">
            <a:extLst>
              <a:ext uri="{FF2B5EF4-FFF2-40B4-BE49-F238E27FC236}">
                <a16:creationId xmlns:a16="http://schemas.microsoft.com/office/drawing/2014/main" id="{BE9388A4-830C-7378-E7B2-926DDDF1E87A}"/>
              </a:ext>
            </a:extLst>
          </p:cNvPr>
          <p:cNvSpPr>
            <a:spLocks noGrp="1"/>
          </p:cNvSpPr>
          <p:nvPr>
            <p:ph type="body" sz="quarter" idx="55"/>
          </p:nvPr>
        </p:nvSpPr>
        <p:spPr>
          <a:xfrm>
            <a:off x="9031540" y="4222759"/>
            <a:ext cx="2032800" cy="1383957"/>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7" name="Tijdelijke aanduiding voor tekst 9">
            <a:extLst>
              <a:ext uri="{FF2B5EF4-FFF2-40B4-BE49-F238E27FC236}">
                <a16:creationId xmlns:a16="http://schemas.microsoft.com/office/drawing/2014/main" id="{1B7E9EDC-36C3-E4BC-11DD-C6628B8DBED4}"/>
              </a:ext>
            </a:extLst>
          </p:cNvPr>
          <p:cNvSpPr>
            <a:spLocks noGrp="1"/>
          </p:cNvSpPr>
          <p:nvPr>
            <p:ph type="body" sz="quarter" idx="56"/>
          </p:nvPr>
        </p:nvSpPr>
        <p:spPr>
          <a:xfrm rot="5400000">
            <a:off x="10029940"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voettekst 1">
            <a:extLst>
              <a:ext uri="{FF2B5EF4-FFF2-40B4-BE49-F238E27FC236}">
                <a16:creationId xmlns:a16="http://schemas.microsoft.com/office/drawing/2014/main" id="{B44C97FA-C206-D89B-2167-7AD2C070F541}"/>
              </a:ext>
            </a:extLst>
          </p:cNvPr>
          <p:cNvSpPr>
            <a:spLocks noGrp="1"/>
          </p:cNvSpPr>
          <p:nvPr>
            <p:ph type="ftr" sz="quarter" idx="57"/>
          </p:nvPr>
        </p:nvSpPr>
        <p:spPr/>
        <p:txBody>
          <a:bodyPr/>
          <a:lstStyle/>
          <a:p>
            <a:endParaRPr lang="nl-BE" dirty="0"/>
          </a:p>
        </p:txBody>
      </p:sp>
      <p:sp>
        <p:nvSpPr>
          <p:cNvPr id="3" name="Tijdelijke aanduiding voor dianummer 2">
            <a:extLst>
              <a:ext uri="{FF2B5EF4-FFF2-40B4-BE49-F238E27FC236}">
                <a16:creationId xmlns:a16="http://schemas.microsoft.com/office/drawing/2014/main" id="{E999F545-138A-6B5B-D0C2-76A705255B82}"/>
              </a:ext>
            </a:extLst>
          </p:cNvPr>
          <p:cNvSpPr>
            <a:spLocks noGrp="1"/>
          </p:cNvSpPr>
          <p:nvPr>
            <p:ph type="sldNum" sz="quarter" idx="58"/>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88687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par>
                          <p:cTn id="17" fill="hold">
                            <p:stCondLst>
                              <p:cond delay="700"/>
                            </p:stCondLst>
                            <p:childTnLst>
                              <p:par>
                                <p:cTn id="18" presetID="53" presetClass="entr" presetSubtype="16"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32"/>
                                        </p:tgtEl>
                                        <p:attrNameLst>
                                          <p:attrName>style.visibility</p:attrName>
                                        </p:attrNameLst>
                                      </p:cBhvr>
                                      <p:to>
                                        <p:strVal val="visible"/>
                                      </p:to>
                                    </p:set>
                                    <p:animEffect transition="in" filter="barn(outVertical)">
                                      <p:cBhvr>
                                        <p:cTn id="25" dur="500"/>
                                        <p:tgtEl>
                                          <p:spTgt spid="32"/>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fade">
                                      <p:cBhvr>
                                        <p:cTn id="28" dur="500"/>
                                        <p:tgtEl>
                                          <p:spTgt spid="24">
                                            <p:txEl>
                                              <p:pRg st="0" end="0"/>
                                            </p:txEl>
                                          </p:spTgt>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16" presetClass="entr" presetSubtype="37" fill="hold" grpId="0" nodeType="withEffect">
                                  <p:stCondLst>
                                    <p:cond delay="150"/>
                                  </p:stCondLst>
                                  <p:childTnLst>
                                    <p:set>
                                      <p:cBhvr>
                                        <p:cTn id="36" dur="1" fill="hold">
                                          <p:stCondLst>
                                            <p:cond delay="0"/>
                                          </p:stCondLst>
                                        </p:cTn>
                                        <p:tgtEl>
                                          <p:spTgt spid="33"/>
                                        </p:tgtEl>
                                        <p:attrNameLst>
                                          <p:attrName>style.visibility</p:attrName>
                                        </p:attrNameLst>
                                      </p:cBhvr>
                                      <p:to>
                                        <p:strVal val="visible"/>
                                      </p:to>
                                    </p:set>
                                    <p:animEffect transition="in" filter="barn(outVertical)">
                                      <p:cBhvr>
                                        <p:cTn id="37" dur="500"/>
                                        <p:tgtEl>
                                          <p:spTgt spid="33"/>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29">
                                            <p:txEl>
                                              <p:pRg st="0" end="0"/>
                                            </p:txEl>
                                          </p:spTgt>
                                        </p:tgtEl>
                                        <p:attrNameLst>
                                          <p:attrName>style.visibility</p:attrName>
                                        </p:attrNameLst>
                                      </p:cBhvr>
                                      <p:to>
                                        <p:strVal val="visible"/>
                                      </p:to>
                                    </p:set>
                                    <p:animEffect transition="in" filter="fade">
                                      <p:cBhvr>
                                        <p:cTn id="40" dur="500"/>
                                        <p:tgtEl>
                                          <p:spTgt spid="29">
                                            <p:txEl>
                                              <p:pRg st="0" end="0"/>
                                            </p:txEl>
                                          </p:spTgt>
                                        </p:tgtEl>
                                      </p:cBhvr>
                                    </p:animEffect>
                                  </p:childTnLst>
                                </p:cTn>
                              </p:par>
                            </p:childTnLst>
                          </p:cTn>
                        </p:par>
                        <p:par>
                          <p:cTn id="41" fill="hold">
                            <p:stCondLst>
                              <p:cond delay="2300"/>
                            </p:stCondLst>
                            <p:childTnLst>
                              <p:par>
                                <p:cTn id="42" presetID="53" presetClass="entr" presetSubtype="16"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Effect transition="in" filter="fade">
                                      <p:cBhvr>
                                        <p:cTn id="46" dur="500"/>
                                        <p:tgtEl>
                                          <p:spTgt spid="30"/>
                                        </p:tgtEl>
                                      </p:cBhvr>
                                    </p:animEffect>
                                  </p:childTnLst>
                                </p:cTn>
                              </p:par>
                              <p:par>
                                <p:cTn id="47" presetID="16" presetClass="entr" presetSubtype="37" fill="hold" grpId="0" nodeType="withEffect">
                                  <p:stCondLst>
                                    <p:cond delay="150"/>
                                  </p:stCondLst>
                                  <p:childTnLst>
                                    <p:set>
                                      <p:cBhvr>
                                        <p:cTn id="48" dur="1" fill="hold">
                                          <p:stCondLst>
                                            <p:cond delay="0"/>
                                          </p:stCondLst>
                                        </p:cTn>
                                        <p:tgtEl>
                                          <p:spTgt spid="34"/>
                                        </p:tgtEl>
                                        <p:attrNameLst>
                                          <p:attrName>style.visibility</p:attrName>
                                        </p:attrNameLst>
                                      </p:cBhvr>
                                      <p:to>
                                        <p:strVal val="visible"/>
                                      </p:to>
                                    </p:set>
                                    <p:animEffect transition="in" filter="barn(outVertical)">
                                      <p:cBhvr>
                                        <p:cTn id="49" dur="500"/>
                                        <p:tgtEl>
                                          <p:spTgt spid="34"/>
                                        </p:tgtEl>
                                      </p:cBhvr>
                                    </p:animEffect>
                                  </p:childTnLst>
                                </p:cTn>
                              </p:par>
                              <p:par>
                                <p:cTn id="50" presetID="10" presetClass="entr" presetSubtype="0" fill="hold" grpId="0" nodeType="withEffect">
                                  <p:stCondLst>
                                    <p:cond delay="3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fade">
                                      <p:cBhvr>
                                        <p:cTn id="52" dur="500"/>
                                        <p:tgtEl>
                                          <p:spTgt spid="31">
                                            <p:txEl>
                                              <p:pRg st="0" end="0"/>
                                            </p:txEl>
                                          </p:spTgt>
                                        </p:tgtEl>
                                      </p:cBhvr>
                                    </p:animEffect>
                                  </p:childTnLst>
                                </p:cTn>
                              </p:par>
                            </p:childTnLst>
                          </p:cTn>
                        </p:par>
                        <p:par>
                          <p:cTn id="53" fill="hold">
                            <p:stCondLst>
                              <p:cond delay="3100"/>
                            </p:stCondLst>
                            <p:childTnLst>
                              <p:par>
                                <p:cTn id="54" presetID="53" presetClass="entr" presetSubtype="16"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500" fill="hold"/>
                                        <p:tgtEl>
                                          <p:spTgt spid="35"/>
                                        </p:tgtEl>
                                        <p:attrNameLst>
                                          <p:attrName>ppt_w</p:attrName>
                                        </p:attrNameLst>
                                      </p:cBhvr>
                                      <p:tavLst>
                                        <p:tav tm="0">
                                          <p:val>
                                            <p:fltVal val="0"/>
                                          </p:val>
                                        </p:tav>
                                        <p:tav tm="100000">
                                          <p:val>
                                            <p:strVal val="#ppt_w"/>
                                          </p:val>
                                        </p:tav>
                                      </p:tavLst>
                                    </p:anim>
                                    <p:anim calcmode="lin" valueType="num">
                                      <p:cBhvr>
                                        <p:cTn id="57" dur="500" fill="hold"/>
                                        <p:tgtEl>
                                          <p:spTgt spid="35"/>
                                        </p:tgtEl>
                                        <p:attrNameLst>
                                          <p:attrName>ppt_h</p:attrName>
                                        </p:attrNameLst>
                                      </p:cBhvr>
                                      <p:tavLst>
                                        <p:tav tm="0">
                                          <p:val>
                                            <p:fltVal val="0"/>
                                          </p:val>
                                        </p:tav>
                                        <p:tav tm="100000">
                                          <p:val>
                                            <p:strVal val="#ppt_h"/>
                                          </p:val>
                                        </p:tav>
                                      </p:tavLst>
                                    </p:anim>
                                    <p:animEffect transition="in" filter="fade">
                                      <p:cBhvr>
                                        <p:cTn id="58" dur="500"/>
                                        <p:tgtEl>
                                          <p:spTgt spid="35"/>
                                        </p:tgtEl>
                                      </p:cBhvr>
                                    </p:animEffect>
                                  </p:childTnLst>
                                </p:cTn>
                              </p:par>
                              <p:par>
                                <p:cTn id="59" presetID="16" presetClass="entr" presetSubtype="37" fill="hold" grpId="0" nodeType="withEffect">
                                  <p:stCondLst>
                                    <p:cond delay="150"/>
                                  </p:stCondLst>
                                  <p:childTnLst>
                                    <p:set>
                                      <p:cBhvr>
                                        <p:cTn id="60" dur="1" fill="hold">
                                          <p:stCondLst>
                                            <p:cond delay="0"/>
                                          </p:stCondLst>
                                        </p:cTn>
                                        <p:tgtEl>
                                          <p:spTgt spid="37"/>
                                        </p:tgtEl>
                                        <p:attrNameLst>
                                          <p:attrName>style.visibility</p:attrName>
                                        </p:attrNameLst>
                                      </p:cBhvr>
                                      <p:to>
                                        <p:strVal val="visible"/>
                                      </p:to>
                                    </p:set>
                                    <p:animEffect transition="in" filter="barn(outVertical)">
                                      <p:cBhvr>
                                        <p:cTn id="61" dur="500"/>
                                        <p:tgtEl>
                                          <p:spTgt spid="37"/>
                                        </p:tgtEl>
                                      </p:cBhvr>
                                    </p:animEffect>
                                  </p:childTnLst>
                                </p:cTn>
                              </p:par>
                              <p:par>
                                <p:cTn id="62" presetID="10" presetClass="entr" presetSubtype="0" fill="hold" grpId="0" nodeType="withEffect">
                                  <p:stCondLst>
                                    <p:cond delay="300"/>
                                  </p:stCondLst>
                                  <p:childTnLst>
                                    <p:set>
                                      <p:cBhvr>
                                        <p:cTn id="63" dur="1" fill="hold">
                                          <p:stCondLst>
                                            <p:cond delay="0"/>
                                          </p:stCondLst>
                                        </p:cTn>
                                        <p:tgtEl>
                                          <p:spTgt spid="36">
                                            <p:txEl>
                                              <p:pRg st="0" end="0"/>
                                            </p:txEl>
                                          </p:spTgt>
                                        </p:tgtEl>
                                        <p:attrNameLst>
                                          <p:attrName>style.visibility</p:attrName>
                                        </p:attrNameLst>
                                      </p:cBhvr>
                                      <p:to>
                                        <p:strVal val="visible"/>
                                      </p:to>
                                    </p:set>
                                    <p:animEffect transition="in" filter="fade">
                                      <p:cBhvr>
                                        <p:cTn id="64"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 presetClass="entr" presetSubtype="2" decel="10000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p:bldP spid="23" grpId="0"/>
      <p:bldP spid="24" grpId="0" build="p">
        <p:tmplLst>
          <p:tmpl lvl="1">
            <p:tnLst>
              <p:par>
                <p:cTn presetID="10" presetClass="entr" presetSubtype="0"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8" grpId="0"/>
      <p:bldP spid="29" grpId="0" build="p">
        <p:tmplLst>
          <p:tmpl lvl="1">
            <p:tnLst>
              <p:par>
                <p:cTn presetID="10" presetClass="entr" presetSubtype="0"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p:bldP spid="31" grpId="0" build="p">
        <p:tmplLst>
          <p:tmpl lvl="1">
            <p:tnLst>
              <p:par>
                <p:cTn presetID="10" presetClass="entr" presetSubtype="0" fill="hold" nodeType="withEffect">
                  <p:stCondLst>
                    <p:cond delay="3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tmplLst>
          <p:tmpl>
            <p:tnLst>
              <p:par>
                <p:cTn presetID="16" presetClass="entr" presetSubtype="37" fill="hold" nodeType="withEffect">
                  <p:stCondLst>
                    <p:cond delay="150"/>
                  </p:stCondLst>
                  <p:childTnLst>
                    <p:set>
                      <p:cBhvr>
                        <p:cTn dur="1" fill="hold">
                          <p:stCondLst>
                            <p:cond delay="0"/>
                          </p:stCondLst>
                        </p:cTn>
                        <p:tgtEl>
                          <p:spTgt spid="32"/>
                        </p:tgtEl>
                        <p:attrNameLst>
                          <p:attrName>style.visibility</p:attrName>
                        </p:attrNameLst>
                      </p:cBhvr>
                      <p:to>
                        <p:strVal val="visible"/>
                      </p:to>
                    </p:set>
                    <p:animEffect transition="in" filter="barn(outVertical)">
                      <p:cBhvr>
                        <p:cTn dur="500"/>
                        <p:tgtEl>
                          <p:spTgt spid="32"/>
                        </p:tgtEl>
                      </p:cBhvr>
                    </p:animEffect>
                  </p:childTnLst>
                </p:cTn>
              </p:par>
            </p:tnLst>
          </p:tmpl>
        </p:tmplLst>
      </p:bldP>
      <p:bldP spid="33" grpId="0" animBg="1">
        <p:tmplLst>
          <p:tmpl>
            <p:tnLst>
              <p:par>
                <p:cTn presetID="16" presetClass="entr" presetSubtype="37" fill="hold" nodeType="withEffect">
                  <p:stCondLst>
                    <p:cond delay="150"/>
                  </p:stCondLst>
                  <p:childTnLst>
                    <p:set>
                      <p:cBhvr>
                        <p:cTn dur="1" fill="hold">
                          <p:stCondLst>
                            <p:cond delay="0"/>
                          </p:stCondLst>
                        </p:cTn>
                        <p:tgtEl>
                          <p:spTgt spid="33"/>
                        </p:tgtEl>
                        <p:attrNameLst>
                          <p:attrName>style.visibility</p:attrName>
                        </p:attrNameLst>
                      </p:cBhvr>
                      <p:to>
                        <p:strVal val="visible"/>
                      </p:to>
                    </p:set>
                    <p:animEffect transition="in" filter="barn(outVertical)">
                      <p:cBhvr>
                        <p:cTn dur="500"/>
                        <p:tgtEl>
                          <p:spTgt spid="33"/>
                        </p:tgtEl>
                      </p:cBhvr>
                    </p:animEffect>
                  </p:childTnLst>
                </p:cTn>
              </p:par>
            </p:tnLst>
          </p:tmpl>
        </p:tmplLst>
      </p:bldP>
      <p:bldP spid="34" grpId="0" animBg="1">
        <p:tmplLst>
          <p:tmpl>
            <p:tnLst>
              <p:par>
                <p:cTn presetID="16" presetClass="entr" presetSubtype="37" fill="hold" nodeType="withEffect">
                  <p:stCondLst>
                    <p:cond delay="150"/>
                  </p:stCondLst>
                  <p:childTnLst>
                    <p:set>
                      <p:cBhvr>
                        <p:cTn dur="1" fill="hold">
                          <p:stCondLst>
                            <p:cond delay="0"/>
                          </p:stCondLst>
                        </p:cTn>
                        <p:tgtEl>
                          <p:spTgt spid="34"/>
                        </p:tgtEl>
                        <p:attrNameLst>
                          <p:attrName>style.visibility</p:attrName>
                        </p:attrNameLst>
                      </p:cBhvr>
                      <p:to>
                        <p:strVal val="visible"/>
                      </p:to>
                    </p:set>
                    <p:animEffect transition="in" filter="barn(outVertical)">
                      <p:cBhvr>
                        <p:cTn dur="500"/>
                        <p:tgtEl>
                          <p:spTgt spid="34"/>
                        </p:tgtEl>
                      </p:cBhvr>
                    </p:animEffect>
                  </p:childTnLst>
                </p:cTn>
              </p:par>
            </p:tnLst>
          </p:tmpl>
        </p:tmplLst>
      </p:bldP>
      <p:bldP spid="35" grpId="0"/>
      <p:bldP spid="36" grpId="0" build="p">
        <p:tmplLst>
          <p:tmpl lvl="1">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animBg="1">
        <p:tmplLst>
          <p:tmpl>
            <p:tnLst>
              <p:par>
                <p:cTn presetID="16" presetClass="entr" presetSubtype="37" fill="hold" nodeType="withEffect">
                  <p:stCondLst>
                    <p:cond delay="150"/>
                  </p:stCondLst>
                  <p:childTnLst>
                    <p:set>
                      <p:cBhvr>
                        <p:cTn dur="1" fill="hold">
                          <p:stCondLst>
                            <p:cond delay="0"/>
                          </p:stCondLst>
                        </p:cTn>
                        <p:tgtEl>
                          <p:spTgt spid="37"/>
                        </p:tgtEl>
                        <p:attrNameLst>
                          <p:attrName>style.visibility</p:attrName>
                        </p:attrNameLst>
                      </p:cBhvr>
                      <p:to>
                        <p:strVal val="visible"/>
                      </p:to>
                    </p:set>
                    <p:animEffect transition="in" filter="barn(outVertical)">
                      <p:cBhvr>
                        <p:cTn dur="500"/>
                        <p:tgtEl>
                          <p:spTgt spid="37"/>
                        </p:tgtEl>
                      </p:cBhvr>
                    </p:animEffect>
                  </p:childTnLst>
                </p:cTn>
              </p:par>
            </p:tnLst>
          </p:tmpl>
        </p:tmplLst>
      </p:bldP>
    </p:bldLst>
  </p:timing>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Vier items met pictogrammen - versi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3" name="Tijdelijke aanduiding voor voettekst 2">
            <a:extLst>
              <a:ext uri="{FF2B5EF4-FFF2-40B4-BE49-F238E27FC236}">
                <a16:creationId xmlns:a16="http://schemas.microsoft.com/office/drawing/2014/main" id="{7099A9FF-FAFE-9891-B578-F2F5B8DFACE7}"/>
              </a:ext>
            </a:extLst>
          </p:cNvPr>
          <p:cNvSpPr>
            <a:spLocks noGrp="1"/>
          </p:cNvSpPr>
          <p:nvPr>
            <p:ph type="ftr" sz="quarter" idx="29"/>
          </p:nvPr>
        </p:nvSpPr>
        <p:spPr/>
        <p:txBody>
          <a:bodyPr/>
          <a:lstStyle/>
          <a:p>
            <a:endParaRPr lang="nl-BE" dirty="0"/>
          </a:p>
        </p:txBody>
      </p:sp>
      <p:sp>
        <p:nvSpPr>
          <p:cNvPr id="4" name="Tijdelijke aanduiding voor dianummer 3">
            <a:extLst>
              <a:ext uri="{FF2B5EF4-FFF2-40B4-BE49-F238E27FC236}">
                <a16:creationId xmlns:a16="http://schemas.microsoft.com/office/drawing/2014/main" id="{2FBA0257-8B6D-ECC6-5056-7433133F4F1E}"/>
              </a:ext>
            </a:extLst>
          </p:cNvPr>
          <p:cNvSpPr>
            <a:spLocks noGrp="1"/>
          </p:cNvSpPr>
          <p:nvPr>
            <p:ph type="sldNum" sz="quarter" idx="30"/>
          </p:nvPr>
        </p:nvSpPr>
        <p:spPr/>
        <p:txBody>
          <a:bodyPr/>
          <a:lstStyle/>
          <a:p>
            <a:fld id="{6008D383-A939-4037-8B54-952B3017155F}" type="slidenum">
              <a:rPr lang="nl-BE" smtClean="0"/>
              <a:pPr/>
              <a:t>‹nr.›</a:t>
            </a:fld>
            <a:endParaRPr lang="nl-BE" dirty="0"/>
          </a:p>
        </p:txBody>
      </p:sp>
      <p:sp>
        <p:nvSpPr>
          <p:cNvPr id="27" name="Tijdelijke aanduiding voor afbeelding 8">
            <a:extLst>
              <a:ext uri="{FF2B5EF4-FFF2-40B4-BE49-F238E27FC236}">
                <a16:creationId xmlns:a16="http://schemas.microsoft.com/office/drawing/2014/main" id="{36AA3511-2948-C8C1-4CCC-5205C00C84A4}"/>
              </a:ext>
            </a:extLst>
          </p:cNvPr>
          <p:cNvSpPr>
            <a:spLocks noGrp="1"/>
          </p:cNvSpPr>
          <p:nvPr>
            <p:ph type="pic" sz="quarter" idx="31" hasCustomPrompt="1"/>
          </p:nvPr>
        </p:nvSpPr>
        <p:spPr>
          <a:xfrm>
            <a:off x="1674975"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8" name="Tijdelijke aanduiding voor tekst 6">
            <a:extLst>
              <a:ext uri="{FF2B5EF4-FFF2-40B4-BE49-F238E27FC236}">
                <a16:creationId xmlns:a16="http://schemas.microsoft.com/office/drawing/2014/main" id="{43AFD1DC-5A0C-FA08-7033-9C88172E7371}"/>
              </a:ext>
            </a:extLst>
          </p:cNvPr>
          <p:cNvSpPr>
            <a:spLocks noGrp="1"/>
          </p:cNvSpPr>
          <p:nvPr>
            <p:ph type="body" sz="quarter" idx="32"/>
          </p:nvPr>
        </p:nvSpPr>
        <p:spPr>
          <a:xfrm>
            <a:off x="1085201" y="4222759"/>
            <a:ext cx="2032800"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29" name="Tijdelijke aanduiding voor afbeelding 8">
            <a:extLst>
              <a:ext uri="{FF2B5EF4-FFF2-40B4-BE49-F238E27FC236}">
                <a16:creationId xmlns:a16="http://schemas.microsoft.com/office/drawing/2014/main" id="{A9097848-9107-7A20-2F7D-40EC2F966B8E}"/>
              </a:ext>
            </a:extLst>
          </p:cNvPr>
          <p:cNvSpPr>
            <a:spLocks noGrp="1"/>
          </p:cNvSpPr>
          <p:nvPr>
            <p:ph type="pic" sz="quarter" idx="19" hasCustomPrompt="1"/>
          </p:nvPr>
        </p:nvSpPr>
        <p:spPr>
          <a:xfrm>
            <a:off x="4323755"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0" name="Tijdelijke aanduiding voor tekst 6">
            <a:extLst>
              <a:ext uri="{FF2B5EF4-FFF2-40B4-BE49-F238E27FC236}">
                <a16:creationId xmlns:a16="http://schemas.microsoft.com/office/drawing/2014/main" id="{8A4CDF85-0270-1B39-9641-9CDD81608708}"/>
              </a:ext>
            </a:extLst>
          </p:cNvPr>
          <p:cNvSpPr>
            <a:spLocks noGrp="1"/>
          </p:cNvSpPr>
          <p:nvPr>
            <p:ph type="body" sz="quarter" idx="20"/>
          </p:nvPr>
        </p:nvSpPr>
        <p:spPr>
          <a:xfrm>
            <a:off x="3733981" y="4222759"/>
            <a:ext cx="2032800"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1" name="Tijdelijke aanduiding voor afbeelding 8">
            <a:extLst>
              <a:ext uri="{FF2B5EF4-FFF2-40B4-BE49-F238E27FC236}">
                <a16:creationId xmlns:a16="http://schemas.microsoft.com/office/drawing/2014/main" id="{FC2AE2A9-5958-80F6-D395-7BE275489581}"/>
              </a:ext>
            </a:extLst>
          </p:cNvPr>
          <p:cNvSpPr>
            <a:spLocks noGrp="1"/>
          </p:cNvSpPr>
          <p:nvPr>
            <p:ph type="pic" sz="quarter" idx="21" hasCustomPrompt="1"/>
          </p:nvPr>
        </p:nvSpPr>
        <p:spPr>
          <a:xfrm>
            <a:off x="6972535"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2" name="Tijdelijke aanduiding voor tekst 6">
            <a:extLst>
              <a:ext uri="{FF2B5EF4-FFF2-40B4-BE49-F238E27FC236}">
                <a16:creationId xmlns:a16="http://schemas.microsoft.com/office/drawing/2014/main" id="{DCEB54E4-EAD5-8264-9FCE-B009763AB3D2}"/>
              </a:ext>
            </a:extLst>
          </p:cNvPr>
          <p:cNvSpPr>
            <a:spLocks noGrp="1"/>
          </p:cNvSpPr>
          <p:nvPr>
            <p:ph type="body" sz="quarter" idx="22"/>
          </p:nvPr>
        </p:nvSpPr>
        <p:spPr>
          <a:xfrm>
            <a:off x="6382761" y="4222759"/>
            <a:ext cx="2032800"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3" name="Tijdelijke aanduiding voor tekst 9">
            <a:extLst>
              <a:ext uri="{FF2B5EF4-FFF2-40B4-BE49-F238E27FC236}">
                <a16:creationId xmlns:a16="http://schemas.microsoft.com/office/drawing/2014/main" id="{FB9BB714-1174-164A-E8EC-A0743FD8D462}"/>
              </a:ext>
            </a:extLst>
          </p:cNvPr>
          <p:cNvSpPr>
            <a:spLocks noGrp="1"/>
          </p:cNvSpPr>
          <p:nvPr>
            <p:ph type="body" sz="quarter" idx="33"/>
          </p:nvPr>
        </p:nvSpPr>
        <p:spPr>
          <a:xfrm rot="5400000">
            <a:off x="2083601"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4" name="Tijdelijke aanduiding voor tekst 9">
            <a:extLst>
              <a:ext uri="{FF2B5EF4-FFF2-40B4-BE49-F238E27FC236}">
                <a16:creationId xmlns:a16="http://schemas.microsoft.com/office/drawing/2014/main" id="{087047BD-AF68-36F8-46BA-7EB9668B1886}"/>
              </a:ext>
            </a:extLst>
          </p:cNvPr>
          <p:cNvSpPr>
            <a:spLocks noGrp="1"/>
          </p:cNvSpPr>
          <p:nvPr>
            <p:ph type="body" sz="quarter" idx="25"/>
          </p:nvPr>
        </p:nvSpPr>
        <p:spPr>
          <a:xfrm rot="5400000">
            <a:off x="4732381"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5" name="Tijdelijke aanduiding voor tekst 9">
            <a:extLst>
              <a:ext uri="{FF2B5EF4-FFF2-40B4-BE49-F238E27FC236}">
                <a16:creationId xmlns:a16="http://schemas.microsoft.com/office/drawing/2014/main" id="{3271476B-E3BE-A190-8DA6-652BF34225C6}"/>
              </a:ext>
            </a:extLst>
          </p:cNvPr>
          <p:cNvSpPr>
            <a:spLocks noGrp="1"/>
          </p:cNvSpPr>
          <p:nvPr>
            <p:ph type="body" sz="quarter" idx="53"/>
          </p:nvPr>
        </p:nvSpPr>
        <p:spPr>
          <a:xfrm rot="5400000">
            <a:off x="7381161"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6" name="Tijdelijke aanduiding voor afbeelding 8">
            <a:extLst>
              <a:ext uri="{FF2B5EF4-FFF2-40B4-BE49-F238E27FC236}">
                <a16:creationId xmlns:a16="http://schemas.microsoft.com/office/drawing/2014/main" id="{5BECE83F-1210-A4C8-E611-7FAC168B1B83}"/>
              </a:ext>
            </a:extLst>
          </p:cNvPr>
          <p:cNvSpPr>
            <a:spLocks noGrp="1"/>
          </p:cNvSpPr>
          <p:nvPr>
            <p:ph type="pic" sz="quarter" idx="54" hasCustomPrompt="1"/>
          </p:nvPr>
        </p:nvSpPr>
        <p:spPr>
          <a:xfrm>
            <a:off x="9621314"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7" name="Tijdelijke aanduiding voor tekst 6">
            <a:extLst>
              <a:ext uri="{FF2B5EF4-FFF2-40B4-BE49-F238E27FC236}">
                <a16:creationId xmlns:a16="http://schemas.microsoft.com/office/drawing/2014/main" id="{58CC90F8-803C-93BB-F4FE-BF28CBD144FA}"/>
              </a:ext>
            </a:extLst>
          </p:cNvPr>
          <p:cNvSpPr>
            <a:spLocks noGrp="1"/>
          </p:cNvSpPr>
          <p:nvPr>
            <p:ph type="body" sz="quarter" idx="55"/>
          </p:nvPr>
        </p:nvSpPr>
        <p:spPr>
          <a:xfrm>
            <a:off x="9031540" y="4222759"/>
            <a:ext cx="2032800"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8" name="Tijdelijke aanduiding voor tekst 9">
            <a:extLst>
              <a:ext uri="{FF2B5EF4-FFF2-40B4-BE49-F238E27FC236}">
                <a16:creationId xmlns:a16="http://schemas.microsoft.com/office/drawing/2014/main" id="{7A2E9753-D6F7-221E-69CC-F52B743A9E63}"/>
              </a:ext>
            </a:extLst>
          </p:cNvPr>
          <p:cNvSpPr>
            <a:spLocks noGrp="1"/>
          </p:cNvSpPr>
          <p:nvPr>
            <p:ph type="body" sz="quarter" idx="56"/>
          </p:nvPr>
        </p:nvSpPr>
        <p:spPr>
          <a:xfrm rot="5400000">
            <a:off x="10029940"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Tree>
    <p:extLst>
      <p:ext uri="{BB962C8B-B14F-4D97-AF65-F5344CB8AC3E}">
        <p14:creationId xmlns:p14="http://schemas.microsoft.com/office/powerpoint/2010/main" val="3397611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par>
                                <p:cTn id="14" presetID="16" presetClass="entr" presetSubtype="37" fill="hold" grpId="0" nodeType="withEffect">
                                  <p:stCondLst>
                                    <p:cond delay="150"/>
                                  </p:stCondLst>
                                  <p:childTnLst>
                                    <p:set>
                                      <p:cBhvr>
                                        <p:cTn id="15" dur="1" fill="hold">
                                          <p:stCondLst>
                                            <p:cond delay="0"/>
                                          </p:stCondLst>
                                        </p:cTn>
                                        <p:tgtEl>
                                          <p:spTgt spid="33"/>
                                        </p:tgtEl>
                                        <p:attrNameLst>
                                          <p:attrName>style.visibility</p:attrName>
                                        </p:attrNameLst>
                                      </p:cBhvr>
                                      <p:to>
                                        <p:strVal val="visible"/>
                                      </p:to>
                                    </p:set>
                                    <p:animEffect transition="in" filter="barn(outVertical)">
                                      <p:cBhvr>
                                        <p:cTn id="16" dur="500"/>
                                        <p:tgtEl>
                                          <p:spTgt spid="3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fade">
                                      <p:cBhvr>
                                        <p:cTn id="19" dur="500"/>
                                        <p:tgtEl>
                                          <p:spTgt spid="28">
                                            <p:txEl>
                                              <p:pRg st="0" end="0"/>
                                            </p:txEl>
                                          </p:spTgt>
                                        </p:tgtEl>
                                      </p:cBhvr>
                                    </p:animEffect>
                                  </p:childTnLst>
                                </p:cTn>
                              </p:par>
                            </p:childTnLst>
                          </p:cTn>
                        </p:par>
                        <p:par>
                          <p:cTn id="20" fill="hold">
                            <p:stCondLst>
                              <p:cond delay="1300"/>
                            </p:stCondLst>
                            <p:childTnLst>
                              <p:par>
                                <p:cTn id="21" presetID="53" presetClass="entr" presetSubtype="16"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animEffect transition="in" filter="fade">
                                      <p:cBhvr>
                                        <p:cTn id="25" dur="500"/>
                                        <p:tgtEl>
                                          <p:spTgt spid="29"/>
                                        </p:tgtEl>
                                      </p:cBhvr>
                                    </p:animEffect>
                                  </p:childTnLst>
                                </p:cTn>
                              </p:par>
                              <p:par>
                                <p:cTn id="26" presetID="16" presetClass="entr" presetSubtype="37" fill="hold" grpId="0" nodeType="withEffect">
                                  <p:stCondLst>
                                    <p:cond delay="150"/>
                                  </p:stCondLst>
                                  <p:childTnLst>
                                    <p:set>
                                      <p:cBhvr>
                                        <p:cTn id="27" dur="1" fill="hold">
                                          <p:stCondLst>
                                            <p:cond delay="0"/>
                                          </p:stCondLst>
                                        </p:cTn>
                                        <p:tgtEl>
                                          <p:spTgt spid="34"/>
                                        </p:tgtEl>
                                        <p:attrNameLst>
                                          <p:attrName>style.visibility</p:attrName>
                                        </p:attrNameLst>
                                      </p:cBhvr>
                                      <p:to>
                                        <p:strVal val="visible"/>
                                      </p:to>
                                    </p:set>
                                    <p:animEffect transition="in" filter="barn(outVertical)">
                                      <p:cBhvr>
                                        <p:cTn id="28" dur="500"/>
                                        <p:tgtEl>
                                          <p:spTgt spid="34"/>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fade">
                                      <p:cBhvr>
                                        <p:cTn id="31" dur="500"/>
                                        <p:tgtEl>
                                          <p:spTgt spid="30">
                                            <p:txEl>
                                              <p:pRg st="0" end="0"/>
                                            </p:txEl>
                                          </p:spTgt>
                                        </p:tgtEl>
                                      </p:cBhvr>
                                    </p:animEffect>
                                  </p:childTnLst>
                                </p:cTn>
                              </p:par>
                            </p:childTnLst>
                          </p:cTn>
                        </p:par>
                        <p:par>
                          <p:cTn id="32" fill="hold">
                            <p:stCondLst>
                              <p:cond delay="2100"/>
                            </p:stCondLst>
                            <p:childTnLst>
                              <p:par>
                                <p:cTn id="33" presetID="53" presetClass="entr" presetSubtype="16"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par>
                                <p:cTn id="38" presetID="16" presetClass="entr" presetSubtype="37" fill="hold" grpId="0" nodeType="withEffect">
                                  <p:stCondLst>
                                    <p:cond delay="150"/>
                                  </p:stCondLst>
                                  <p:childTnLst>
                                    <p:set>
                                      <p:cBhvr>
                                        <p:cTn id="39" dur="1" fill="hold">
                                          <p:stCondLst>
                                            <p:cond delay="0"/>
                                          </p:stCondLst>
                                        </p:cTn>
                                        <p:tgtEl>
                                          <p:spTgt spid="35"/>
                                        </p:tgtEl>
                                        <p:attrNameLst>
                                          <p:attrName>style.visibility</p:attrName>
                                        </p:attrNameLst>
                                      </p:cBhvr>
                                      <p:to>
                                        <p:strVal val="visible"/>
                                      </p:to>
                                    </p:set>
                                    <p:animEffect transition="in" filter="barn(outVertical)">
                                      <p:cBhvr>
                                        <p:cTn id="40" dur="500"/>
                                        <p:tgtEl>
                                          <p:spTgt spid="35"/>
                                        </p:tgtEl>
                                      </p:cBhvr>
                                    </p:animEffect>
                                  </p:childTnLst>
                                </p:cTn>
                              </p:par>
                              <p:par>
                                <p:cTn id="41" presetID="10" presetClass="entr" presetSubtype="0" fill="hold" grpId="0" nodeType="withEffect">
                                  <p:stCondLst>
                                    <p:cond delay="300"/>
                                  </p:stCondLst>
                                  <p:childTnLst>
                                    <p:set>
                                      <p:cBhvr>
                                        <p:cTn id="42" dur="1" fill="hold">
                                          <p:stCondLst>
                                            <p:cond delay="0"/>
                                          </p:stCondLst>
                                        </p:cTn>
                                        <p:tgtEl>
                                          <p:spTgt spid="32">
                                            <p:txEl>
                                              <p:pRg st="0" end="0"/>
                                            </p:txEl>
                                          </p:spTgt>
                                        </p:tgtEl>
                                        <p:attrNameLst>
                                          <p:attrName>style.visibility</p:attrName>
                                        </p:attrNameLst>
                                      </p:cBhvr>
                                      <p:to>
                                        <p:strVal val="visible"/>
                                      </p:to>
                                    </p:set>
                                    <p:animEffect transition="in" filter="fade">
                                      <p:cBhvr>
                                        <p:cTn id="43" dur="500"/>
                                        <p:tgtEl>
                                          <p:spTgt spid="32">
                                            <p:txEl>
                                              <p:pRg st="0" end="0"/>
                                            </p:txEl>
                                          </p:spTgt>
                                        </p:tgtEl>
                                      </p:cBhvr>
                                    </p:animEffect>
                                  </p:childTnLst>
                                </p:cTn>
                              </p:par>
                            </p:childTnLst>
                          </p:cTn>
                        </p:par>
                        <p:par>
                          <p:cTn id="44" fill="hold">
                            <p:stCondLst>
                              <p:cond delay="2900"/>
                            </p:stCondLst>
                            <p:childTnLst>
                              <p:par>
                                <p:cTn id="45" presetID="53" presetClass="entr" presetSubtype="16"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6" presetClass="entr" presetSubtype="37" fill="hold" grpId="0" nodeType="withEffect">
                                  <p:stCondLst>
                                    <p:cond delay="150"/>
                                  </p:stCondLst>
                                  <p:childTnLst>
                                    <p:set>
                                      <p:cBhvr>
                                        <p:cTn id="51" dur="1" fill="hold">
                                          <p:stCondLst>
                                            <p:cond delay="0"/>
                                          </p:stCondLst>
                                        </p:cTn>
                                        <p:tgtEl>
                                          <p:spTgt spid="38"/>
                                        </p:tgtEl>
                                        <p:attrNameLst>
                                          <p:attrName>style.visibility</p:attrName>
                                        </p:attrNameLst>
                                      </p:cBhvr>
                                      <p:to>
                                        <p:strVal val="visible"/>
                                      </p:to>
                                    </p:set>
                                    <p:animEffect transition="in" filter="barn(outVertical)">
                                      <p:cBhvr>
                                        <p:cTn id="52" dur="500"/>
                                        <p:tgtEl>
                                          <p:spTgt spid="38"/>
                                        </p:tgtEl>
                                      </p:cBhvr>
                                    </p:animEffect>
                                  </p:childTnLst>
                                </p:cTn>
                              </p:par>
                              <p:par>
                                <p:cTn id="53" presetID="10" presetClass="entr" presetSubtype="0" fill="hold" grpId="0" nodeType="withEffect">
                                  <p:stCondLst>
                                    <p:cond delay="300"/>
                                  </p:stCondLst>
                                  <p:childTnLst>
                                    <p:set>
                                      <p:cBhvr>
                                        <p:cTn id="54" dur="1" fill="hold">
                                          <p:stCondLst>
                                            <p:cond delay="0"/>
                                          </p:stCondLst>
                                        </p:cTn>
                                        <p:tgtEl>
                                          <p:spTgt spid="37">
                                            <p:txEl>
                                              <p:pRg st="0" end="0"/>
                                            </p:txEl>
                                          </p:spTgt>
                                        </p:tgtEl>
                                        <p:attrNameLst>
                                          <p:attrName>style.visibility</p:attrName>
                                        </p:attrNameLst>
                                      </p:cBhvr>
                                      <p:to>
                                        <p:strVal val="visible"/>
                                      </p:to>
                                    </p:set>
                                    <p:animEffect transition="in" filter="fade">
                                      <p:cBhvr>
                                        <p:cTn id="55"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28" grpId="0" build="p">
        <p:tmplLst>
          <p:tmpl lvl="1">
            <p:tnLst>
              <p:par>
                <p:cTn presetID="10" presetClass="entr" presetSubtype="0" fill="hold" nodeType="withEffect">
                  <p:stCondLst>
                    <p:cond delay="3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p:bldP spid="30" grpId="0" build="p">
        <p:tmplLst>
          <p:tmpl lvl="1">
            <p:tnLst>
              <p:par>
                <p:cTn presetID="10" presetClass="entr" presetSubtype="0" fill="hold" nodeType="withEffect">
                  <p:stCondLst>
                    <p:cond delay="3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p:bldP spid="32" grpId="0" build="p">
        <p:tmplLst>
          <p:tmpl lvl="1">
            <p:tnLst>
              <p:par>
                <p:cTn presetID="10" presetClass="entr" presetSubtype="0"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animBg="1">
        <p:tmplLst>
          <p:tmpl>
            <p:tnLst>
              <p:par>
                <p:cTn presetID="16" presetClass="entr" presetSubtype="37" fill="hold" nodeType="withEffect">
                  <p:stCondLst>
                    <p:cond delay="150"/>
                  </p:stCondLst>
                  <p:childTnLst>
                    <p:set>
                      <p:cBhvr>
                        <p:cTn dur="1" fill="hold">
                          <p:stCondLst>
                            <p:cond delay="0"/>
                          </p:stCondLst>
                        </p:cTn>
                        <p:tgtEl>
                          <p:spTgt spid="33"/>
                        </p:tgtEl>
                        <p:attrNameLst>
                          <p:attrName>style.visibility</p:attrName>
                        </p:attrNameLst>
                      </p:cBhvr>
                      <p:to>
                        <p:strVal val="visible"/>
                      </p:to>
                    </p:set>
                    <p:animEffect transition="in" filter="barn(outVertical)">
                      <p:cBhvr>
                        <p:cTn dur="500"/>
                        <p:tgtEl>
                          <p:spTgt spid="33"/>
                        </p:tgtEl>
                      </p:cBhvr>
                    </p:animEffect>
                  </p:childTnLst>
                </p:cTn>
              </p:par>
            </p:tnLst>
          </p:tmpl>
        </p:tmplLst>
      </p:bldP>
      <p:bldP spid="34" grpId="0" animBg="1">
        <p:tmplLst>
          <p:tmpl>
            <p:tnLst>
              <p:par>
                <p:cTn presetID="16" presetClass="entr" presetSubtype="37" fill="hold" nodeType="withEffect">
                  <p:stCondLst>
                    <p:cond delay="150"/>
                  </p:stCondLst>
                  <p:childTnLst>
                    <p:set>
                      <p:cBhvr>
                        <p:cTn dur="1" fill="hold">
                          <p:stCondLst>
                            <p:cond delay="0"/>
                          </p:stCondLst>
                        </p:cTn>
                        <p:tgtEl>
                          <p:spTgt spid="34"/>
                        </p:tgtEl>
                        <p:attrNameLst>
                          <p:attrName>style.visibility</p:attrName>
                        </p:attrNameLst>
                      </p:cBhvr>
                      <p:to>
                        <p:strVal val="visible"/>
                      </p:to>
                    </p:set>
                    <p:animEffect transition="in" filter="barn(outVertical)">
                      <p:cBhvr>
                        <p:cTn dur="500"/>
                        <p:tgtEl>
                          <p:spTgt spid="34"/>
                        </p:tgtEl>
                      </p:cBhvr>
                    </p:animEffect>
                  </p:childTnLst>
                </p:cTn>
              </p:par>
            </p:tnLst>
          </p:tmpl>
        </p:tmplLst>
      </p:bldP>
      <p:bldP spid="35" grpId="0" animBg="1">
        <p:tmplLst>
          <p:tmpl>
            <p:tnLst>
              <p:par>
                <p:cTn presetID="16" presetClass="entr" presetSubtype="37" fill="hold" nodeType="withEffect">
                  <p:stCondLst>
                    <p:cond delay="150"/>
                  </p:stCondLst>
                  <p:childTnLst>
                    <p:set>
                      <p:cBhvr>
                        <p:cTn dur="1" fill="hold">
                          <p:stCondLst>
                            <p:cond delay="0"/>
                          </p:stCondLst>
                        </p:cTn>
                        <p:tgtEl>
                          <p:spTgt spid="35"/>
                        </p:tgtEl>
                        <p:attrNameLst>
                          <p:attrName>style.visibility</p:attrName>
                        </p:attrNameLst>
                      </p:cBhvr>
                      <p:to>
                        <p:strVal val="visible"/>
                      </p:to>
                    </p:set>
                    <p:animEffect transition="in" filter="barn(outVertical)">
                      <p:cBhvr>
                        <p:cTn dur="500"/>
                        <p:tgtEl>
                          <p:spTgt spid="35"/>
                        </p:tgtEl>
                      </p:cBhvr>
                    </p:animEffect>
                  </p:childTnLst>
                </p:cTn>
              </p:par>
            </p:tnLst>
          </p:tmpl>
        </p:tmplLst>
      </p:bldP>
      <p:bldP spid="36" grpId="0"/>
      <p:bldP spid="37" grpId="0" build="p">
        <p:tmplLst>
          <p:tmpl lvl="1">
            <p:tnLst>
              <p:par>
                <p:cTn presetID="10" presetClass="entr" presetSubtype="0" fill="hold" nodeType="withEffect">
                  <p:stCondLst>
                    <p:cond delay="3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animBg="1">
        <p:tmplLst>
          <p:tmpl>
            <p:tnLst>
              <p:par>
                <p:cTn presetID="16" presetClass="entr" presetSubtype="37" fill="hold" nodeType="withEffect">
                  <p:stCondLst>
                    <p:cond delay="150"/>
                  </p:stCondLst>
                  <p:childTnLst>
                    <p:set>
                      <p:cBhvr>
                        <p:cTn dur="1" fill="hold">
                          <p:stCondLst>
                            <p:cond delay="0"/>
                          </p:stCondLst>
                        </p:cTn>
                        <p:tgtEl>
                          <p:spTgt spid="38"/>
                        </p:tgtEl>
                        <p:attrNameLst>
                          <p:attrName>style.visibility</p:attrName>
                        </p:attrNameLst>
                      </p:cBhvr>
                      <p:to>
                        <p:strVal val="visible"/>
                      </p:to>
                    </p:set>
                    <p:animEffect transition="in" filter="barn(outVertical)">
                      <p:cBhvr>
                        <p:cTn dur="500"/>
                        <p:tgtEl>
                          <p:spTgt spid="38"/>
                        </p:tgtEl>
                      </p:cBhvr>
                    </p:animEffect>
                  </p:childTnLst>
                </p:cTn>
              </p:par>
            </p:tnLst>
          </p:tmpl>
        </p:tmplLst>
      </p:bldP>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Vier items met pictogrammen - versie 3">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2209800" cy="3429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17901"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4301" y="2286001"/>
            <a:ext cx="2209800" cy="3429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10699"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260532"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781723" y="4210727"/>
            <a:ext cx="1810870" cy="1012463"/>
          </a:xfrm>
          <a:prstGeom prst="rect">
            <a:avLst/>
          </a:prstGeom>
        </p:spPr>
        <p:txBody>
          <a:bodyPr anchor="t">
            <a:normAutofit/>
          </a:bodyPr>
          <a:lstStyle>
            <a:lvl1pPr marL="0" indent="0" algn="ctr">
              <a:buNone/>
              <a:defRPr sz="1600">
                <a:solidFill>
                  <a:schemeClr val="bg1"/>
                </a:solidFill>
              </a:defRPr>
            </a:lvl1pPr>
          </a:lstStyle>
          <a:p>
            <a:pPr lvl="0"/>
            <a:r>
              <a:rPr lang="nl-NL" dirty="0"/>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1669158"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4288164"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3809355"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4696790"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7142574"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6663765" y="4210727"/>
            <a:ext cx="1810870" cy="1012463"/>
          </a:xfrm>
          <a:prstGeom prst="rect">
            <a:avLst/>
          </a:prstGeom>
        </p:spPr>
        <p:txBody>
          <a:bodyPr anchor="t">
            <a:normAutofit/>
          </a:bodyPr>
          <a:lstStyle>
            <a:lvl1pPr marL="0" indent="0" algn="ctr">
              <a:buNone/>
              <a:defRPr sz="1600">
                <a:solidFill>
                  <a:schemeClr val="bg1"/>
                </a:solidFill>
              </a:defRPr>
            </a:lvl1pPr>
          </a:lstStyle>
          <a:p>
            <a:pPr lvl="0"/>
            <a:r>
              <a:rPr lang="nl-NL" dirty="0"/>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7551200"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afbeelding 8">
            <a:extLst>
              <a:ext uri="{FF2B5EF4-FFF2-40B4-BE49-F238E27FC236}">
                <a16:creationId xmlns:a16="http://schemas.microsoft.com/office/drawing/2014/main" id="{0D97DEB1-2D34-21F7-D6D1-B105BEA7F943}"/>
              </a:ext>
            </a:extLst>
          </p:cNvPr>
          <p:cNvSpPr>
            <a:spLocks noGrp="1"/>
          </p:cNvSpPr>
          <p:nvPr>
            <p:ph type="pic" sz="quarter" idx="37" hasCustomPrompt="1"/>
          </p:nvPr>
        </p:nvSpPr>
        <p:spPr>
          <a:xfrm>
            <a:off x="10088973"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9610164"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8" name="Tijdelijke aanduiding voor tekst 9">
            <a:extLst>
              <a:ext uri="{FF2B5EF4-FFF2-40B4-BE49-F238E27FC236}">
                <a16:creationId xmlns:a16="http://schemas.microsoft.com/office/drawing/2014/main" id="{297B1F5B-D4F6-4AA5-562F-0A0655D03286}"/>
              </a:ext>
            </a:extLst>
          </p:cNvPr>
          <p:cNvSpPr>
            <a:spLocks noGrp="1"/>
          </p:cNvSpPr>
          <p:nvPr>
            <p:ph type="body" sz="quarter" idx="39"/>
          </p:nvPr>
        </p:nvSpPr>
        <p:spPr>
          <a:xfrm rot="5400000">
            <a:off x="10497599"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voettekst 18">
            <a:extLst>
              <a:ext uri="{FF2B5EF4-FFF2-40B4-BE49-F238E27FC236}">
                <a16:creationId xmlns:a16="http://schemas.microsoft.com/office/drawing/2014/main" id="{EE8012D4-9C24-E41C-31A4-71DF7F069776}"/>
              </a:ext>
            </a:extLst>
          </p:cNvPr>
          <p:cNvSpPr>
            <a:spLocks noGrp="1"/>
          </p:cNvSpPr>
          <p:nvPr>
            <p:ph type="ftr" sz="quarter" idx="40"/>
          </p:nvPr>
        </p:nvSpPr>
        <p:spPr/>
        <p:txBody>
          <a:bodyPr/>
          <a:lstStyle/>
          <a:p>
            <a:endParaRPr lang="nl-BE" dirty="0"/>
          </a:p>
        </p:txBody>
      </p:sp>
      <p:sp>
        <p:nvSpPr>
          <p:cNvPr id="20" name="Tijdelijke aanduiding voor dianummer 19">
            <a:extLst>
              <a:ext uri="{FF2B5EF4-FFF2-40B4-BE49-F238E27FC236}">
                <a16:creationId xmlns:a16="http://schemas.microsoft.com/office/drawing/2014/main" id="{77461A89-3CB0-964D-F0A4-608893F7C168}"/>
              </a:ext>
            </a:extLst>
          </p:cNvPr>
          <p:cNvSpPr>
            <a:spLocks noGrp="1"/>
          </p:cNvSpPr>
          <p:nvPr>
            <p:ph type="sldNum" sz="quarter" idx="4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3846341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16" presetClass="entr" presetSubtype="37" fill="hold" grpId="0" nodeType="withEffect">
                                  <p:stCondLst>
                                    <p:cond delay="15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fade">
                                      <p:cBhvr>
                                        <p:cTn id="60" dur="500"/>
                                        <p:tgtEl>
                                          <p:spTgt spid="14">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decel="10000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par>
                                <p:cTn id="73" presetID="16" presetClass="entr" presetSubtype="37" fill="hold" grpId="0" nodeType="withEffect">
                                  <p:stCondLst>
                                    <p:cond delay="150"/>
                                  </p:stCondLst>
                                  <p:childTnLst>
                                    <p:set>
                                      <p:cBhvr>
                                        <p:cTn id="74" dur="1" fill="hold">
                                          <p:stCondLst>
                                            <p:cond delay="0"/>
                                          </p:stCondLst>
                                        </p:cTn>
                                        <p:tgtEl>
                                          <p:spTgt spid="18"/>
                                        </p:tgtEl>
                                        <p:attrNameLst>
                                          <p:attrName>style.visibility</p:attrName>
                                        </p:attrNameLst>
                                      </p:cBhvr>
                                      <p:to>
                                        <p:strVal val="visible"/>
                                      </p:to>
                                    </p:set>
                                    <p:animEffect transition="in" filter="barn(outVertical)">
                                      <p:cBhvr>
                                        <p:cTn id="75" dur="500"/>
                                        <p:tgtEl>
                                          <p:spTgt spid="18"/>
                                        </p:tgtEl>
                                      </p:cBhvr>
                                    </p:animEffect>
                                  </p:childTnLst>
                                </p:cTn>
                              </p:par>
                              <p:par>
                                <p:cTn id="76" presetID="10" presetClass="entr" presetSubtype="0" fill="hold" grpId="0" nodeType="withEffect">
                                  <p:stCondLst>
                                    <p:cond delay="300"/>
                                  </p:stCondLst>
                                  <p:childTnLst>
                                    <p:set>
                                      <p:cBhvr>
                                        <p:cTn id="77" dur="1" fill="hold">
                                          <p:stCondLst>
                                            <p:cond delay="0"/>
                                          </p:stCondLst>
                                        </p:cTn>
                                        <p:tgtEl>
                                          <p:spTgt spid="17">
                                            <p:txEl>
                                              <p:pRg st="0" end="0"/>
                                            </p:txEl>
                                          </p:spTgt>
                                        </p:tgtEl>
                                        <p:attrNameLst>
                                          <p:attrName>style.visibility</p:attrName>
                                        </p:attrNameLst>
                                      </p:cBhvr>
                                      <p:to>
                                        <p:strVal val="visible"/>
                                      </p:to>
                                    </p:set>
                                    <p:animEffect transition="in" filter="fade">
                                      <p:cBhvr>
                                        <p:cTn id="7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P spid="16" grpId="0"/>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6" presetClass="entr" presetSubtype="37" fill="hold" nodeType="withEffect">
                  <p:stCondLst>
                    <p:cond delay="15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Vier items met beelden">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0" y="4000500"/>
            <a:ext cx="12180888" cy="2857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576785" y="4000500"/>
            <a:ext cx="2204515"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3526255" y="4000501"/>
            <a:ext cx="2204515"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6475725" y="4000500"/>
            <a:ext cx="2204515"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770964" y="4355106"/>
            <a:ext cx="1830600"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3720506" y="4355106"/>
            <a:ext cx="1830600"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6670048" y="4355106"/>
            <a:ext cx="1830600"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23" name="Tijdelijke aanduiding voor afbeelding 6">
            <a:extLst>
              <a:ext uri="{FF2B5EF4-FFF2-40B4-BE49-F238E27FC236}">
                <a16:creationId xmlns:a16="http://schemas.microsoft.com/office/drawing/2014/main" id="{09DF7A97-5FD0-9740-9436-413ED39179C7}"/>
              </a:ext>
            </a:extLst>
          </p:cNvPr>
          <p:cNvSpPr>
            <a:spLocks noGrp="1"/>
          </p:cNvSpPr>
          <p:nvPr>
            <p:ph type="pic" sz="quarter" idx="39"/>
          </p:nvPr>
        </p:nvSpPr>
        <p:spPr>
          <a:xfrm>
            <a:off x="576785" y="1714500"/>
            <a:ext cx="2204515"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4" name="Tijdelijke aanduiding voor afbeelding 6">
            <a:extLst>
              <a:ext uri="{FF2B5EF4-FFF2-40B4-BE49-F238E27FC236}">
                <a16:creationId xmlns:a16="http://schemas.microsoft.com/office/drawing/2014/main" id="{0D8CF3E9-03F0-1215-C846-BADF80EDC813}"/>
              </a:ext>
            </a:extLst>
          </p:cNvPr>
          <p:cNvSpPr>
            <a:spLocks noGrp="1"/>
          </p:cNvSpPr>
          <p:nvPr>
            <p:ph type="pic" sz="quarter" idx="40"/>
          </p:nvPr>
        </p:nvSpPr>
        <p:spPr>
          <a:xfrm>
            <a:off x="3526255" y="1714500"/>
            <a:ext cx="2204515"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5" name="Tijdelijke aanduiding voor afbeelding 6">
            <a:extLst>
              <a:ext uri="{FF2B5EF4-FFF2-40B4-BE49-F238E27FC236}">
                <a16:creationId xmlns:a16="http://schemas.microsoft.com/office/drawing/2014/main" id="{FC5E75DB-8CA7-3F3E-A151-5F4E3CBEF8D8}"/>
              </a:ext>
            </a:extLst>
          </p:cNvPr>
          <p:cNvSpPr>
            <a:spLocks noGrp="1"/>
          </p:cNvSpPr>
          <p:nvPr>
            <p:ph type="pic" sz="quarter" idx="41"/>
          </p:nvPr>
        </p:nvSpPr>
        <p:spPr>
          <a:xfrm>
            <a:off x="6475725" y="1714500"/>
            <a:ext cx="2204515"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7" name="Tijdelijke aanduiding voor voettekst 6">
            <a:extLst>
              <a:ext uri="{FF2B5EF4-FFF2-40B4-BE49-F238E27FC236}">
                <a16:creationId xmlns:a16="http://schemas.microsoft.com/office/drawing/2014/main" id="{4C58308B-E670-5538-7D1E-E70282C21267}"/>
              </a:ext>
            </a:extLst>
          </p:cNvPr>
          <p:cNvSpPr>
            <a:spLocks noGrp="1"/>
          </p:cNvSpPr>
          <p:nvPr>
            <p:ph type="ftr" sz="quarter" idx="42"/>
          </p:nvPr>
        </p:nvSpPr>
        <p:spPr/>
        <p:txBody>
          <a:bodyPr/>
          <a:lstStyle>
            <a:lvl1pPr>
              <a:defRPr>
                <a:solidFill>
                  <a:schemeClr val="bg1"/>
                </a:solidFill>
              </a:defRPr>
            </a:lvl1pPr>
          </a:lstStyle>
          <a:p>
            <a:endParaRPr lang="nl-BE" dirty="0"/>
          </a:p>
        </p:txBody>
      </p:sp>
      <p:sp>
        <p:nvSpPr>
          <p:cNvPr id="8" name="Tijdelijke aanduiding voor dianummer 7">
            <a:extLst>
              <a:ext uri="{FF2B5EF4-FFF2-40B4-BE49-F238E27FC236}">
                <a16:creationId xmlns:a16="http://schemas.microsoft.com/office/drawing/2014/main" id="{39025599-103A-4033-A198-B0C3CFE90DC3}"/>
              </a:ext>
            </a:extLst>
          </p:cNvPr>
          <p:cNvSpPr>
            <a:spLocks noGrp="1"/>
          </p:cNvSpPr>
          <p:nvPr>
            <p:ph type="sldNum" sz="quarter" idx="43"/>
          </p:nvPr>
        </p:nvSpPr>
        <p:spPr/>
        <p:txBody>
          <a:bodyPr/>
          <a:lstStyle>
            <a:lvl1pPr>
              <a:defRPr>
                <a:solidFill>
                  <a:schemeClr val="bg1"/>
                </a:solidFill>
              </a:defRPr>
            </a:lvl1pPr>
          </a:lstStyle>
          <a:p>
            <a:fld id="{6008D383-A939-4037-8B54-952B3017155F}" type="slidenum">
              <a:rPr lang="nl-BE" smtClean="0"/>
              <a:pPr/>
              <a:t>‹nr.›</a:t>
            </a:fld>
            <a:endParaRPr lang="nl-BE" dirty="0"/>
          </a:p>
        </p:txBody>
      </p:sp>
      <p:sp>
        <p:nvSpPr>
          <p:cNvPr id="9" name="Tijdelijke aanduiding voor tekst 27">
            <a:extLst>
              <a:ext uri="{FF2B5EF4-FFF2-40B4-BE49-F238E27FC236}">
                <a16:creationId xmlns:a16="http://schemas.microsoft.com/office/drawing/2014/main" id="{4B70F615-32E9-C194-A7A3-3D8A8649689B}"/>
              </a:ext>
            </a:extLst>
          </p:cNvPr>
          <p:cNvSpPr>
            <a:spLocks noGrp="1"/>
          </p:cNvSpPr>
          <p:nvPr>
            <p:ph type="body" sz="quarter" idx="44"/>
          </p:nvPr>
        </p:nvSpPr>
        <p:spPr>
          <a:xfrm>
            <a:off x="9425196" y="4000500"/>
            <a:ext cx="2204515"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tekst 6">
            <a:extLst>
              <a:ext uri="{FF2B5EF4-FFF2-40B4-BE49-F238E27FC236}">
                <a16:creationId xmlns:a16="http://schemas.microsoft.com/office/drawing/2014/main" id="{322251C3-E888-A227-AA84-71429FA0E5BD}"/>
              </a:ext>
            </a:extLst>
          </p:cNvPr>
          <p:cNvSpPr>
            <a:spLocks noGrp="1"/>
          </p:cNvSpPr>
          <p:nvPr>
            <p:ph type="body" sz="quarter" idx="45"/>
          </p:nvPr>
        </p:nvSpPr>
        <p:spPr>
          <a:xfrm>
            <a:off x="9619589" y="4355106"/>
            <a:ext cx="1830600"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2" name="Tijdelijke aanduiding voor afbeelding 6">
            <a:extLst>
              <a:ext uri="{FF2B5EF4-FFF2-40B4-BE49-F238E27FC236}">
                <a16:creationId xmlns:a16="http://schemas.microsoft.com/office/drawing/2014/main" id="{265608FE-5100-0596-8C3C-5D251D8F9DFD}"/>
              </a:ext>
            </a:extLst>
          </p:cNvPr>
          <p:cNvSpPr>
            <a:spLocks noGrp="1"/>
          </p:cNvSpPr>
          <p:nvPr>
            <p:ph type="pic" sz="quarter" idx="46"/>
          </p:nvPr>
        </p:nvSpPr>
        <p:spPr>
          <a:xfrm>
            <a:off x="9425196" y="1714500"/>
            <a:ext cx="2204515"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Tree>
    <p:extLst>
      <p:ext uri="{BB962C8B-B14F-4D97-AF65-F5344CB8AC3E}">
        <p14:creationId xmlns:p14="http://schemas.microsoft.com/office/powerpoint/2010/main" val="272719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decel="10000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decel="10000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decel="10000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fade">
                                      <p:cBhvr>
                                        <p:cTn id="53" dur="500"/>
                                        <p:tgtEl>
                                          <p:spTgt spid="17">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decel="10000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0">
                                            <p:txEl>
                                              <p:pRg st="0" end="0"/>
                                            </p:txEl>
                                          </p:spTgt>
                                        </p:tgtEl>
                                        <p:attrNameLst>
                                          <p:attrName>style.visibility</p:attrName>
                                        </p:attrNameLst>
                                      </p:cBhvr>
                                      <p:to>
                                        <p:strVal val="visible"/>
                                      </p:to>
                                    </p:set>
                                    <p:animEffect transition="in" filter="fade">
                                      <p:cBhvr>
                                        <p:cTn id="6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uiExpand="1"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uiExpand="1"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5" grpId="0" animBg="1"/>
      <p:bldP spid="9" grpId="0" uiExpand="1"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animBg="1"/>
    </p:bldLst>
  </p:timing>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Vier items met pictogrammen + beeld">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1F63B953-9C8C-4E1A-1D2B-096B7855DADB}"/>
              </a:ext>
            </a:extLst>
          </p:cNvPr>
          <p:cNvSpPr>
            <a:spLocks noGrp="1"/>
          </p:cNvSpPr>
          <p:nvPr>
            <p:ph type="body" sz="quarter" idx="28"/>
          </p:nvPr>
        </p:nvSpPr>
        <p:spPr>
          <a:xfrm>
            <a:off x="1676400" y="1430494"/>
            <a:ext cx="5524500" cy="5427505"/>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afbeelding 6">
            <a:extLst>
              <a:ext uri="{FF2B5EF4-FFF2-40B4-BE49-F238E27FC236}">
                <a16:creationId xmlns:a16="http://schemas.microsoft.com/office/drawing/2014/main" id="{4869BDB1-6142-DEAE-CA14-5A9DA1586FDB}"/>
              </a:ext>
            </a:extLst>
          </p:cNvPr>
          <p:cNvSpPr>
            <a:spLocks noGrp="1"/>
          </p:cNvSpPr>
          <p:nvPr>
            <p:ph type="pic" sz="quarter" idx="52"/>
          </p:nvPr>
        </p:nvSpPr>
        <p:spPr>
          <a:xfrm>
            <a:off x="7200902" y="571500"/>
            <a:ext cx="4419598" cy="62865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6" name="Tijdelijke aanduiding voor tekst 27">
            <a:extLst>
              <a:ext uri="{FF2B5EF4-FFF2-40B4-BE49-F238E27FC236}">
                <a16:creationId xmlns:a16="http://schemas.microsoft.com/office/drawing/2014/main" id="{E7AA1CBA-59F9-099B-81D2-06328EA85CF5}"/>
              </a:ext>
            </a:extLst>
          </p:cNvPr>
          <p:cNvSpPr>
            <a:spLocks noGrp="1"/>
          </p:cNvSpPr>
          <p:nvPr>
            <p:ph type="body" sz="quarter" idx="26"/>
          </p:nvPr>
        </p:nvSpPr>
        <p:spPr>
          <a:xfrm>
            <a:off x="571500" y="571881"/>
            <a:ext cx="4419600" cy="171722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tel 1">
            <a:extLst>
              <a:ext uri="{FF2B5EF4-FFF2-40B4-BE49-F238E27FC236}">
                <a16:creationId xmlns:a16="http://schemas.microsoft.com/office/drawing/2014/main" id="{1A541825-07B9-7E0C-DA03-62BF62E98AF8}"/>
              </a:ext>
            </a:extLst>
          </p:cNvPr>
          <p:cNvSpPr>
            <a:spLocks noGrp="1"/>
          </p:cNvSpPr>
          <p:nvPr>
            <p:ph type="title"/>
          </p:nvPr>
        </p:nvSpPr>
        <p:spPr>
          <a:xfrm>
            <a:off x="821094" y="852197"/>
            <a:ext cx="3920414" cy="1156596"/>
          </a:xfrm>
        </p:spPr>
        <p:txBody>
          <a:bodyPr/>
          <a:lstStyle>
            <a:lvl1pPr>
              <a:defRPr>
                <a:solidFill>
                  <a:schemeClr val="bg1"/>
                </a:solidFill>
              </a:defRPr>
            </a:lvl1pPr>
          </a:lstStyle>
          <a:p>
            <a:r>
              <a:rPr lang="nl-NL"/>
              <a:t>Klik om stijl te bewerken</a:t>
            </a:r>
            <a:endParaRPr lang="nl-BE"/>
          </a:p>
        </p:txBody>
      </p:sp>
      <p:sp>
        <p:nvSpPr>
          <p:cNvPr id="23" name="Tijdelijke aanduiding voor afbeelding 8">
            <a:extLst>
              <a:ext uri="{FF2B5EF4-FFF2-40B4-BE49-F238E27FC236}">
                <a16:creationId xmlns:a16="http://schemas.microsoft.com/office/drawing/2014/main" id="{2E8B3BE0-E1F7-A559-B587-7CE189B4D933}"/>
              </a:ext>
            </a:extLst>
          </p:cNvPr>
          <p:cNvSpPr>
            <a:spLocks noGrp="1"/>
          </p:cNvSpPr>
          <p:nvPr>
            <p:ph type="pic" sz="quarter" idx="15" hasCustomPrompt="1"/>
          </p:nvPr>
        </p:nvSpPr>
        <p:spPr>
          <a:xfrm>
            <a:off x="2386263" y="2522041"/>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4" name="Tijdelijke aanduiding voor afbeelding 9">
            <a:extLst>
              <a:ext uri="{FF2B5EF4-FFF2-40B4-BE49-F238E27FC236}">
                <a16:creationId xmlns:a16="http://schemas.microsoft.com/office/drawing/2014/main" id="{8953763C-47D0-143B-B00B-9DE146CFEA5F}"/>
              </a:ext>
            </a:extLst>
          </p:cNvPr>
          <p:cNvSpPr>
            <a:spLocks noGrp="1"/>
          </p:cNvSpPr>
          <p:nvPr>
            <p:ph type="pic" sz="quarter" idx="16" hasCustomPrompt="1"/>
          </p:nvPr>
        </p:nvSpPr>
        <p:spPr>
          <a:xfrm>
            <a:off x="2386263" y="3488424"/>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8" name="Tijdelijke aanduiding voor afbeelding 10">
            <a:extLst>
              <a:ext uri="{FF2B5EF4-FFF2-40B4-BE49-F238E27FC236}">
                <a16:creationId xmlns:a16="http://schemas.microsoft.com/office/drawing/2014/main" id="{E7AA6AA8-A1EB-DF34-B921-671311D79D4F}"/>
              </a:ext>
            </a:extLst>
          </p:cNvPr>
          <p:cNvSpPr>
            <a:spLocks noGrp="1"/>
          </p:cNvSpPr>
          <p:nvPr>
            <p:ph type="pic" sz="quarter" idx="17" hasCustomPrompt="1"/>
          </p:nvPr>
        </p:nvSpPr>
        <p:spPr>
          <a:xfrm>
            <a:off x="2386263" y="4463353"/>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9" name="Tijdelijke aanduiding voor tekst 6">
            <a:extLst>
              <a:ext uri="{FF2B5EF4-FFF2-40B4-BE49-F238E27FC236}">
                <a16:creationId xmlns:a16="http://schemas.microsoft.com/office/drawing/2014/main" id="{8F6A0CA7-9DEA-4AEE-CD26-BEB52652EF87}"/>
              </a:ext>
            </a:extLst>
          </p:cNvPr>
          <p:cNvSpPr>
            <a:spLocks noGrp="1"/>
          </p:cNvSpPr>
          <p:nvPr>
            <p:ph type="body" sz="quarter" idx="18"/>
          </p:nvPr>
        </p:nvSpPr>
        <p:spPr>
          <a:xfrm>
            <a:off x="3381360" y="2603931"/>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30" name="Tijdelijke aanduiding voor tekst 6">
            <a:extLst>
              <a:ext uri="{FF2B5EF4-FFF2-40B4-BE49-F238E27FC236}">
                <a16:creationId xmlns:a16="http://schemas.microsoft.com/office/drawing/2014/main" id="{C2D79104-F89F-F974-71DF-6155ECDD4346}"/>
              </a:ext>
            </a:extLst>
          </p:cNvPr>
          <p:cNvSpPr>
            <a:spLocks noGrp="1"/>
          </p:cNvSpPr>
          <p:nvPr>
            <p:ph type="body" sz="quarter" idx="19"/>
          </p:nvPr>
        </p:nvSpPr>
        <p:spPr>
          <a:xfrm>
            <a:off x="3381360" y="3569065"/>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31" name="Tijdelijke aanduiding voor tekst 6">
            <a:extLst>
              <a:ext uri="{FF2B5EF4-FFF2-40B4-BE49-F238E27FC236}">
                <a16:creationId xmlns:a16="http://schemas.microsoft.com/office/drawing/2014/main" id="{6BD4935E-3FD1-5A0F-B956-32B783753C0C}"/>
              </a:ext>
            </a:extLst>
          </p:cNvPr>
          <p:cNvSpPr>
            <a:spLocks noGrp="1"/>
          </p:cNvSpPr>
          <p:nvPr>
            <p:ph type="body" sz="quarter" idx="20"/>
          </p:nvPr>
        </p:nvSpPr>
        <p:spPr>
          <a:xfrm>
            <a:off x="3381360" y="4546481"/>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2" name="Tijdelijke aanduiding voor voettekst 1">
            <a:extLst>
              <a:ext uri="{FF2B5EF4-FFF2-40B4-BE49-F238E27FC236}">
                <a16:creationId xmlns:a16="http://schemas.microsoft.com/office/drawing/2014/main" id="{FA19BDFB-41B9-A173-0133-4A86DB775F56}"/>
              </a:ext>
            </a:extLst>
          </p:cNvPr>
          <p:cNvSpPr>
            <a:spLocks noGrp="1"/>
          </p:cNvSpPr>
          <p:nvPr>
            <p:ph type="ftr" sz="quarter" idx="53"/>
          </p:nvPr>
        </p:nvSpPr>
        <p:spPr/>
        <p:txBody>
          <a:bodyPr/>
          <a:lstStyle/>
          <a:p>
            <a:endParaRPr lang="nl-BE" dirty="0"/>
          </a:p>
        </p:txBody>
      </p:sp>
      <p:sp>
        <p:nvSpPr>
          <p:cNvPr id="3" name="Tijdelijke aanduiding voor dianummer 2">
            <a:extLst>
              <a:ext uri="{FF2B5EF4-FFF2-40B4-BE49-F238E27FC236}">
                <a16:creationId xmlns:a16="http://schemas.microsoft.com/office/drawing/2014/main" id="{49F75ACE-001B-DB3C-541D-DE5D047F576D}"/>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4" name="Tijdelijke aanduiding voor afbeelding 10">
            <a:extLst>
              <a:ext uri="{FF2B5EF4-FFF2-40B4-BE49-F238E27FC236}">
                <a16:creationId xmlns:a16="http://schemas.microsoft.com/office/drawing/2014/main" id="{B1DA3281-F7B0-7943-90FA-5DACBA1D563E}"/>
              </a:ext>
            </a:extLst>
          </p:cNvPr>
          <p:cNvSpPr>
            <a:spLocks noGrp="1"/>
          </p:cNvSpPr>
          <p:nvPr>
            <p:ph type="pic" sz="quarter" idx="55" hasCustomPrompt="1"/>
          </p:nvPr>
        </p:nvSpPr>
        <p:spPr>
          <a:xfrm>
            <a:off x="2386263" y="5451240"/>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5" name="Tijdelijke aanduiding voor tekst 6">
            <a:extLst>
              <a:ext uri="{FF2B5EF4-FFF2-40B4-BE49-F238E27FC236}">
                <a16:creationId xmlns:a16="http://schemas.microsoft.com/office/drawing/2014/main" id="{488DF3A3-C574-001C-D37E-97F91DA25A5D}"/>
              </a:ext>
            </a:extLst>
          </p:cNvPr>
          <p:cNvSpPr>
            <a:spLocks noGrp="1"/>
          </p:cNvSpPr>
          <p:nvPr>
            <p:ph type="body" sz="quarter" idx="56"/>
          </p:nvPr>
        </p:nvSpPr>
        <p:spPr>
          <a:xfrm>
            <a:off x="3381360" y="5534368"/>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6" name="Tijdelijke aanduiding voor tekst 2">
            <a:extLst>
              <a:ext uri="{FF2B5EF4-FFF2-40B4-BE49-F238E27FC236}">
                <a16:creationId xmlns:a16="http://schemas.microsoft.com/office/drawing/2014/main" id="{5150DE0F-1B67-5D93-D441-F71FCD6AF34F}"/>
              </a:ext>
            </a:extLst>
          </p:cNvPr>
          <p:cNvSpPr>
            <a:spLocks noGrp="1"/>
          </p:cNvSpPr>
          <p:nvPr>
            <p:ph type="body" sz="quarter" idx="32" hasCustomPrompt="1"/>
          </p:nvPr>
        </p:nvSpPr>
        <p:spPr>
          <a:xfrm>
            <a:off x="7200900" y="391995"/>
            <a:ext cx="4419600" cy="180000"/>
          </a:xfrm>
        </p:spPr>
        <p:txBody>
          <a:bodyPr lIns="0" rIns="0" anchor="b"/>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474148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par>
                                <p:cTn id="27" presetID="2" presetClass="entr" presetSubtype="2" decel="100000" fill="hold" grpId="0" nodeType="withEffect">
                                  <p:stCondLst>
                                    <p:cond delay="20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1+#ppt_w/2"/>
                                          </p:val>
                                        </p:tav>
                                        <p:tav tm="100000">
                                          <p:val>
                                            <p:strVal val="#ppt_x"/>
                                          </p:val>
                                        </p:tav>
                                      </p:tavLst>
                                    </p:anim>
                                    <p:anim calcmode="lin" valueType="num">
                                      <p:cBhvr additive="base">
                                        <p:cTn id="3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2" presetClass="entr" presetSubtype="2" decel="100000" fill="hold" grpId="0" nodeType="withEffect">
                                  <p:stCondLst>
                                    <p:cond delay="20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1+#ppt_w/2"/>
                                          </p:val>
                                        </p:tav>
                                        <p:tav tm="100000">
                                          <p:val>
                                            <p:strVal val="#ppt_x"/>
                                          </p:val>
                                        </p:tav>
                                      </p:tavLst>
                                    </p:anim>
                                    <p:anim calcmode="lin" valueType="num">
                                      <p:cBhvr additive="base">
                                        <p:cTn id="41"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2" presetClass="entr" presetSubtype="2" decel="100000" fill="hold" grpId="0" nodeType="withEffect">
                                  <p:stCondLst>
                                    <p:cond delay="20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1+#ppt_w/2"/>
                                          </p:val>
                                        </p:tav>
                                        <p:tav tm="100000">
                                          <p:val>
                                            <p:strVal val="#ppt_x"/>
                                          </p:val>
                                        </p:tav>
                                      </p:tavLst>
                                    </p:anim>
                                    <p:anim calcmode="lin" valueType="num">
                                      <p:cBhvr additive="base">
                                        <p:cTn id="5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Effect transition="in" filter="fade">
                                      <p:cBhvr>
                                        <p:cTn id="59" dur="500"/>
                                        <p:tgtEl>
                                          <p:spTgt spid="4"/>
                                        </p:tgtEl>
                                      </p:cBhvr>
                                    </p:animEffect>
                                  </p:childTnLst>
                                </p:cTn>
                              </p:par>
                              <p:par>
                                <p:cTn id="60" presetID="2" presetClass="entr" presetSubtype="2" decel="100000" fill="hold" grpId="0" nodeType="withEffect">
                                  <p:stCondLst>
                                    <p:cond delay="20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1+#ppt_w/2"/>
                                          </p:val>
                                        </p:tav>
                                        <p:tav tm="100000">
                                          <p:val>
                                            <p:strVal val="#ppt_x"/>
                                          </p:val>
                                        </p:tav>
                                      </p:tavLst>
                                    </p:anim>
                                    <p:anim calcmode="lin" valueType="num">
                                      <p:cBhvr additive="base">
                                        <p:cTn id="6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5" grpId="0" animBg="1"/>
      <p:bldP spid="26" grpId="0" animBg="1">
        <p:tmplLst>
          <p:tmpl>
            <p:tnLst>
              <p:par>
                <p:cTn presetID="2" presetClass="entr" presetSubtype="8"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p:bldP spid="23" grpId="0"/>
      <p:bldP spid="24" grpId="0"/>
      <p:bldP spid="28" grpId="0"/>
      <p:bldP spid="29" grpId="0">
        <p:tmplLst>
          <p:tmpl>
            <p:tnLst>
              <p:par>
                <p:cTn presetID="2" presetClass="entr" presetSubtype="2" decel="10000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p:tmplLst>
          <p:tmpl>
            <p:tnLst>
              <p:par>
                <p:cTn presetID="2" presetClass="entr" presetSubtype="2" decel="10000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p:tmplLst>
          <p:tmpl>
            <p:tnLst>
              <p:par>
                <p:cTn presetID="2" presetClass="entr" presetSubtype="2" decel="10000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4" grpId="0"/>
      <p:bldP spid="5" grpId="0">
        <p:tmplLst>
          <p:tmpl>
            <p:tnLst>
              <p:par>
                <p:cTn presetID="2" presetClass="entr" presetSubtype="2" decel="10000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Agenda zonder bee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10D872E8-061D-6695-7EE1-1B3B10359EFD}"/>
              </a:ext>
            </a:extLst>
          </p:cNvPr>
          <p:cNvSpPr/>
          <p:nvPr userDrawn="1"/>
        </p:nvSpPr>
        <p:spPr>
          <a:xfrm>
            <a:off x="2796363" y="0"/>
            <a:ext cx="222432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lumMod val="95000"/>
                </a:schemeClr>
              </a:solidFill>
            </a:endParaRPr>
          </a:p>
        </p:txBody>
      </p:sp>
      <p:sp>
        <p:nvSpPr>
          <p:cNvPr id="14" name="Tijdelijke aanduiding voor tekst 6">
            <a:extLst>
              <a:ext uri="{FF2B5EF4-FFF2-40B4-BE49-F238E27FC236}">
                <a16:creationId xmlns:a16="http://schemas.microsoft.com/office/drawing/2014/main" id="{BF511111-7578-D21B-DF44-A0B8C646FC55}"/>
              </a:ext>
            </a:extLst>
          </p:cNvPr>
          <p:cNvSpPr>
            <a:spLocks noGrp="1"/>
          </p:cNvSpPr>
          <p:nvPr>
            <p:ph type="body" sz="quarter" idx="18"/>
          </p:nvPr>
        </p:nvSpPr>
        <p:spPr>
          <a:xfrm>
            <a:off x="5337588" y="763902"/>
            <a:ext cx="6282912" cy="603926"/>
          </a:xfrm>
        </p:spPr>
        <p:txBody>
          <a:bodyPr anchor="b">
            <a:noAutofit/>
          </a:bodyPr>
          <a:lstStyle>
            <a:lvl1pPr marL="0" indent="0">
              <a:buNone/>
              <a:defRPr sz="1600"/>
            </a:lvl1pPr>
          </a:lstStyle>
          <a:p>
            <a:pPr lvl="0"/>
            <a:r>
              <a:rPr lang="nl-NL"/>
              <a:t>Klikken om de tekststijl van het model te bewerken</a:t>
            </a:r>
          </a:p>
        </p:txBody>
      </p:sp>
      <p:sp>
        <p:nvSpPr>
          <p:cNvPr id="15" name="Tijdelijke aanduiding voor tekst 6">
            <a:extLst>
              <a:ext uri="{FF2B5EF4-FFF2-40B4-BE49-F238E27FC236}">
                <a16:creationId xmlns:a16="http://schemas.microsoft.com/office/drawing/2014/main" id="{9DC044CE-F353-C3CE-AF29-06D209ECEFB2}"/>
              </a:ext>
            </a:extLst>
          </p:cNvPr>
          <p:cNvSpPr>
            <a:spLocks noGrp="1"/>
          </p:cNvSpPr>
          <p:nvPr>
            <p:ph type="body" sz="quarter" idx="30"/>
          </p:nvPr>
        </p:nvSpPr>
        <p:spPr>
          <a:xfrm>
            <a:off x="5337588" y="1696887"/>
            <a:ext cx="6282912" cy="603926"/>
          </a:xfrm>
        </p:spPr>
        <p:txBody>
          <a:bodyPr anchor="b">
            <a:noAutofit/>
          </a:bodyPr>
          <a:lstStyle>
            <a:lvl1pPr marL="0" indent="0">
              <a:buNone/>
              <a:defRPr sz="1600"/>
            </a:lvl1pPr>
          </a:lstStyle>
          <a:p>
            <a:pPr lvl="0"/>
            <a:r>
              <a:rPr lang="nl-NL"/>
              <a:t>Klikken om de tekststijl van het model te bewerken</a:t>
            </a:r>
          </a:p>
        </p:txBody>
      </p:sp>
      <p:sp>
        <p:nvSpPr>
          <p:cNvPr id="16" name="Tijdelijke aanduiding voor tekst 6">
            <a:extLst>
              <a:ext uri="{FF2B5EF4-FFF2-40B4-BE49-F238E27FC236}">
                <a16:creationId xmlns:a16="http://schemas.microsoft.com/office/drawing/2014/main" id="{1E265BE4-AE4C-AD8B-188E-8F12FCC852C2}"/>
              </a:ext>
            </a:extLst>
          </p:cNvPr>
          <p:cNvSpPr>
            <a:spLocks noGrp="1"/>
          </p:cNvSpPr>
          <p:nvPr>
            <p:ph type="body" sz="quarter" idx="31"/>
          </p:nvPr>
        </p:nvSpPr>
        <p:spPr>
          <a:xfrm>
            <a:off x="5337588" y="2629872"/>
            <a:ext cx="6282912" cy="603926"/>
          </a:xfrm>
        </p:spPr>
        <p:txBody>
          <a:bodyPr anchor="b">
            <a:noAutofit/>
          </a:bodyPr>
          <a:lstStyle>
            <a:lvl1pPr marL="0" indent="0">
              <a:buNone/>
              <a:defRPr sz="1600"/>
            </a:lvl1pPr>
          </a:lstStyle>
          <a:p>
            <a:pPr lvl="0"/>
            <a:r>
              <a:rPr lang="nl-NL"/>
              <a:t>Klikken om de tekststijl van het model te bewerken</a:t>
            </a:r>
          </a:p>
        </p:txBody>
      </p:sp>
      <p:sp>
        <p:nvSpPr>
          <p:cNvPr id="32" name="Tijdelijke aanduiding voor tekst 6">
            <a:extLst>
              <a:ext uri="{FF2B5EF4-FFF2-40B4-BE49-F238E27FC236}">
                <a16:creationId xmlns:a16="http://schemas.microsoft.com/office/drawing/2014/main" id="{9EB29561-0EFF-F5BA-E88B-559685B3D522}"/>
              </a:ext>
            </a:extLst>
          </p:cNvPr>
          <p:cNvSpPr>
            <a:spLocks noGrp="1"/>
          </p:cNvSpPr>
          <p:nvPr>
            <p:ph type="body" sz="quarter" idx="35"/>
          </p:nvPr>
        </p:nvSpPr>
        <p:spPr>
          <a:xfrm>
            <a:off x="5337588" y="3562857"/>
            <a:ext cx="6282912" cy="603926"/>
          </a:xfrm>
        </p:spPr>
        <p:txBody>
          <a:bodyPr anchor="b">
            <a:noAutofit/>
          </a:bodyPr>
          <a:lstStyle>
            <a:lvl1pPr marL="0" indent="0">
              <a:buNone/>
              <a:defRPr sz="1600"/>
            </a:lvl1pPr>
          </a:lstStyle>
          <a:p>
            <a:pPr lvl="0"/>
            <a:r>
              <a:rPr lang="nl-NL"/>
              <a:t>Klikken om de tekststijl van het model te bewerken</a:t>
            </a:r>
          </a:p>
        </p:txBody>
      </p:sp>
      <p:sp>
        <p:nvSpPr>
          <p:cNvPr id="33" name="Tijdelijke aanduiding voor tekst 6">
            <a:extLst>
              <a:ext uri="{FF2B5EF4-FFF2-40B4-BE49-F238E27FC236}">
                <a16:creationId xmlns:a16="http://schemas.microsoft.com/office/drawing/2014/main" id="{95CC2C9D-AB13-9298-F959-99B474028E3D}"/>
              </a:ext>
            </a:extLst>
          </p:cNvPr>
          <p:cNvSpPr>
            <a:spLocks noGrp="1"/>
          </p:cNvSpPr>
          <p:nvPr>
            <p:ph type="body" sz="quarter" idx="36"/>
          </p:nvPr>
        </p:nvSpPr>
        <p:spPr>
          <a:xfrm>
            <a:off x="5337588" y="4495842"/>
            <a:ext cx="6282912" cy="603926"/>
          </a:xfrm>
        </p:spPr>
        <p:txBody>
          <a:bodyPr anchor="b">
            <a:noAutofit/>
          </a:bodyPr>
          <a:lstStyle>
            <a:lvl1pPr marL="0" indent="0">
              <a:buNone/>
              <a:defRPr sz="1600"/>
            </a:lvl1pPr>
          </a:lstStyle>
          <a:p>
            <a:pPr lvl="0"/>
            <a:r>
              <a:rPr lang="nl-NL"/>
              <a:t>Klikken om de tekststijl van het model te bewerken</a:t>
            </a:r>
          </a:p>
        </p:txBody>
      </p:sp>
      <p:sp>
        <p:nvSpPr>
          <p:cNvPr id="24" name="Tijdelijke aanduiding voor tekst 6">
            <a:extLst>
              <a:ext uri="{FF2B5EF4-FFF2-40B4-BE49-F238E27FC236}">
                <a16:creationId xmlns:a16="http://schemas.microsoft.com/office/drawing/2014/main" id="{CA76C414-E9A5-D99E-90B5-7A24F406701D}"/>
              </a:ext>
            </a:extLst>
          </p:cNvPr>
          <p:cNvSpPr>
            <a:spLocks noGrp="1"/>
          </p:cNvSpPr>
          <p:nvPr>
            <p:ph type="body" sz="quarter" idx="38"/>
          </p:nvPr>
        </p:nvSpPr>
        <p:spPr>
          <a:xfrm>
            <a:off x="5337588" y="5428827"/>
            <a:ext cx="6282912" cy="603926"/>
          </a:xfrm>
        </p:spPr>
        <p:txBody>
          <a:bodyPr anchor="b">
            <a:noAutofit/>
          </a:bodyPr>
          <a:lstStyle>
            <a:lvl1pPr marL="0" indent="0">
              <a:buNone/>
              <a:defRPr sz="1600"/>
            </a:lvl1pPr>
          </a:lstStyle>
          <a:p>
            <a:pPr lvl="0"/>
            <a:r>
              <a:rPr lang="nl-NL"/>
              <a:t>Klikken om de tekststijl van het model te bewerken</a:t>
            </a:r>
          </a:p>
        </p:txBody>
      </p:sp>
      <p:sp>
        <p:nvSpPr>
          <p:cNvPr id="22" name="Tijdelijke aanduiding voor tekst 6">
            <a:extLst>
              <a:ext uri="{FF2B5EF4-FFF2-40B4-BE49-F238E27FC236}">
                <a16:creationId xmlns:a16="http://schemas.microsoft.com/office/drawing/2014/main" id="{93B6F050-C780-C203-7E4E-F26091D71C60}"/>
              </a:ext>
            </a:extLst>
          </p:cNvPr>
          <p:cNvSpPr>
            <a:spLocks noGrp="1"/>
          </p:cNvSpPr>
          <p:nvPr>
            <p:ph type="body" sz="quarter" idx="39" hasCustomPrompt="1"/>
          </p:nvPr>
        </p:nvSpPr>
        <p:spPr>
          <a:xfrm>
            <a:off x="4097228" y="792901"/>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29" name="Tijdelijke aanduiding voor tekst 6">
            <a:extLst>
              <a:ext uri="{FF2B5EF4-FFF2-40B4-BE49-F238E27FC236}">
                <a16:creationId xmlns:a16="http://schemas.microsoft.com/office/drawing/2014/main" id="{2688A9BE-AB37-AE87-CA0C-5E1AEBA9B645}"/>
              </a:ext>
            </a:extLst>
          </p:cNvPr>
          <p:cNvSpPr>
            <a:spLocks noGrp="1"/>
          </p:cNvSpPr>
          <p:nvPr>
            <p:ph type="body" sz="quarter" idx="40" hasCustomPrompt="1"/>
          </p:nvPr>
        </p:nvSpPr>
        <p:spPr>
          <a:xfrm>
            <a:off x="4097228" y="176068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0" name="Tijdelijke aanduiding voor tekst 6">
            <a:extLst>
              <a:ext uri="{FF2B5EF4-FFF2-40B4-BE49-F238E27FC236}">
                <a16:creationId xmlns:a16="http://schemas.microsoft.com/office/drawing/2014/main" id="{C7DA62EF-A0E1-1542-0A28-0840424759EF}"/>
              </a:ext>
            </a:extLst>
          </p:cNvPr>
          <p:cNvSpPr>
            <a:spLocks noGrp="1"/>
          </p:cNvSpPr>
          <p:nvPr>
            <p:ph type="body" sz="quarter" idx="41" hasCustomPrompt="1"/>
          </p:nvPr>
        </p:nvSpPr>
        <p:spPr>
          <a:xfrm>
            <a:off x="4097228" y="2708483"/>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1" name="Tijdelijke aanduiding voor tekst 6">
            <a:extLst>
              <a:ext uri="{FF2B5EF4-FFF2-40B4-BE49-F238E27FC236}">
                <a16:creationId xmlns:a16="http://schemas.microsoft.com/office/drawing/2014/main" id="{DF1851A5-D333-DBFA-B5E4-185AE9E3E9F7}"/>
              </a:ext>
            </a:extLst>
          </p:cNvPr>
          <p:cNvSpPr>
            <a:spLocks noGrp="1"/>
          </p:cNvSpPr>
          <p:nvPr>
            <p:ph type="body" sz="quarter" idx="42" hasCustomPrompt="1"/>
          </p:nvPr>
        </p:nvSpPr>
        <p:spPr>
          <a:xfrm>
            <a:off x="4097228" y="362815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4" name="Tijdelijke aanduiding voor tekst 6">
            <a:extLst>
              <a:ext uri="{FF2B5EF4-FFF2-40B4-BE49-F238E27FC236}">
                <a16:creationId xmlns:a16="http://schemas.microsoft.com/office/drawing/2014/main" id="{740185BC-555A-5678-0BD8-D69D1F26F3CE}"/>
              </a:ext>
            </a:extLst>
          </p:cNvPr>
          <p:cNvSpPr>
            <a:spLocks noGrp="1"/>
          </p:cNvSpPr>
          <p:nvPr>
            <p:ph type="body" sz="quarter" idx="43" hasCustomPrompt="1"/>
          </p:nvPr>
        </p:nvSpPr>
        <p:spPr>
          <a:xfrm>
            <a:off x="4097228" y="4559640"/>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40" name="Tijdelijke aanduiding voor tekst 6">
            <a:extLst>
              <a:ext uri="{FF2B5EF4-FFF2-40B4-BE49-F238E27FC236}">
                <a16:creationId xmlns:a16="http://schemas.microsoft.com/office/drawing/2014/main" id="{BE6244B8-4313-EA2E-13D3-C1EB5A1B697C}"/>
              </a:ext>
            </a:extLst>
          </p:cNvPr>
          <p:cNvSpPr>
            <a:spLocks noGrp="1"/>
          </p:cNvSpPr>
          <p:nvPr>
            <p:ph type="body" sz="quarter" idx="44" hasCustomPrompt="1"/>
          </p:nvPr>
        </p:nvSpPr>
        <p:spPr>
          <a:xfrm>
            <a:off x="4097228" y="549112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 name="Tijdelijke aanduiding voor tekst 27">
            <a:extLst>
              <a:ext uri="{FF2B5EF4-FFF2-40B4-BE49-F238E27FC236}">
                <a16:creationId xmlns:a16="http://schemas.microsoft.com/office/drawing/2014/main" id="{60B16FDF-672A-D699-9620-D4D1D19D466C}"/>
              </a:ext>
            </a:extLst>
          </p:cNvPr>
          <p:cNvSpPr>
            <a:spLocks noGrp="1"/>
          </p:cNvSpPr>
          <p:nvPr>
            <p:ph type="body" sz="quarter" idx="26"/>
          </p:nvPr>
        </p:nvSpPr>
        <p:spPr>
          <a:xfrm>
            <a:off x="571500" y="571882"/>
            <a:ext cx="2787162" cy="1728932"/>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66074D9A-9D1F-725D-5F5C-1D8AB098A76A}"/>
              </a:ext>
            </a:extLst>
          </p:cNvPr>
          <p:cNvSpPr>
            <a:spLocks noGrp="1"/>
          </p:cNvSpPr>
          <p:nvPr>
            <p:ph type="title"/>
          </p:nvPr>
        </p:nvSpPr>
        <p:spPr>
          <a:xfrm>
            <a:off x="852918" y="1131396"/>
            <a:ext cx="2224327" cy="633251"/>
          </a:xfrm>
        </p:spPr>
        <p:txBody>
          <a:bodyPr>
            <a:noAutofit/>
          </a:bodyPr>
          <a:lstStyle>
            <a:lvl1pPr algn="ctr">
              <a:defRPr sz="2800">
                <a:solidFill>
                  <a:schemeClr val="bg1"/>
                </a:solidFill>
              </a:defRPr>
            </a:lvl1pPr>
          </a:lstStyle>
          <a:p>
            <a:r>
              <a:rPr lang="nl-NL"/>
              <a:t>Klik om stijl te bewerken</a:t>
            </a:r>
            <a:endParaRPr lang="nl-BE" dirty="0"/>
          </a:p>
        </p:txBody>
      </p:sp>
    </p:spTree>
    <p:extLst>
      <p:ext uri="{BB962C8B-B14F-4D97-AF65-F5344CB8AC3E}">
        <p14:creationId xmlns:p14="http://schemas.microsoft.com/office/powerpoint/2010/main" val="23081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 presetClass="entr" presetSubtype="2"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15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25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1+#ppt_w/2"/>
                                          </p:val>
                                        </p:tav>
                                        <p:tav tm="100000">
                                          <p:val>
                                            <p:strVal val="#ppt_x"/>
                                          </p:val>
                                        </p:tav>
                                      </p:tavLst>
                                    </p:anim>
                                    <p:anim calcmode="lin" valueType="num">
                                      <p:cBhvr additive="base">
                                        <p:cTn id="21" dur="500" fill="hold"/>
                                        <p:tgtEl>
                                          <p:spTgt spid="29"/>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35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1+#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35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1+#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45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1+#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45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1+#ppt_w/2"/>
                                          </p:val>
                                        </p:tav>
                                        <p:tav tm="100000">
                                          <p:val>
                                            <p:strVal val="#ppt_x"/>
                                          </p:val>
                                        </p:tav>
                                      </p:tavLst>
                                    </p:anim>
                                    <p:anim calcmode="lin" valueType="num">
                                      <p:cBhvr additive="base">
                                        <p:cTn id="41" dur="500" fill="hold"/>
                                        <p:tgtEl>
                                          <p:spTgt spid="32"/>
                                        </p:tgtEl>
                                        <p:attrNameLst>
                                          <p:attrName>ppt_y</p:attrName>
                                        </p:attrNameLst>
                                      </p:cBhvr>
                                      <p:tavLst>
                                        <p:tav tm="0">
                                          <p:val>
                                            <p:strVal val="#ppt_y"/>
                                          </p:val>
                                        </p:tav>
                                        <p:tav tm="100000">
                                          <p:val>
                                            <p:strVal val="#ppt_y"/>
                                          </p:val>
                                        </p:tav>
                                      </p:tavLst>
                                    </p:anim>
                                  </p:childTnLst>
                                </p:cTn>
                              </p:par>
                              <p:par>
                                <p:cTn id="42" presetID="2" presetClass="entr" presetSubtype="2" decel="100000" fill="hold" grpId="0" nodeType="withEffect">
                                  <p:stCondLst>
                                    <p:cond delay="55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1+#ppt_w/2"/>
                                          </p:val>
                                        </p:tav>
                                        <p:tav tm="100000">
                                          <p:val>
                                            <p:strVal val="#ppt_x"/>
                                          </p:val>
                                        </p:tav>
                                      </p:tavLst>
                                    </p:anim>
                                    <p:anim calcmode="lin" valueType="num">
                                      <p:cBhvr additive="base">
                                        <p:cTn id="45" dur="500" fill="hold"/>
                                        <p:tgtEl>
                                          <p:spTgt spid="34"/>
                                        </p:tgtEl>
                                        <p:attrNameLst>
                                          <p:attrName>ppt_y</p:attrName>
                                        </p:attrNameLst>
                                      </p:cBhvr>
                                      <p:tavLst>
                                        <p:tav tm="0">
                                          <p:val>
                                            <p:strVal val="#ppt_y"/>
                                          </p:val>
                                        </p:tav>
                                        <p:tav tm="100000">
                                          <p:val>
                                            <p:strVal val="#ppt_y"/>
                                          </p:val>
                                        </p:tav>
                                      </p:tavLst>
                                    </p:anim>
                                  </p:childTnLst>
                                </p:cTn>
                              </p:par>
                              <p:par>
                                <p:cTn id="46" presetID="2" presetClass="entr" presetSubtype="2" decel="100000" fill="hold" grpId="0" nodeType="withEffect">
                                  <p:stCondLst>
                                    <p:cond delay="55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fill="hold"/>
                                        <p:tgtEl>
                                          <p:spTgt spid="33"/>
                                        </p:tgtEl>
                                        <p:attrNameLst>
                                          <p:attrName>ppt_x</p:attrName>
                                        </p:attrNameLst>
                                      </p:cBhvr>
                                      <p:tavLst>
                                        <p:tav tm="0">
                                          <p:val>
                                            <p:strVal val="1+#ppt_w/2"/>
                                          </p:val>
                                        </p:tav>
                                        <p:tav tm="100000">
                                          <p:val>
                                            <p:strVal val="#ppt_x"/>
                                          </p:val>
                                        </p:tav>
                                      </p:tavLst>
                                    </p:anim>
                                    <p:anim calcmode="lin" valueType="num">
                                      <p:cBhvr additive="base">
                                        <p:cTn id="49" dur="500" fill="hold"/>
                                        <p:tgtEl>
                                          <p:spTgt spid="33"/>
                                        </p:tgtEl>
                                        <p:attrNameLst>
                                          <p:attrName>ppt_y</p:attrName>
                                        </p:attrNameLst>
                                      </p:cBhvr>
                                      <p:tavLst>
                                        <p:tav tm="0">
                                          <p:val>
                                            <p:strVal val="#ppt_y"/>
                                          </p:val>
                                        </p:tav>
                                        <p:tav tm="100000">
                                          <p:val>
                                            <p:strVal val="#ppt_y"/>
                                          </p:val>
                                        </p:tav>
                                      </p:tavLst>
                                    </p:anim>
                                  </p:childTnLst>
                                </p:cTn>
                              </p:par>
                              <p:par>
                                <p:cTn id="50" presetID="2" presetClass="entr" presetSubtype="2" decel="100000" fill="hold" grpId="0" nodeType="withEffect">
                                  <p:stCondLst>
                                    <p:cond delay="65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fill="hold"/>
                                        <p:tgtEl>
                                          <p:spTgt spid="40"/>
                                        </p:tgtEl>
                                        <p:attrNameLst>
                                          <p:attrName>ppt_x</p:attrName>
                                        </p:attrNameLst>
                                      </p:cBhvr>
                                      <p:tavLst>
                                        <p:tav tm="0">
                                          <p:val>
                                            <p:strVal val="1+#ppt_w/2"/>
                                          </p:val>
                                        </p:tav>
                                        <p:tav tm="100000">
                                          <p:val>
                                            <p:strVal val="#ppt_x"/>
                                          </p:val>
                                        </p:tav>
                                      </p:tavLst>
                                    </p:anim>
                                    <p:anim calcmode="lin" valueType="num">
                                      <p:cBhvr additive="base">
                                        <p:cTn id="53" dur="500" fill="hold"/>
                                        <p:tgtEl>
                                          <p:spTgt spid="40"/>
                                        </p:tgtEl>
                                        <p:attrNameLst>
                                          <p:attrName>ppt_y</p:attrName>
                                        </p:attrNameLst>
                                      </p:cBhvr>
                                      <p:tavLst>
                                        <p:tav tm="0">
                                          <p:val>
                                            <p:strVal val="#ppt_y"/>
                                          </p:val>
                                        </p:tav>
                                        <p:tav tm="100000">
                                          <p:val>
                                            <p:strVal val="#ppt_y"/>
                                          </p:val>
                                        </p:tav>
                                      </p:tavLst>
                                    </p:anim>
                                  </p:childTnLst>
                                </p:cTn>
                              </p:par>
                              <p:par>
                                <p:cTn id="54" presetID="2" presetClass="entr" presetSubtype="2" decel="100000" fill="hold" grpId="0" nodeType="withEffect">
                                  <p:stCondLst>
                                    <p:cond delay="65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1+#ppt_w/2"/>
                                          </p:val>
                                        </p:tav>
                                        <p:tav tm="100000">
                                          <p:val>
                                            <p:strVal val="#ppt_x"/>
                                          </p:val>
                                        </p:tav>
                                      </p:tavLst>
                                    </p:anim>
                                    <p:anim calcmode="lin" valueType="num">
                                      <p:cBhvr additive="base">
                                        <p:cTn id="57" dur="500" fill="hold"/>
                                        <p:tgtEl>
                                          <p:spTgt spid="24"/>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additive="base">
                                        <p:cTn id="60" dur="500" fill="hold"/>
                                        <p:tgtEl>
                                          <p:spTgt spid="3"/>
                                        </p:tgtEl>
                                        <p:attrNameLst>
                                          <p:attrName>ppt_x</p:attrName>
                                        </p:attrNameLst>
                                      </p:cBhvr>
                                      <p:tavLst>
                                        <p:tav tm="0">
                                          <p:val>
                                            <p:strVal val="0-#ppt_w/2"/>
                                          </p:val>
                                        </p:tav>
                                        <p:tav tm="100000">
                                          <p:val>
                                            <p:strVal val="#ppt_x"/>
                                          </p:val>
                                        </p:tav>
                                      </p:tavLst>
                                    </p:anim>
                                    <p:anim calcmode="lin" valueType="num">
                                      <p:cBhvr additive="base">
                                        <p:cTn id="61" dur="500" fill="hold"/>
                                        <p:tgtEl>
                                          <p:spTgt spid="3"/>
                                        </p:tgtEl>
                                        <p:attrNameLst>
                                          <p:attrName>ppt_y</p:attrName>
                                        </p:attrNameLst>
                                      </p:cBhvr>
                                      <p:tavLst>
                                        <p:tav tm="0">
                                          <p:val>
                                            <p:strVal val="#ppt_y"/>
                                          </p:val>
                                        </p:tav>
                                        <p:tav tm="100000">
                                          <p:val>
                                            <p:strVal val="#ppt_y"/>
                                          </p:val>
                                        </p:tav>
                                      </p:tavLst>
                                    </p:anim>
                                  </p:childTnLst>
                                </p:cTn>
                              </p:par>
                              <p:par>
                                <p:cTn id="62" presetID="2" presetClass="entr" presetSubtype="8" decel="10000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0-#ppt_w/2"/>
                                          </p:val>
                                        </p:tav>
                                        <p:tav tm="100000">
                                          <p:val>
                                            <p:strVal val="#ppt_x"/>
                                          </p:val>
                                        </p:tav>
                                      </p:tavLst>
                                    </p:anim>
                                    <p:anim calcmode="lin" valueType="num">
                                      <p:cBhvr additive="base">
                                        <p:cTn id="6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tmplLst>
          <p:tmpl>
            <p:tnLst>
              <p:par>
                <p:cTn presetID="2" presetClass="entr" presetSubtype="2" decel="100000"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p:tmplLst>
          <p:tmpl>
            <p:tnLst>
              <p:par>
                <p:cTn presetID="2" presetClass="entr" presetSubtype="2"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p:tmplLst>
          <p:tmpl>
            <p:tnLst>
              <p:par>
                <p:cTn presetID="2" presetClass="entr" presetSubtype="2" decel="100000" fill="hold" nodeType="withEffect">
                  <p:stCondLst>
                    <p:cond delay="3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32" grpId="0">
        <p:tmplLst>
          <p:tmpl>
            <p:tnLst>
              <p:par>
                <p:cTn presetID="2" presetClass="entr" presetSubtype="2" decel="100000" fill="hold" nodeType="withEffect">
                  <p:stCondLst>
                    <p:cond delay="4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p:tmplLst>
          <p:tmpl>
            <p:tnLst>
              <p:par>
                <p:cTn presetID="2" presetClass="entr" presetSubtype="2" decel="10000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24" grpId="0">
        <p:tmplLst>
          <p:tmpl>
            <p:tnLst>
              <p:par>
                <p:cTn presetID="2" presetClass="entr" presetSubtype="2" decel="100000" fill="hold" nodeType="withEffect">
                  <p:stCondLst>
                    <p:cond delay="6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9" grpId="0">
        <p:tmplLst>
          <p:tmpl>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p:tmplLst>
          <p:tmpl>
            <p:tnLst>
              <p:par>
                <p:cTn presetID="2" presetClass="entr" presetSubtype="2" decel="100000" fill="hold" nodeType="withEffect">
                  <p:stCondLst>
                    <p:cond delay="3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p:tmplLst>
          <p:tmpl>
            <p:tnLst>
              <p:par>
                <p:cTn presetID="2" presetClass="entr" presetSubtype="2" decel="100000" fill="hold" nodeType="withEffect">
                  <p:stCondLst>
                    <p:cond delay="4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4" grpId="0">
        <p:tmplLst>
          <p:tmpl>
            <p:tnLst>
              <p:par>
                <p:cTn presetID="2" presetClass="entr" presetSubtype="2" decel="10000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1+#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40" grpId="0">
        <p:tmplLst>
          <p:tmpl>
            <p:tnLst>
              <p:par>
                <p:cTn presetID="2" presetClass="entr" presetSubtype="2" decel="100000" fill="hold" nodeType="withEffect">
                  <p:stCondLst>
                    <p:cond delay="6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1+#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P spid="3" grpId="0" animBg="1">
        <p:tmplLst>
          <p:tmpl>
            <p:tnLst>
              <p:par>
                <p:cTn presetID="2" presetClass="entr" presetSubtype="8"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Vijf items met pictogrammen">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1911016"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6515" y="2286000"/>
            <a:ext cx="1911016" cy="34289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41529" y="2286001"/>
            <a:ext cx="1911016"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26543" y="2286000"/>
            <a:ext cx="1911016" cy="34289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103598"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624789"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1512224"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3385396"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2906587" y="4210727"/>
            <a:ext cx="1810870" cy="1012463"/>
          </a:xfrm>
          <a:prstGeom prst="rect">
            <a:avLst/>
          </a:prstGeom>
        </p:spPr>
        <p:txBody>
          <a:bodyPr anchor="t">
            <a:normAutofit/>
          </a:bodyPr>
          <a:lstStyle>
            <a:lvl1pPr marL="0" indent="0" algn="ctr">
              <a:buNone/>
              <a:defRPr sz="1600">
                <a:solidFill>
                  <a:schemeClr val="bg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3794022"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566491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5186106"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607354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afbeelding 8">
            <a:extLst>
              <a:ext uri="{FF2B5EF4-FFF2-40B4-BE49-F238E27FC236}">
                <a16:creationId xmlns:a16="http://schemas.microsoft.com/office/drawing/2014/main" id="{0D97DEB1-2D34-21F7-D6D1-B105BEA7F943}"/>
              </a:ext>
            </a:extLst>
          </p:cNvPr>
          <p:cNvSpPr>
            <a:spLocks noGrp="1"/>
          </p:cNvSpPr>
          <p:nvPr>
            <p:ph type="pic" sz="quarter" idx="37" hasCustomPrompt="1"/>
          </p:nvPr>
        </p:nvSpPr>
        <p:spPr>
          <a:xfrm>
            <a:off x="794760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7468796" y="4210727"/>
            <a:ext cx="1810870" cy="1012463"/>
          </a:xfrm>
          <a:prstGeom prst="rect">
            <a:avLst/>
          </a:prstGeom>
        </p:spPr>
        <p:txBody>
          <a:bodyPr anchor="t">
            <a:normAutofit/>
          </a:bodyPr>
          <a:lstStyle>
            <a:lvl1pPr marL="0" indent="0" algn="ctr">
              <a:buNone/>
              <a:defRPr sz="1600">
                <a:solidFill>
                  <a:schemeClr val="bg1"/>
                </a:solidFill>
              </a:defRPr>
            </a:lvl1pPr>
          </a:lstStyle>
          <a:p>
            <a:pPr lvl="0"/>
            <a:r>
              <a:rPr lang="nl-NL" dirty="0"/>
              <a:t>Klikken om de tekststijl van het model te bewerken</a:t>
            </a:r>
          </a:p>
        </p:txBody>
      </p:sp>
      <p:sp>
        <p:nvSpPr>
          <p:cNvPr id="18" name="Tijdelijke aanduiding voor tekst 9">
            <a:extLst>
              <a:ext uri="{FF2B5EF4-FFF2-40B4-BE49-F238E27FC236}">
                <a16:creationId xmlns:a16="http://schemas.microsoft.com/office/drawing/2014/main" id="{297B1F5B-D4F6-4AA5-562F-0A0655D03286}"/>
              </a:ext>
            </a:extLst>
          </p:cNvPr>
          <p:cNvSpPr>
            <a:spLocks noGrp="1"/>
          </p:cNvSpPr>
          <p:nvPr>
            <p:ph type="body" sz="quarter" idx="39"/>
          </p:nvPr>
        </p:nvSpPr>
        <p:spPr>
          <a:xfrm rot="5400000">
            <a:off x="8356231"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51" name="Tijdelijke aanduiding voor tekst 27">
            <a:extLst>
              <a:ext uri="{FF2B5EF4-FFF2-40B4-BE49-F238E27FC236}">
                <a16:creationId xmlns:a16="http://schemas.microsoft.com/office/drawing/2014/main" id="{D0097400-08B6-E79C-3053-F1CE26380D1C}"/>
              </a:ext>
            </a:extLst>
          </p:cNvPr>
          <p:cNvSpPr>
            <a:spLocks noGrp="1"/>
          </p:cNvSpPr>
          <p:nvPr>
            <p:ph type="body" sz="quarter" idx="49"/>
          </p:nvPr>
        </p:nvSpPr>
        <p:spPr>
          <a:xfrm>
            <a:off x="9711555" y="2284913"/>
            <a:ext cx="1911016"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2" name="Tijdelijke aanduiding voor afbeelding 8">
            <a:extLst>
              <a:ext uri="{FF2B5EF4-FFF2-40B4-BE49-F238E27FC236}">
                <a16:creationId xmlns:a16="http://schemas.microsoft.com/office/drawing/2014/main" id="{B25F3803-0621-DD94-2116-857E938CB29D}"/>
              </a:ext>
            </a:extLst>
          </p:cNvPr>
          <p:cNvSpPr>
            <a:spLocks noGrp="1"/>
          </p:cNvSpPr>
          <p:nvPr>
            <p:ph type="pic" sz="quarter" idx="50" hasCustomPrompt="1"/>
          </p:nvPr>
        </p:nvSpPr>
        <p:spPr>
          <a:xfrm>
            <a:off x="10235917" y="2856413"/>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53" name="Tijdelijke aanduiding voor tekst 6">
            <a:extLst>
              <a:ext uri="{FF2B5EF4-FFF2-40B4-BE49-F238E27FC236}">
                <a16:creationId xmlns:a16="http://schemas.microsoft.com/office/drawing/2014/main" id="{425C5A89-9587-8972-5DDA-E4CA27D9DC3C}"/>
              </a:ext>
            </a:extLst>
          </p:cNvPr>
          <p:cNvSpPr>
            <a:spLocks noGrp="1"/>
          </p:cNvSpPr>
          <p:nvPr>
            <p:ph type="body" sz="quarter" idx="51"/>
          </p:nvPr>
        </p:nvSpPr>
        <p:spPr>
          <a:xfrm>
            <a:off x="9757108" y="4209640"/>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54" name="Tijdelijke aanduiding voor tekst 9">
            <a:extLst>
              <a:ext uri="{FF2B5EF4-FFF2-40B4-BE49-F238E27FC236}">
                <a16:creationId xmlns:a16="http://schemas.microsoft.com/office/drawing/2014/main" id="{028CE67F-1E42-7C38-A03C-E4832800F387}"/>
              </a:ext>
            </a:extLst>
          </p:cNvPr>
          <p:cNvSpPr>
            <a:spLocks noGrp="1"/>
          </p:cNvSpPr>
          <p:nvPr>
            <p:ph type="body" sz="quarter" idx="52"/>
          </p:nvPr>
        </p:nvSpPr>
        <p:spPr>
          <a:xfrm rot="5400000">
            <a:off x="10644543" y="3698651"/>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Tree>
    <p:extLst>
      <p:ext uri="{BB962C8B-B14F-4D97-AF65-F5344CB8AC3E}">
        <p14:creationId xmlns:p14="http://schemas.microsoft.com/office/powerpoint/2010/main" val="2871469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16" presetClass="entr" presetSubtype="37" fill="hold" grpId="0" nodeType="withEffect">
                                  <p:stCondLst>
                                    <p:cond delay="15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fade">
                                      <p:cBhvr>
                                        <p:cTn id="60" dur="500"/>
                                        <p:tgtEl>
                                          <p:spTgt spid="14">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decel="10000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par>
                                <p:cTn id="73" presetID="16" presetClass="entr" presetSubtype="37" fill="hold" grpId="0" nodeType="withEffect">
                                  <p:stCondLst>
                                    <p:cond delay="150"/>
                                  </p:stCondLst>
                                  <p:childTnLst>
                                    <p:set>
                                      <p:cBhvr>
                                        <p:cTn id="74" dur="1" fill="hold">
                                          <p:stCondLst>
                                            <p:cond delay="0"/>
                                          </p:stCondLst>
                                        </p:cTn>
                                        <p:tgtEl>
                                          <p:spTgt spid="18"/>
                                        </p:tgtEl>
                                        <p:attrNameLst>
                                          <p:attrName>style.visibility</p:attrName>
                                        </p:attrNameLst>
                                      </p:cBhvr>
                                      <p:to>
                                        <p:strVal val="visible"/>
                                      </p:to>
                                    </p:set>
                                    <p:animEffect transition="in" filter="barn(outVertical)">
                                      <p:cBhvr>
                                        <p:cTn id="75" dur="500"/>
                                        <p:tgtEl>
                                          <p:spTgt spid="18"/>
                                        </p:tgtEl>
                                      </p:cBhvr>
                                    </p:animEffect>
                                  </p:childTnLst>
                                </p:cTn>
                              </p:par>
                              <p:par>
                                <p:cTn id="76" presetID="10" presetClass="entr" presetSubtype="0" fill="hold" grpId="0" nodeType="withEffect">
                                  <p:stCondLst>
                                    <p:cond delay="300"/>
                                  </p:stCondLst>
                                  <p:childTnLst>
                                    <p:set>
                                      <p:cBhvr>
                                        <p:cTn id="77" dur="1" fill="hold">
                                          <p:stCondLst>
                                            <p:cond delay="0"/>
                                          </p:stCondLst>
                                        </p:cTn>
                                        <p:tgtEl>
                                          <p:spTgt spid="17">
                                            <p:txEl>
                                              <p:pRg st="0" end="0"/>
                                            </p:txEl>
                                          </p:spTgt>
                                        </p:tgtEl>
                                        <p:attrNameLst>
                                          <p:attrName>style.visibility</p:attrName>
                                        </p:attrNameLst>
                                      </p:cBhvr>
                                      <p:to>
                                        <p:strVal val="visible"/>
                                      </p:to>
                                    </p:set>
                                    <p:animEffect transition="in" filter="fade">
                                      <p:cBhvr>
                                        <p:cTn id="78" dur="500"/>
                                        <p:tgtEl>
                                          <p:spTgt spid="17">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decel="10000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anim calcmode="lin" valueType="num">
                                      <p:cBhvr additive="base">
                                        <p:cTn id="83" dur="500" fill="hold"/>
                                        <p:tgtEl>
                                          <p:spTgt spid="51"/>
                                        </p:tgtEl>
                                        <p:attrNameLst>
                                          <p:attrName>ppt_x</p:attrName>
                                        </p:attrNameLst>
                                      </p:cBhvr>
                                      <p:tavLst>
                                        <p:tav tm="0">
                                          <p:val>
                                            <p:strVal val="#ppt_x"/>
                                          </p:val>
                                        </p:tav>
                                        <p:tav tm="100000">
                                          <p:val>
                                            <p:strVal val="#ppt_x"/>
                                          </p:val>
                                        </p:tav>
                                      </p:tavLst>
                                    </p:anim>
                                    <p:anim calcmode="lin" valueType="num">
                                      <p:cBhvr additive="base">
                                        <p:cTn id="84" dur="500" fill="hold"/>
                                        <p:tgtEl>
                                          <p:spTgt spid="51"/>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52"/>
                                        </p:tgtEl>
                                        <p:attrNameLst>
                                          <p:attrName>style.visibility</p:attrName>
                                        </p:attrNameLst>
                                      </p:cBhvr>
                                      <p:to>
                                        <p:strVal val="visible"/>
                                      </p:to>
                                    </p:set>
                                    <p:anim calcmode="lin" valueType="num">
                                      <p:cBhvr>
                                        <p:cTn id="88" dur="500" fill="hold"/>
                                        <p:tgtEl>
                                          <p:spTgt spid="52"/>
                                        </p:tgtEl>
                                        <p:attrNameLst>
                                          <p:attrName>ppt_w</p:attrName>
                                        </p:attrNameLst>
                                      </p:cBhvr>
                                      <p:tavLst>
                                        <p:tav tm="0">
                                          <p:val>
                                            <p:fltVal val="0"/>
                                          </p:val>
                                        </p:tav>
                                        <p:tav tm="100000">
                                          <p:val>
                                            <p:strVal val="#ppt_w"/>
                                          </p:val>
                                        </p:tav>
                                      </p:tavLst>
                                    </p:anim>
                                    <p:anim calcmode="lin" valueType="num">
                                      <p:cBhvr>
                                        <p:cTn id="89" dur="500" fill="hold"/>
                                        <p:tgtEl>
                                          <p:spTgt spid="52"/>
                                        </p:tgtEl>
                                        <p:attrNameLst>
                                          <p:attrName>ppt_h</p:attrName>
                                        </p:attrNameLst>
                                      </p:cBhvr>
                                      <p:tavLst>
                                        <p:tav tm="0">
                                          <p:val>
                                            <p:fltVal val="0"/>
                                          </p:val>
                                        </p:tav>
                                        <p:tav tm="100000">
                                          <p:val>
                                            <p:strVal val="#ppt_h"/>
                                          </p:val>
                                        </p:tav>
                                      </p:tavLst>
                                    </p:anim>
                                    <p:animEffect transition="in" filter="fade">
                                      <p:cBhvr>
                                        <p:cTn id="90" dur="500"/>
                                        <p:tgtEl>
                                          <p:spTgt spid="52"/>
                                        </p:tgtEl>
                                      </p:cBhvr>
                                    </p:animEffect>
                                  </p:childTnLst>
                                </p:cTn>
                              </p:par>
                              <p:par>
                                <p:cTn id="91" presetID="16" presetClass="entr" presetSubtype="37" fill="hold" grpId="0" nodeType="withEffect">
                                  <p:stCondLst>
                                    <p:cond delay="150"/>
                                  </p:stCondLst>
                                  <p:childTnLst>
                                    <p:set>
                                      <p:cBhvr>
                                        <p:cTn id="92" dur="1" fill="hold">
                                          <p:stCondLst>
                                            <p:cond delay="0"/>
                                          </p:stCondLst>
                                        </p:cTn>
                                        <p:tgtEl>
                                          <p:spTgt spid="54"/>
                                        </p:tgtEl>
                                        <p:attrNameLst>
                                          <p:attrName>style.visibility</p:attrName>
                                        </p:attrNameLst>
                                      </p:cBhvr>
                                      <p:to>
                                        <p:strVal val="visible"/>
                                      </p:to>
                                    </p:set>
                                    <p:animEffect transition="in" filter="barn(outVertical)">
                                      <p:cBhvr>
                                        <p:cTn id="93" dur="500"/>
                                        <p:tgtEl>
                                          <p:spTgt spid="54"/>
                                        </p:tgtEl>
                                      </p:cBhvr>
                                    </p:animEffect>
                                  </p:childTnLst>
                                </p:cTn>
                              </p:par>
                              <p:par>
                                <p:cTn id="94" presetID="10" presetClass="entr" presetSubtype="0" fill="hold" grpId="0" nodeType="withEffect">
                                  <p:stCondLst>
                                    <p:cond delay="300"/>
                                  </p:stCondLst>
                                  <p:childTnLst>
                                    <p:set>
                                      <p:cBhvr>
                                        <p:cTn id="95" dur="1" fill="hold">
                                          <p:stCondLst>
                                            <p:cond delay="0"/>
                                          </p:stCondLst>
                                        </p:cTn>
                                        <p:tgtEl>
                                          <p:spTgt spid="53">
                                            <p:txEl>
                                              <p:pRg st="0" end="0"/>
                                            </p:txEl>
                                          </p:spTgt>
                                        </p:tgtEl>
                                        <p:attrNameLst>
                                          <p:attrName>style.visibility</p:attrName>
                                        </p:attrNameLst>
                                      </p:cBhvr>
                                      <p:to>
                                        <p:strVal val="visible"/>
                                      </p:to>
                                    </p:set>
                                    <p:animEffect transition="in" filter="fade">
                                      <p:cBhvr>
                                        <p:cTn id="96"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P spid="16" grpId="0"/>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6" presetClass="entr" presetSubtype="37" fill="hold" nodeType="withEffect">
                  <p:stCondLst>
                    <p:cond delay="15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P spid="51" grpId="0" animBg="1">
        <p:tmplLst>
          <p:tmpl>
            <p:tnLst>
              <p:par>
                <p:cTn presetID="2" presetClass="entr" presetSubtype="4" decel="100000" fill="hold" nodeType="click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ppt_x"/>
                          </p:val>
                        </p:tav>
                        <p:tav tm="100000">
                          <p:val>
                            <p:strVal val="#ppt_x"/>
                          </p:val>
                        </p:tav>
                      </p:tavLst>
                    </p:anim>
                    <p:anim calcmode="lin" valueType="num">
                      <p:cBhvr additive="base">
                        <p:cTn dur="500" fill="hold"/>
                        <p:tgtEl>
                          <p:spTgt spid="51"/>
                        </p:tgtEl>
                        <p:attrNameLst>
                          <p:attrName>ppt_y</p:attrName>
                        </p:attrNameLst>
                      </p:cBhvr>
                      <p:tavLst>
                        <p:tav tm="0">
                          <p:val>
                            <p:strVal val="1+#ppt_h/2"/>
                          </p:val>
                        </p:tav>
                        <p:tav tm="100000">
                          <p:val>
                            <p:strVal val="#ppt_y"/>
                          </p:val>
                        </p:tav>
                      </p:tavLst>
                    </p:anim>
                  </p:childTnLst>
                </p:cTn>
              </p:par>
            </p:tnLst>
          </p:tmpl>
        </p:tmplLst>
      </p:bldP>
      <p:bldP spid="52" grpId="0"/>
      <p:bldP spid="53" grpId="0" build="p">
        <p:tmplLst>
          <p:tmpl lvl="1">
            <p:tnLst>
              <p:par>
                <p:cTn presetID="10" presetClass="entr" presetSubtype="0" fill="hold" nodeType="withEffect">
                  <p:stCondLst>
                    <p:cond delay="3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animBg="1">
        <p:tmplLst>
          <p:tmpl>
            <p:tnLst>
              <p:par>
                <p:cTn presetID="16" presetClass="entr" presetSubtype="37" fill="hold" nodeType="withEffect">
                  <p:stCondLst>
                    <p:cond delay="150"/>
                  </p:stCondLst>
                  <p:childTnLst>
                    <p:set>
                      <p:cBhvr>
                        <p:cTn dur="1" fill="hold">
                          <p:stCondLst>
                            <p:cond delay="0"/>
                          </p:stCondLst>
                        </p:cTn>
                        <p:tgtEl>
                          <p:spTgt spid="54"/>
                        </p:tgtEl>
                        <p:attrNameLst>
                          <p:attrName>style.visibility</p:attrName>
                        </p:attrNameLst>
                      </p:cBhvr>
                      <p:to>
                        <p:strVal val="visible"/>
                      </p:to>
                    </p:set>
                    <p:animEffect transition="in" filter="barn(outVertical)">
                      <p:cBhvr>
                        <p:cTn dur="500"/>
                        <p:tgtEl>
                          <p:spTgt spid="54"/>
                        </p:tgtEl>
                      </p:cBhvr>
                    </p:animEffect>
                  </p:childTnLst>
                </p:cTn>
              </p:par>
            </p:tnLst>
          </p:tmpl>
        </p:tmplLst>
      </p:bldP>
    </p:bldLst>
  </p:timing>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Vijf items met beelden">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0" y="4000500"/>
            <a:ext cx="12180888" cy="2857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576784" y="4000500"/>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2859813" y="4000501"/>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5142842" y="4000500"/>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770964"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3054047"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5337130"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23" name="Tijdelijke aanduiding voor afbeelding 6">
            <a:extLst>
              <a:ext uri="{FF2B5EF4-FFF2-40B4-BE49-F238E27FC236}">
                <a16:creationId xmlns:a16="http://schemas.microsoft.com/office/drawing/2014/main" id="{09DF7A97-5FD0-9740-9436-413ED39179C7}"/>
              </a:ext>
            </a:extLst>
          </p:cNvPr>
          <p:cNvSpPr>
            <a:spLocks noGrp="1"/>
          </p:cNvSpPr>
          <p:nvPr>
            <p:ph type="pic" sz="quarter" idx="39"/>
          </p:nvPr>
        </p:nvSpPr>
        <p:spPr>
          <a:xfrm>
            <a:off x="576784"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4" name="Tijdelijke aanduiding voor afbeelding 6">
            <a:extLst>
              <a:ext uri="{FF2B5EF4-FFF2-40B4-BE49-F238E27FC236}">
                <a16:creationId xmlns:a16="http://schemas.microsoft.com/office/drawing/2014/main" id="{0D8CF3E9-03F0-1215-C846-BADF80EDC813}"/>
              </a:ext>
            </a:extLst>
          </p:cNvPr>
          <p:cNvSpPr>
            <a:spLocks noGrp="1"/>
          </p:cNvSpPr>
          <p:nvPr>
            <p:ph type="pic" sz="quarter" idx="40"/>
          </p:nvPr>
        </p:nvSpPr>
        <p:spPr>
          <a:xfrm>
            <a:off x="2859813"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5" name="Tijdelijke aanduiding voor afbeelding 6">
            <a:extLst>
              <a:ext uri="{FF2B5EF4-FFF2-40B4-BE49-F238E27FC236}">
                <a16:creationId xmlns:a16="http://schemas.microsoft.com/office/drawing/2014/main" id="{FC5E75DB-8CA7-3F3E-A151-5F4E3CBEF8D8}"/>
              </a:ext>
            </a:extLst>
          </p:cNvPr>
          <p:cNvSpPr>
            <a:spLocks noGrp="1"/>
          </p:cNvSpPr>
          <p:nvPr>
            <p:ph type="pic" sz="quarter" idx="41"/>
          </p:nvPr>
        </p:nvSpPr>
        <p:spPr>
          <a:xfrm>
            <a:off x="5142842"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7" name="Tijdelijke aanduiding voor voettekst 6">
            <a:extLst>
              <a:ext uri="{FF2B5EF4-FFF2-40B4-BE49-F238E27FC236}">
                <a16:creationId xmlns:a16="http://schemas.microsoft.com/office/drawing/2014/main" id="{4C58308B-E670-5538-7D1E-E70282C21267}"/>
              </a:ext>
            </a:extLst>
          </p:cNvPr>
          <p:cNvSpPr>
            <a:spLocks noGrp="1"/>
          </p:cNvSpPr>
          <p:nvPr>
            <p:ph type="ftr" sz="quarter" idx="42"/>
          </p:nvPr>
        </p:nvSpPr>
        <p:spPr/>
        <p:txBody>
          <a:bodyPr/>
          <a:lstStyle>
            <a:lvl1pPr>
              <a:defRPr>
                <a:solidFill>
                  <a:schemeClr val="bg1"/>
                </a:solidFill>
              </a:defRPr>
            </a:lvl1pPr>
          </a:lstStyle>
          <a:p>
            <a:endParaRPr lang="nl-BE" dirty="0"/>
          </a:p>
        </p:txBody>
      </p:sp>
      <p:sp>
        <p:nvSpPr>
          <p:cNvPr id="8" name="Tijdelijke aanduiding voor dianummer 7">
            <a:extLst>
              <a:ext uri="{FF2B5EF4-FFF2-40B4-BE49-F238E27FC236}">
                <a16:creationId xmlns:a16="http://schemas.microsoft.com/office/drawing/2014/main" id="{39025599-103A-4033-A198-B0C3CFE90DC3}"/>
              </a:ext>
            </a:extLst>
          </p:cNvPr>
          <p:cNvSpPr>
            <a:spLocks noGrp="1"/>
          </p:cNvSpPr>
          <p:nvPr>
            <p:ph type="sldNum" sz="quarter" idx="43"/>
          </p:nvPr>
        </p:nvSpPr>
        <p:spPr/>
        <p:txBody>
          <a:bodyPr/>
          <a:lstStyle>
            <a:lvl1pPr>
              <a:defRPr>
                <a:solidFill>
                  <a:schemeClr val="bg1"/>
                </a:solidFill>
              </a:defRPr>
            </a:lvl1pPr>
          </a:lstStyle>
          <a:p>
            <a:fld id="{6008D383-A939-4037-8B54-952B3017155F}" type="slidenum">
              <a:rPr lang="nl-BE" smtClean="0"/>
              <a:pPr/>
              <a:t>‹nr.›</a:t>
            </a:fld>
            <a:endParaRPr lang="nl-BE" dirty="0"/>
          </a:p>
        </p:txBody>
      </p:sp>
      <p:sp>
        <p:nvSpPr>
          <p:cNvPr id="9" name="Tijdelijke aanduiding voor tekst 27">
            <a:extLst>
              <a:ext uri="{FF2B5EF4-FFF2-40B4-BE49-F238E27FC236}">
                <a16:creationId xmlns:a16="http://schemas.microsoft.com/office/drawing/2014/main" id="{800B538F-A8F5-55CB-5D6D-FF085B30DC54}"/>
              </a:ext>
            </a:extLst>
          </p:cNvPr>
          <p:cNvSpPr>
            <a:spLocks noGrp="1"/>
          </p:cNvSpPr>
          <p:nvPr>
            <p:ph type="body" sz="quarter" idx="44"/>
          </p:nvPr>
        </p:nvSpPr>
        <p:spPr>
          <a:xfrm>
            <a:off x="7425871" y="4000501"/>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tekst 27">
            <a:extLst>
              <a:ext uri="{FF2B5EF4-FFF2-40B4-BE49-F238E27FC236}">
                <a16:creationId xmlns:a16="http://schemas.microsoft.com/office/drawing/2014/main" id="{8E4D6435-1B10-52F5-B2BC-7EBC742CB705}"/>
              </a:ext>
            </a:extLst>
          </p:cNvPr>
          <p:cNvSpPr>
            <a:spLocks noGrp="1"/>
          </p:cNvSpPr>
          <p:nvPr>
            <p:ph type="body" sz="quarter" idx="45"/>
          </p:nvPr>
        </p:nvSpPr>
        <p:spPr>
          <a:xfrm>
            <a:off x="9708900" y="4000500"/>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2" name="Tijdelijke aanduiding voor tekst 6">
            <a:extLst>
              <a:ext uri="{FF2B5EF4-FFF2-40B4-BE49-F238E27FC236}">
                <a16:creationId xmlns:a16="http://schemas.microsoft.com/office/drawing/2014/main" id="{55901BCF-03FB-B4AC-BC44-E78A205D0D3B}"/>
              </a:ext>
            </a:extLst>
          </p:cNvPr>
          <p:cNvSpPr>
            <a:spLocks noGrp="1"/>
          </p:cNvSpPr>
          <p:nvPr>
            <p:ph type="body" sz="quarter" idx="46"/>
          </p:nvPr>
        </p:nvSpPr>
        <p:spPr>
          <a:xfrm>
            <a:off x="7620212"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3" name="Tijdelijke aanduiding voor tekst 6">
            <a:extLst>
              <a:ext uri="{FF2B5EF4-FFF2-40B4-BE49-F238E27FC236}">
                <a16:creationId xmlns:a16="http://schemas.microsoft.com/office/drawing/2014/main" id="{4FFCF962-F1CE-3478-5FE7-F0A8EE728F4F}"/>
              </a:ext>
            </a:extLst>
          </p:cNvPr>
          <p:cNvSpPr>
            <a:spLocks noGrp="1"/>
          </p:cNvSpPr>
          <p:nvPr>
            <p:ph type="body" sz="quarter" idx="47"/>
          </p:nvPr>
        </p:nvSpPr>
        <p:spPr>
          <a:xfrm>
            <a:off x="9903294"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5" name="Tijdelijke aanduiding voor afbeelding 6">
            <a:extLst>
              <a:ext uri="{FF2B5EF4-FFF2-40B4-BE49-F238E27FC236}">
                <a16:creationId xmlns:a16="http://schemas.microsoft.com/office/drawing/2014/main" id="{1DEF54F4-47F3-758E-CFFC-ABD3F2B90A1F}"/>
              </a:ext>
            </a:extLst>
          </p:cNvPr>
          <p:cNvSpPr>
            <a:spLocks noGrp="1"/>
          </p:cNvSpPr>
          <p:nvPr>
            <p:ph type="pic" sz="quarter" idx="48"/>
          </p:nvPr>
        </p:nvSpPr>
        <p:spPr>
          <a:xfrm>
            <a:off x="7425871"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6" name="Tijdelijke aanduiding voor afbeelding 6">
            <a:extLst>
              <a:ext uri="{FF2B5EF4-FFF2-40B4-BE49-F238E27FC236}">
                <a16:creationId xmlns:a16="http://schemas.microsoft.com/office/drawing/2014/main" id="{32DA442C-6A68-A8DC-9299-1BAB5F7C1B4C}"/>
              </a:ext>
            </a:extLst>
          </p:cNvPr>
          <p:cNvSpPr>
            <a:spLocks noGrp="1"/>
          </p:cNvSpPr>
          <p:nvPr>
            <p:ph type="pic" sz="quarter" idx="49"/>
          </p:nvPr>
        </p:nvSpPr>
        <p:spPr>
          <a:xfrm>
            <a:off x="9708900"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Tree>
    <p:extLst>
      <p:ext uri="{BB962C8B-B14F-4D97-AF65-F5344CB8AC3E}">
        <p14:creationId xmlns:p14="http://schemas.microsoft.com/office/powerpoint/2010/main" val="2815013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decel="10000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decel="10000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decel="10000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fade">
                                      <p:cBhvr>
                                        <p:cTn id="53" dur="500"/>
                                        <p:tgtEl>
                                          <p:spTgt spid="17">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decel="10000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animEffect transition="in" filter="fade">
                                      <p:cBhvr>
                                        <p:cTn id="67" dur="500"/>
                                        <p:tgtEl>
                                          <p:spTgt spid="1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decel="10000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ppt_x"/>
                                          </p:val>
                                        </p:tav>
                                        <p:tav tm="100000">
                                          <p:val>
                                            <p:strVal val="#ppt_x"/>
                                          </p:val>
                                        </p:tav>
                                      </p:tavLst>
                                    </p:anim>
                                    <p:anim calcmode="lin" valueType="num">
                                      <p:cBhvr additive="base">
                                        <p:cTn id="73" dur="500" fill="hold"/>
                                        <p:tgtEl>
                                          <p:spTgt spid="16"/>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13">
                                            <p:txEl>
                                              <p:pRg st="0" end="0"/>
                                            </p:txEl>
                                          </p:spTgt>
                                        </p:tgtEl>
                                        <p:attrNameLst>
                                          <p:attrName>style.visibility</p:attrName>
                                        </p:attrNameLst>
                                      </p:cBhvr>
                                      <p:to>
                                        <p:strVal val="visible"/>
                                      </p:to>
                                    </p:set>
                                    <p:animEffect transition="in" filter="fade">
                                      <p:cBhvr>
                                        <p:cTn id="8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uiExpand="1"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uiExpand="1"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uiExpand="1"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5" grpId="0" animBg="1"/>
      <p:bldP spid="9" grpId="0" uiExpand="1"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uiExpand="1"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animBg="1"/>
      <p:bldP spid="16" grpId="0" animBg="1"/>
    </p:bldLst>
  </p:timing>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Vier items in cirkel met pictogram">
    <p:spTree>
      <p:nvGrpSpPr>
        <p:cNvPr id="1" name=""/>
        <p:cNvGrpSpPr/>
        <p:nvPr/>
      </p:nvGrpSpPr>
      <p:grpSpPr>
        <a:xfrm>
          <a:off x="0" y="0"/>
          <a:ext cx="0" cy="0"/>
          <a:chOff x="0" y="0"/>
          <a:chExt cx="0" cy="0"/>
        </a:xfrm>
      </p:grpSpPr>
      <p:sp>
        <p:nvSpPr>
          <p:cNvPr id="26" name="Tijdelijke aanduiding voor tekst 27">
            <a:extLst>
              <a:ext uri="{FF2B5EF4-FFF2-40B4-BE49-F238E27FC236}">
                <a16:creationId xmlns:a16="http://schemas.microsoft.com/office/drawing/2014/main" id="{FD54E29B-78ED-48F7-4808-01BD31A2C184}"/>
              </a:ext>
            </a:extLst>
          </p:cNvPr>
          <p:cNvSpPr>
            <a:spLocks noGrp="1"/>
          </p:cNvSpPr>
          <p:nvPr>
            <p:ph type="body" sz="quarter" idx="42"/>
          </p:nvPr>
        </p:nvSpPr>
        <p:spPr>
          <a:xfrm>
            <a:off x="6107112" y="1732547"/>
            <a:ext cx="4408488" cy="3427742"/>
          </a:xfrm>
          <a:prstGeom prst="rect">
            <a:avLst/>
          </a:pr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59F53A83-9442-969A-262A-59713E4C440B}"/>
              </a:ext>
            </a:extLst>
          </p:cNvPr>
          <p:cNvSpPr>
            <a:spLocks noGrp="1"/>
          </p:cNvSpPr>
          <p:nvPr>
            <p:ph type="body" sz="quarter" idx="27"/>
          </p:nvPr>
        </p:nvSpPr>
        <p:spPr>
          <a:xfrm>
            <a:off x="5003132"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afbeelding 8">
            <a:extLst>
              <a:ext uri="{FF2B5EF4-FFF2-40B4-BE49-F238E27FC236}">
                <a16:creationId xmlns:a16="http://schemas.microsoft.com/office/drawing/2014/main" id="{DFEC7B1E-47A5-1E4A-9331-0B3B29EC78BA}"/>
              </a:ext>
            </a:extLst>
          </p:cNvPr>
          <p:cNvSpPr>
            <a:spLocks noGrp="1"/>
          </p:cNvSpPr>
          <p:nvPr>
            <p:ph type="pic" sz="quarter" idx="31" hasCustomPrompt="1"/>
          </p:nvPr>
        </p:nvSpPr>
        <p:spPr>
          <a:xfrm>
            <a:off x="5758195" y="906340"/>
            <a:ext cx="699672" cy="69967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0" name="Tijdelijke aanduiding voor tekst 6">
            <a:extLst>
              <a:ext uri="{FF2B5EF4-FFF2-40B4-BE49-F238E27FC236}">
                <a16:creationId xmlns:a16="http://schemas.microsoft.com/office/drawing/2014/main" id="{EE5E8CB8-F903-FC20-21BD-1AD06954466E}"/>
              </a:ext>
            </a:extLst>
          </p:cNvPr>
          <p:cNvSpPr>
            <a:spLocks noGrp="1"/>
          </p:cNvSpPr>
          <p:nvPr>
            <p:ph type="body" sz="quarter" idx="32"/>
          </p:nvPr>
        </p:nvSpPr>
        <p:spPr>
          <a:xfrm>
            <a:off x="5202596" y="1831760"/>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22" name="Tijdelijke aanduiding voor tekst 6">
            <a:extLst>
              <a:ext uri="{FF2B5EF4-FFF2-40B4-BE49-F238E27FC236}">
                <a16:creationId xmlns:a16="http://schemas.microsoft.com/office/drawing/2014/main" id="{C15A4397-1318-932F-3EEE-2A3603DD6E6A}"/>
              </a:ext>
            </a:extLst>
          </p:cNvPr>
          <p:cNvSpPr>
            <a:spLocks noGrp="1"/>
          </p:cNvSpPr>
          <p:nvPr>
            <p:ph type="body" sz="quarter" idx="41"/>
          </p:nvPr>
        </p:nvSpPr>
        <p:spPr>
          <a:xfrm>
            <a:off x="7212012" y="2808641"/>
            <a:ext cx="2198688" cy="1383634"/>
          </a:xfrm>
          <a:prstGeom prst="rect">
            <a:avLst/>
          </a:prstGeom>
        </p:spPr>
        <p:txBody>
          <a:bodyPr anchor="ctr">
            <a:noAutofit/>
          </a:bodyPr>
          <a:lstStyle>
            <a:lvl1pPr marL="0" indent="0" algn="ctr">
              <a:buNone/>
              <a:defRPr sz="2400" b="0">
                <a:solidFill>
                  <a:schemeClr val="accent1"/>
                </a:solidFill>
              </a:defRPr>
            </a:lvl1pPr>
          </a:lstStyle>
          <a:p>
            <a:pPr lvl="0"/>
            <a:r>
              <a:rPr lang="nl-NL" dirty="0"/>
              <a:t>Klikken om de tekststijl van het model te bewerken</a:t>
            </a:r>
          </a:p>
        </p:txBody>
      </p:sp>
      <p:sp>
        <p:nvSpPr>
          <p:cNvPr id="27" name="Tijdelijke aanduiding voor tekst 27">
            <a:extLst>
              <a:ext uri="{FF2B5EF4-FFF2-40B4-BE49-F238E27FC236}">
                <a16:creationId xmlns:a16="http://schemas.microsoft.com/office/drawing/2014/main" id="{3D0BA1BC-2EBA-96E0-F6A7-88A44F68E584}"/>
              </a:ext>
            </a:extLst>
          </p:cNvPr>
          <p:cNvSpPr>
            <a:spLocks noGrp="1"/>
          </p:cNvSpPr>
          <p:nvPr>
            <p:ph type="body" sz="quarter" idx="43"/>
          </p:nvPr>
        </p:nvSpPr>
        <p:spPr>
          <a:xfrm>
            <a:off x="9433844"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8" name="Tijdelijke aanduiding voor afbeelding 8">
            <a:extLst>
              <a:ext uri="{FF2B5EF4-FFF2-40B4-BE49-F238E27FC236}">
                <a16:creationId xmlns:a16="http://schemas.microsoft.com/office/drawing/2014/main" id="{704CC13D-EE26-DE53-5708-EB7880E32CA8}"/>
              </a:ext>
            </a:extLst>
          </p:cNvPr>
          <p:cNvSpPr>
            <a:spLocks noGrp="1"/>
          </p:cNvSpPr>
          <p:nvPr>
            <p:ph type="pic" sz="quarter" idx="44" hasCustomPrompt="1"/>
          </p:nvPr>
        </p:nvSpPr>
        <p:spPr>
          <a:xfrm>
            <a:off x="10188907" y="906340"/>
            <a:ext cx="699672" cy="69967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9" name="Tijdelijke aanduiding voor tekst 6">
            <a:extLst>
              <a:ext uri="{FF2B5EF4-FFF2-40B4-BE49-F238E27FC236}">
                <a16:creationId xmlns:a16="http://schemas.microsoft.com/office/drawing/2014/main" id="{B9A9D319-EBB3-D1CC-F2BF-FD5102479B98}"/>
              </a:ext>
            </a:extLst>
          </p:cNvPr>
          <p:cNvSpPr>
            <a:spLocks noGrp="1"/>
          </p:cNvSpPr>
          <p:nvPr>
            <p:ph type="body" sz="quarter" idx="45"/>
          </p:nvPr>
        </p:nvSpPr>
        <p:spPr>
          <a:xfrm>
            <a:off x="9633308" y="1831760"/>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0" name="Tijdelijke aanduiding voor tekst 27">
            <a:extLst>
              <a:ext uri="{FF2B5EF4-FFF2-40B4-BE49-F238E27FC236}">
                <a16:creationId xmlns:a16="http://schemas.microsoft.com/office/drawing/2014/main" id="{087E9940-6B78-430A-0A9D-EF8BE91C8B69}"/>
              </a:ext>
            </a:extLst>
          </p:cNvPr>
          <p:cNvSpPr>
            <a:spLocks noGrp="1"/>
          </p:cNvSpPr>
          <p:nvPr>
            <p:ph type="body" sz="quarter" idx="46"/>
          </p:nvPr>
        </p:nvSpPr>
        <p:spPr>
          <a:xfrm>
            <a:off x="5002212"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1" name="Tijdelijke aanduiding voor afbeelding 8">
            <a:extLst>
              <a:ext uri="{FF2B5EF4-FFF2-40B4-BE49-F238E27FC236}">
                <a16:creationId xmlns:a16="http://schemas.microsoft.com/office/drawing/2014/main" id="{C0C5CD88-9FD9-0BCB-B1AE-5652AE0BFBFC}"/>
              </a:ext>
            </a:extLst>
          </p:cNvPr>
          <p:cNvSpPr>
            <a:spLocks noGrp="1"/>
          </p:cNvSpPr>
          <p:nvPr>
            <p:ph type="pic" sz="quarter" idx="47" hasCustomPrompt="1"/>
          </p:nvPr>
        </p:nvSpPr>
        <p:spPr>
          <a:xfrm>
            <a:off x="5757275" y="4336601"/>
            <a:ext cx="699672" cy="69967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2" name="Tijdelijke aanduiding voor tekst 6">
            <a:extLst>
              <a:ext uri="{FF2B5EF4-FFF2-40B4-BE49-F238E27FC236}">
                <a16:creationId xmlns:a16="http://schemas.microsoft.com/office/drawing/2014/main" id="{9F04A996-C63E-E581-8BC9-B7F54463ABD3}"/>
              </a:ext>
            </a:extLst>
          </p:cNvPr>
          <p:cNvSpPr>
            <a:spLocks noGrp="1"/>
          </p:cNvSpPr>
          <p:nvPr>
            <p:ph type="body" sz="quarter" idx="48"/>
          </p:nvPr>
        </p:nvSpPr>
        <p:spPr>
          <a:xfrm>
            <a:off x="5201676" y="5262021"/>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3" name="Tijdelijke aanduiding voor tekst 27">
            <a:extLst>
              <a:ext uri="{FF2B5EF4-FFF2-40B4-BE49-F238E27FC236}">
                <a16:creationId xmlns:a16="http://schemas.microsoft.com/office/drawing/2014/main" id="{17B0A215-2B6E-ECC9-5628-B473975D53C4}"/>
              </a:ext>
            </a:extLst>
          </p:cNvPr>
          <p:cNvSpPr>
            <a:spLocks noGrp="1"/>
          </p:cNvSpPr>
          <p:nvPr>
            <p:ph type="body" sz="quarter" idx="49"/>
          </p:nvPr>
        </p:nvSpPr>
        <p:spPr>
          <a:xfrm>
            <a:off x="9421812"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4" name="Tijdelijke aanduiding voor afbeelding 8">
            <a:extLst>
              <a:ext uri="{FF2B5EF4-FFF2-40B4-BE49-F238E27FC236}">
                <a16:creationId xmlns:a16="http://schemas.microsoft.com/office/drawing/2014/main" id="{700E0EB3-B00E-B1D6-B0D6-EBBAE2AE2DCE}"/>
              </a:ext>
            </a:extLst>
          </p:cNvPr>
          <p:cNvSpPr>
            <a:spLocks noGrp="1"/>
          </p:cNvSpPr>
          <p:nvPr>
            <p:ph type="pic" sz="quarter" idx="50" hasCustomPrompt="1"/>
          </p:nvPr>
        </p:nvSpPr>
        <p:spPr>
          <a:xfrm>
            <a:off x="10176875" y="4336601"/>
            <a:ext cx="699672" cy="69967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5" name="Tijdelijke aanduiding voor tekst 6">
            <a:extLst>
              <a:ext uri="{FF2B5EF4-FFF2-40B4-BE49-F238E27FC236}">
                <a16:creationId xmlns:a16="http://schemas.microsoft.com/office/drawing/2014/main" id="{72CC78D9-DA32-C9FC-64E8-24AB5AD6B431}"/>
              </a:ext>
            </a:extLst>
          </p:cNvPr>
          <p:cNvSpPr>
            <a:spLocks noGrp="1"/>
          </p:cNvSpPr>
          <p:nvPr>
            <p:ph type="body" sz="quarter" idx="51"/>
          </p:nvPr>
        </p:nvSpPr>
        <p:spPr>
          <a:xfrm>
            <a:off x="9621276" y="5262021"/>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8" name="Titel 1">
            <a:extLst>
              <a:ext uri="{FF2B5EF4-FFF2-40B4-BE49-F238E27FC236}">
                <a16:creationId xmlns:a16="http://schemas.microsoft.com/office/drawing/2014/main" id="{F292BF54-4C12-4DA1-E102-963B78D984DE}"/>
              </a:ext>
            </a:extLst>
          </p:cNvPr>
          <p:cNvSpPr>
            <a:spLocks noGrp="1"/>
          </p:cNvSpPr>
          <p:nvPr>
            <p:ph type="title"/>
          </p:nvPr>
        </p:nvSpPr>
        <p:spPr>
          <a:xfrm>
            <a:off x="579024" y="571501"/>
            <a:ext cx="3318288" cy="1257300"/>
          </a:xfrm>
          <a:solidFill>
            <a:schemeClr val="accent1"/>
          </a:solidFill>
        </p:spPr>
        <p:txBody>
          <a:bodyPr anchor="ctr"/>
          <a:lstStyle>
            <a:lvl1pPr>
              <a:defRPr>
                <a:solidFill>
                  <a:schemeClr val="bg1"/>
                </a:solidFill>
              </a:defRPr>
            </a:lvl1pPr>
          </a:lstStyle>
          <a:p>
            <a:r>
              <a:rPr lang="nl-NL" dirty="0"/>
              <a:t>Klik om stijl te bewerken</a:t>
            </a:r>
            <a:endParaRPr lang="nl-BE" dirty="0"/>
          </a:p>
        </p:txBody>
      </p:sp>
      <p:sp>
        <p:nvSpPr>
          <p:cNvPr id="39" name="Tijdelijke aanduiding voor tekst 3">
            <a:extLst>
              <a:ext uri="{FF2B5EF4-FFF2-40B4-BE49-F238E27FC236}">
                <a16:creationId xmlns:a16="http://schemas.microsoft.com/office/drawing/2014/main" id="{2E704517-395E-79E2-2D9E-347E26D12F89}"/>
              </a:ext>
            </a:extLst>
          </p:cNvPr>
          <p:cNvSpPr>
            <a:spLocks noGrp="1"/>
          </p:cNvSpPr>
          <p:nvPr>
            <p:ph type="body" sz="quarter" idx="30"/>
          </p:nvPr>
        </p:nvSpPr>
        <p:spPr>
          <a:xfrm>
            <a:off x="579023" y="1998921"/>
            <a:ext cx="3318289"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08FBAD9F-70B3-56F6-6985-504EF8AC714A}"/>
              </a:ext>
            </a:extLst>
          </p:cNvPr>
          <p:cNvSpPr>
            <a:spLocks noGrp="1"/>
          </p:cNvSpPr>
          <p:nvPr>
            <p:ph type="ftr" sz="quarter" idx="52"/>
          </p:nvPr>
        </p:nvSpPr>
        <p:spPr/>
        <p:txBody>
          <a:bodyPr/>
          <a:lstStyle/>
          <a:p>
            <a:endParaRPr lang="nl-BE" dirty="0"/>
          </a:p>
        </p:txBody>
      </p:sp>
      <p:sp>
        <p:nvSpPr>
          <p:cNvPr id="3" name="Tijdelijke aanduiding voor dianummer 2">
            <a:extLst>
              <a:ext uri="{FF2B5EF4-FFF2-40B4-BE49-F238E27FC236}">
                <a16:creationId xmlns:a16="http://schemas.microsoft.com/office/drawing/2014/main" id="{0D68CEE6-316D-F5E8-2D86-C89FEF3E2D70}"/>
              </a:ext>
            </a:extLst>
          </p:cNvPr>
          <p:cNvSpPr>
            <a:spLocks noGrp="1"/>
          </p:cNvSpPr>
          <p:nvPr>
            <p:ph type="sldNum" sz="quarter" idx="53"/>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502015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750"/>
                                        <p:tgtEl>
                                          <p:spTgt spid="39"/>
                                        </p:tgtEl>
                                      </p:cBhvr>
                                    </p:animEffect>
                                  </p:childTnLst>
                                </p:cTn>
                              </p:par>
                            </p:childTnLst>
                          </p:cTn>
                        </p:par>
                        <p:par>
                          <p:cTn id="13" fill="hold">
                            <p:stCondLst>
                              <p:cond delay="1250"/>
                            </p:stCondLst>
                            <p:childTnLst>
                              <p:par>
                                <p:cTn id="14" presetID="2" presetClass="entr" presetSubtype="2" decel="10000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1+#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2" presetClass="entr" presetSubtype="1" decel="10000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par>
                          <p:cTn id="27" fill="hold">
                            <p:stCondLst>
                              <p:cond delay="2250"/>
                            </p:stCondLst>
                            <p:childTnLst>
                              <p:par>
                                <p:cTn id="28" presetID="53" presetClass="entr" presetSubtype="16"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22" presetClass="entr" presetSubtype="1" fill="hold" grpId="0" nodeType="withEffect">
                                  <p:stCondLst>
                                    <p:cond delay="30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decel="10000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Effect transition="in" filter="fade">
                                      <p:cBhvr>
                                        <p:cTn id="47" dur="500"/>
                                        <p:tgtEl>
                                          <p:spTgt spid="28"/>
                                        </p:tgtEl>
                                      </p:cBhvr>
                                    </p:animEffect>
                                  </p:childTnLst>
                                </p:cTn>
                              </p:par>
                              <p:par>
                                <p:cTn id="48" presetID="22" presetClass="entr" presetSubtype="1" fill="hold" grpId="0" nodeType="withEffect">
                                  <p:stCondLst>
                                    <p:cond delay="300"/>
                                  </p:stCondLst>
                                  <p:childTnLst>
                                    <p:set>
                                      <p:cBhvr>
                                        <p:cTn id="49" dur="1" fill="hold">
                                          <p:stCondLst>
                                            <p:cond delay="0"/>
                                          </p:stCondLst>
                                        </p:cTn>
                                        <p:tgtEl>
                                          <p:spTgt spid="29"/>
                                        </p:tgtEl>
                                        <p:attrNameLst>
                                          <p:attrName>style.visibility</p:attrName>
                                        </p:attrNameLst>
                                      </p:cBhvr>
                                      <p:to>
                                        <p:strVal val="visible"/>
                                      </p:to>
                                    </p:set>
                                    <p:animEffect transition="in" filter="wipe(up)">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decel="10000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53" presetClass="entr" presetSubtype="16"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22" presetClass="entr" presetSubtype="1" fill="hold" grpId="0" nodeType="withEffect">
                                  <p:stCondLst>
                                    <p:cond delay="300"/>
                                  </p:stCondLst>
                                  <p:childTnLst>
                                    <p:set>
                                      <p:cBhvr>
                                        <p:cTn id="64" dur="1" fill="hold">
                                          <p:stCondLst>
                                            <p:cond delay="0"/>
                                          </p:stCondLst>
                                        </p:cTn>
                                        <p:tgtEl>
                                          <p:spTgt spid="32"/>
                                        </p:tgtEl>
                                        <p:attrNameLst>
                                          <p:attrName>style.visibility</p:attrName>
                                        </p:attrNameLst>
                                      </p:cBhvr>
                                      <p:to>
                                        <p:strVal val="visible"/>
                                      </p:to>
                                    </p:set>
                                    <p:animEffect transition="in" filter="wipe(up)">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decel="10000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500" fill="hold"/>
                                        <p:tgtEl>
                                          <p:spTgt spid="33"/>
                                        </p:tgtEl>
                                        <p:attrNameLst>
                                          <p:attrName>ppt_x</p:attrName>
                                        </p:attrNameLst>
                                      </p:cBhvr>
                                      <p:tavLst>
                                        <p:tav tm="0">
                                          <p:val>
                                            <p:strVal val="#ppt_x"/>
                                          </p:val>
                                        </p:tav>
                                        <p:tav tm="100000">
                                          <p:val>
                                            <p:strVal val="#ppt_x"/>
                                          </p:val>
                                        </p:tav>
                                      </p:tavLst>
                                    </p:anim>
                                    <p:anim calcmode="lin" valueType="num">
                                      <p:cBhvr additive="base">
                                        <p:cTn id="71" dur="500" fill="hold"/>
                                        <p:tgtEl>
                                          <p:spTgt spid="33"/>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53" presetClass="entr" presetSubtype="16"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animEffect transition="in" filter="fade">
                                      <p:cBhvr>
                                        <p:cTn id="77" dur="500"/>
                                        <p:tgtEl>
                                          <p:spTgt spid="34"/>
                                        </p:tgtEl>
                                      </p:cBhvr>
                                    </p:animEffect>
                                  </p:childTnLst>
                                </p:cTn>
                              </p:par>
                              <p:par>
                                <p:cTn id="78" presetID="22" presetClass="entr" presetSubtype="1" fill="hold" grpId="0" nodeType="withEffect">
                                  <p:stCondLst>
                                    <p:cond delay="300"/>
                                  </p:stCondLst>
                                  <p:childTnLst>
                                    <p:set>
                                      <p:cBhvr>
                                        <p:cTn id="79" dur="1" fill="hold">
                                          <p:stCondLst>
                                            <p:cond delay="0"/>
                                          </p:stCondLst>
                                        </p:cTn>
                                        <p:tgtEl>
                                          <p:spTgt spid="35"/>
                                        </p:tgtEl>
                                        <p:attrNameLst>
                                          <p:attrName>style.visibility</p:attrName>
                                        </p:attrNameLst>
                                      </p:cBhvr>
                                      <p:to>
                                        <p:strVal val="visible"/>
                                      </p:to>
                                    </p:set>
                                    <p:animEffect transition="in" filter="wipe(up)">
                                      <p:cBhvr>
                                        <p:cTn id="8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1"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0-#ppt_h/2"/>
                          </p:val>
                        </p:tav>
                        <p:tav tm="100000">
                          <p:val>
                            <p:strVal val="#ppt_y"/>
                          </p:val>
                        </p:tav>
                      </p:tavLst>
                    </p:anim>
                  </p:childTnLst>
                </p:cTn>
              </p:par>
            </p:tnLst>
          </p:tmpl>
        </p:tmplLst>
      </p:bldP>
      <p:bldP spid="19" grpId="0"/>
      <p:bldP spid="20" grpId="0">
        <p:tmplLst>
          <p:tmpl>
            <p:tnLst>
              <p:par>
                <p:cTn presetID="22" presetClass="entr" presetSubtype="1"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7" grpId="0" animBg="1">
        <p:tmplLst>
          <p:tmpl>
            <p:tnLst>
              <p:par>
                <p:cTn presetID="2" presetClass="entr" presetSubtype="1" decel="10000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28" grpId="0"/>
      <p:bldP spid="29" grpId="0">
        <p:tmplLst>
          <p:tmpl>
            <p:tnLst>
              <p:par>
                <p:cTn presetID="22" presetClass="entr" presetSubtype="1"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wipe(up)">
                      <p:cBhvr>
                        <p:cTn dur="500"/>
                        <p:tgtEl>
                          <p:spTgt spid="29"/>
                        </p:tgtEl>
                      </p:cBhvr>
                    </p:animEffect>
                  </p:childTnLst>
                </p:cTn>
              </p:par>
            </p:tnLst>
          </p:tmpl>
        </p:tmplLst>
      </p:bldP>
      <p:bldP spid="30" grpId="0" animBg="1">
        <p:tmplLst>
          <p:tmpl>
            <p:tnLst>
              <p:par>
                <p:cTn presetID="2" presetClass="entr" presetSubtype="4" decel="10000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p:bldP spid="32" grpId="0">
        <p:tmplLst>
          <p:tmpl>
            <p:tnLst>
              <p:par>
                <p:cTn presetID="22" presetClass="entr" presetSubtype="1"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animBg="1">
        <p:tmplLst>
          <p:tmpl>
            <p:tnLst>
              <p:par>
                <p:cTn presetID="2" presetClass="entr" presetSubtype="4" decel="10000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p:bldP spid="35" grpId="0">
        <p:tmplLst>
          <p:tmpl>
            <p:tnLst>
              <p:par>
                <p:cTn presetID="22" presetClass="entr" presetSubtype="1"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8" grpId="0" animBg="1"/>
      <p:bldP spid="39" grpId="0">
        <p:tmplLst>
          <p:tmpl>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750"/>
                        <p:tgtEl>
                          <p:spTgt spid="39"/>
                        </p:tgtEl>
                      </p:cBhvr>
                    </p:animEffect>
                  </p:childTnLst>
                </p:cTn>
              </p:par>
            </p:tnLst>
          </p:tmpl>
        </p:tmplLst>
      </p:bldP>
    </p:bldLst>
  </p:timing>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Vier items in cirkel met beeld">
    <p:spTree>
      <p:nvGrpSpPr>
        <p:cNvPr id="1" name=""/>
        <p:cNvGrpSpPr/>
        <p:nvPr/>
      </p:nvGrpSpPr>
      <p:grpSpPr>
        <a:xfrm>
          <a:off x="0" y="0"/>
          <a:ext cx="0" cy="0"/>
          <a:chOff x="0" y="0"/>
          <a:chExt cx="0" cy="0"/>
        </a:xfrm>
      </p:grpSpPr>
      <p:sp>
        <p:nvSpPr>
          <p:cNvPr id="26" name="Tijdelijke aanduiding voor tekst 27">
            <a:extLst>
              <a:ext uri="{FF2B5EF4-FFF2-40B4-BE49-F238E27FC236}">
                <a16:creationId xmlns:a16="http://schemas.microsoft.com/office/drawing/2014/main" id="{FD54E29B-78ED-48F7-4808-01BD31A2C184}"/>
              </a:ext>
            </a:extLst>
          </p:cNvPr>
          <p:cNvSpPr>
            <a:spLocks noGrp="1"/>
          </p:cNvSpPr>
          <p:nvPr>
            <p:ph type="body" sz="quarter" idx="42"/>
          </p:nvPr>
        </p:nvSpPr>
        <p:spPr>
          <a:xfrm>
            <a:off x="6107112" y="1732547"/>
            <a:ext cx="4408488" cy="3427742"/>
          </a:xfrm>
          <a:prstGeom prst="rect">
            <a:avLst/>
          </a:pr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59F53A83-9442-969A-262A-59713E4C440B}"/>
              </a:ext>
            </a:extLst>
          </p:cNvPr>
          <p:cNvSpPr>
            <a:spLocks noGrp="1"/>
          </p:cNvSpPr>
          <p:nvPr>
            <p:ph type="body" sz="quarter" idx="27"/>
          </p:nvPr>
        </p:nvSpPr>
        <p:spPr>
          <a:xfrm>
            <a:off x="5002671"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0" name="Tijdelijke aanduiding voor tekst 6">
            <a:extLst>
              <a:ext uri="{FF2B5EF4-FFF2-40B4-BE49-F238E27FC236}">
                <a16:creationId xmlns:a16="http://schemas.microsoft.com/office/drawing/2014/main" id="{EE5E8CB8-F903-FC20-21BD-1AD06954466E}"/>
              </a:ext>
            </a:extLst>
          </p:cNvPr>
          <p:cNvSpPr>
            <a:spLocks noGrp="1"/>
          </p:cNvSpPr>
          <p:nvPr>
            <p:ph type="body" sz="quarter" idx="32"/>
          </p:nvPr>
        </p:nvSpPr>
        <p:spPr>
          <a:xfrm>
            <a:off x="5202136" y="1831760"/>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22" name="Tijdelijke aanduiding voor tekst 6">
            <a:extLst>
              <a:ext uri="{FF2B5EF4-FFF2-40B4-BE49-F238E27FC236}">
                <a16:creationId xmlns:a16="http://schemas.microsoft.com/office/drawing/2014/main" id="{C15A4397-1318-932F-3EEE-2A3603DD6E6A}"/>
              </a:ext>
            </a:extLst>
          </p:cNvPr>
          <p:cNvSpPr>
            <a:spLocks noGrp="1"/>
          </p:cNvSpPr>
          <p:nvPr>
            <p:ph type="body" sz="quarter" idx="41"/>
          </p:nvPr>
        </p:nvSpPr>
        <p:spPr>
          <a:xfrm>
            <a:off x="7212012" y="2808641"/>
            <a:ext cx="2198688" cy="1383634"/>
          </a:xfrm>
          <a:prstGeom prst="rect">
            <a:avLst/>
          </a:prstGeom>
        </p:spPr>
        <p:txBody>
          <a:bodyPr anchor="ctr">
            <a:noAutofit/>
          </a:bodyPr>
          <a:lstStyle>
            <a:lvl1pPr marL="0" indent="0" algn="ctr">
              <a:buNone/>
              <a:defRPr sz="2400" b="0">
                <a:solidFill>
                  <a:schemeClr val="accent1"/>
                </a:solidFill>
              </a:defRPr>
            </a:lvl1pPr>
          </a:lstStyle>
          <a:p>
            <a:pPr lvl="0"/>
            <a:r>
              <a:rPr lang="nl-NL" dirty="0"/>
              <a:t>Klikken om de tekststijl van het model te bewerken</a:t>
            </a:r>
          </a:p>
        </p:txBody>
      </p:sp>
      <p:sp>
        <p:nvSpPr>
          <p:cNvPr id="27" name="Tijdelijke aanduiding voor tekst 27">
            <a:extLst>
              <a:ext uri="{FF2B5EF4-FFF2-40B4-BE49-F238E27FC236}">
                <a16:creationId xmlns:a16="http://schemas.microsoft.com/office/drawing/2014/main" id="{3D0BA1BC-2EBA-96E0-F6A7-88A44F68E584}"/>
              </a:ext>
            </a:extLst>
          </p:cNvPr>
          <p:cNvSpPr>
            <a:spLocks noGrp="1"/>
          </p:cNvSpPr>
          <p:nvPr>
            <p:ph type="body" sz="quarter" idx="43"/>
          </p:nvPr>
        </p:nvSpPr>
        <p:spPr>
          <a:xfrm>
            <a:off x="9439085"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9" name="Tijdelijke aanduiding voor tekst 6">
            <a:extLst>
              <a:ext uri="{FF2B5EF4-FFF2-40B4-BE49-F238E27FC236}">
                <a16:creationId xmlns:a16="http://schemas.microsoft.com/office/drawing/2014/main" id="{B9A9D319-EBB3-D1CC-F2BF-FD5102479B98}"/>
              </a:ext>
            </a:extLst>
          </p:cNvPr>
          <p:cNvSpPr>
            <a:spLocks noGrp="1"/>
          </p:cNvSpPr>
          <p:nvPr>
            <p:ph type="body" sz="quarter" idx="45"/>
          </p:nvPr>
        </p:nvSpPr>
        <p:spPr>
          <a:xfrm>
            <a:off x="9638550" y="1831760"/>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0" name="Tijdelijke aanduiding voor tekst 27">
            <a:extLst>
              <a:ext uri="{FF2B5EF4-FFF2-40B4-BE49-F238E27FC236}">
                <a16:creationId xmlns:a16="http://schemas.microsoft.com/office/drawing/2014/main" id="{087E9940-6B78-430A-0A9D-EF8BE91C8B69}"/>
              </a:ext>
            </a:extLst>
          </p:cNvPr>
          <p:cNvSpPr>
            <a:spLocks noGrp="1"/>
          </p:cNvSpPr>
          <p:nvPr>
            <p:ph type="body" sz="quarter" idx="46"/>
          </p:nvPr>
        </p:nvSpPr>
        <p:spPr>
          <a:xfrm>
            <a:off x="5002211"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2" name="Tijdelijke aanduiding voor tekst 6">
            <a:extLst>
              <a:ext uri="{FF2B5EF4-FFF2-40B4-BE49-F238E27FC236}">
                <a16:creationId xmlns:a16="http://schemas.microsoft.com/office/drawing/2014/main" id="{9F04A996-C63E-E581-8BC9-B7F54463ABD3}"/>
              </a:ext>
            </a:extLst>
          </p:cNvPr>
          <p:cNvSpPr>
            <a:spLocks noGrp="1"/>
          </p:cNvSpPr>
          <p:nvPr>
            <p:ph type="body" sz="quarter" idx="48"/>
          </p:nvPr>
        </p:nvSpPr>
        <p:spPr>
          <a:xfrm>
            <a:off x="5201676" y="5262021"/>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3" name="Tijdelijke aanduiding voor tekst 27">
            <a:extLst>
              <a:ext uri="{FF2B5EF4-FFF2-40B4-BE49-F238E27FC236}">
                <a16:creationId xmlns:a16="http://schemas.microsoft.com/office/drawing/2014/main" id="{17B0A215-2B6E-ECC9-5628-B473975D53C4}"/>
              </a:ext>
            </a:extLst>
          </p:cNvPr>
          <p:cNvSpPr>
            <a:spLocks noGrp="1"/>
          </p:cNvSpPr>
          <p:nvPr>
            <p:ph type="body" sz="quarter" idx="49"/>
          </p:nvPr>
        </p:nvSpPr>
        <p:spPr>
          <a:xfrm>
            <a:off x="9433069"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5" name="Tijdelijke aanduiding voor tekst 6">
            <a:extLst>
              <a:ext uri="{FF2B5EF4-FFF2-40B4-BE49-F238E27FC236}">
                <a16:creationId xmlns:a16="http://schemas.microsoft.com/office/drawing/2014/main" id="{72CC78D9-DA32-C9FC-64E8-24AB5AD6B431}"/>
              </a:ext>
            </a:extLst>
          </p:cNvPr>
          <p:cNvSpPr>
            <a:spLocks noGrp="1"/>
          </p:cNvSpPr>
          <p:nvPr>
            <p:ph type="body" sz="quarter" idx="51"/>
          </p:nvPr>
        </p:nvSpPr>
        <p:spPr>
          <a:xfrm>
            <a:off x="9632534" y="5262021"/>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8" name="Titel 1">
            <a:extLst>
              <a:ext uri="{FF2B5EF4-FFF2-40B4-BE49-F238E27FC236}">
                <a16:creationId xmlns:a16="http://schemas.microsoft.com/office/drawing/2014/main" id="{F292BF54-4C12-4DA1-E102-963B78D984DE}"/>
              </a:ext>
            </a:extLst>
          </p:cNvPr>
          <p:cNvSpPr>
            <a:spLocks noGrp="1"/>
          </p:cNvSpPr>
          <p:nvPr>
            <p:ph type="title"/>
          </p:nvPr>
        </p:nvSpPr>
        <p:spPr>
          <a:xfrm>
            <a:off x="579024" y="571501"/>
            <a:ext cx="3318288" cy="1257300"/>
          </a:xfrm>
          <a:solidFill>
            <a:schemeClr val="accent1"/>
          </a:solidFill>
        </p:spPr>
        <p:txBody>
          <a:bodyPr anchor="ctr"/>
          <a:lstStyle>
            <a:lvl1pPr>
              <a:defRPr>
                <a:solidFill>
                  <a:schemeClr val="bg1"/>
                </a:solidFill>
              </a:defRPr>
            </a:lvl1pPr>
          </a:lstStyle>
          <a:p>
            <a:r>
              <a:rPr lang="nl-NL" dirty="0"/>
              <a:t>Klik om stijl te bewerken</a:t>
            </a:r>
            <a:endParaRPr lang="nl-BE" dirty="0"/>
          </a:p>
        </p:txBody>
      </p:sp>
      <p:sp>
        <p:nvSpPr>
          <p:cNvPr id="39" name="Tijdelijke aanduiding voor tekst 3">
            <a:extLst>
              <a:ext uri="{FF2B5EF4-FFF2-40B4-BE49-F238E27FC236}">
                <a16:creationId xmlns:a16="http://schemas.microsoft.com/office/drawing/2014/main" id="{2E704517-395E-79E2-2D9E-347E26D12F89}"/>
              </a:ext>
            </a:extLst>
          </p:cNvPr>
          <p:cNvSpPr>
            <a:spLocks noGrp="1"/>
          </p:cNvSpPr>
          <p:nvPr>
            <p:ph type="body" sz="quarter" idx="30"/>
          </p:nvPr>
        </p:nvSpPr>
        <p:spPr>
          <a:xfrm>
            <a:off x="579023" y="1998921"/>
            <a:ext cx="3318289"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08FBAD9F-70B3-56F6-6985-504EF8AC714A}"/>
              </a:ext>
            </a:extLst>
          </p:cNvPr>
          <p:cNvSpPr>
            <a:spLocks noGrp="1"/>
          </p:cNvSpPr>
          <p:nvPr>
            <p:ph type="ftr" sz="quarter" idx="52"/>
          </p:nvPr>
        </p:nvSpPr>
        <p:spPr/>
        <p:txBody>
          <a:bodyPr/>
          <a:lstStyle/>
          <a:p>
            <a:endParaRPr lang="nl-BE" dirty="0"/>
          </a:p>
        </p:txBody>
      </p:sp>
      <p:sp>
        <p:nvSpPr>
          <p:cNvPr id="3" name="Tijdelijke aanduiding voor dianummer 2">
            <a:extLst>
              <a:ext uri="{FF2B5EF4-FFF2-40B4-BE49-F238E27FC236}">
                <a16:creationId xmlns:a16="http://schemas.microsoft.com/office/drawing/2014/main" id="{0D68CEE6-316D-F5E8-2D86-C89FEF3E2D70}"/>
              </a:ext>
            </a:extLst>
          </p:cNvPr>
          <p:cNvSpPr>
            <a:spLocks noGrp="1"/>
          </p:cNvSpPr>
          <p:nvPr>
            <p:ph type="sldNum" sz="quarter" idx="53"/>
          </p:nvPr>
        </p:nvSpPr>
        <p:spPr/>
        <p:txBody>
          <a:bodyPr/>
          <a:lstStyle/>
          <a:p>
            <a:fld id="{6008D383-A939-4037-8B54-952B3017155F}" type="slidenum">
              <a:rPr lang="nl-BE" smtClean="0"/>
              <a:pPr/>
              <a:t>‹nr.›</a:t>
            </a:fld>
            <a:endParaRPr lang="nl-BE" dirty="0"/>
          </a:p>
        </p:txBody>
      </p:sp>
      <p:sp>
        <p:nvSpPr>
          <p:cNvPr id="4" name="Tijdelijke aanduiding voor afbeelding 22">
            <a:extLst>
              <a:ext uri="{FF2B5EF4-FFF2-40B4-BE49-F238E27FC236}">
                <a16:creationId xmlns:a16="http://schemas.microsoft.com/office/drawing/2014/main" id="{35341B95-AA3B-E2BA-7088-E451FA0B6142}"/>
              </a:ext>
            </a:extLst>
          </p:cNvPr>
          <p:cNvSpPr>
            <a:spLocks noGrp="1"/>
          </p:cNvSpPr>
          <p:nvPr>
            <p:ph type="pic" sz="quarter" idx="54"/>
          </p:nvPr>
        </p:nvSpPr>
        <p:spPr>
          <a:xfrm>
            <a:off x="5002671" y="571501"/>
            <a:ext cx="2209800" cy="1145522"/>
          </a:xfrm>
          <a:solidFill>
            <a:schemeClr val="bg1">
              <a:lumMod val="85000"/>
            </a:schemeClr>
          </a:solidFill>
        </p:spPr>
        <p:txBody>
          <a:bodyPr anchor="ctr"/>
          <a:lstStyle>
            <a:lvl1pPr marL="0" indent="0" algn="ctr">
              <a:buNone/>
              <a:defRPr/>
            </a:lvl1pPr>
          </a:lstStyle>
          <a:p>
            <a:endParaRPr lang="nl-BE" dirty="0"/>
          </a:p>
        </p:txBody>
      </p:sp>
      <p:sp>
        <p:nvSpPr>
          <p:cNvPr id="5" name="Tijdelijke aanduiding voor afbeelding 22">
            <a:extLst>
              <a:ext uri="{FF2B5EF4-FFF2-40B4-BE49-F238E27FC236}">
                <a16:creationId xmlns:a16="http://schemas.microsoft.com/office/drawing/2014/main" id="{F52DAAC8-BEF9-C30A-A84E-303A1243ACB6}"/>
              </a:ext>
            </a:extLst>
          </p:cNvPr>
          <p:cNvSpPr>
            <a:spLocks noGrp="1"/>
          </p:cNvSpPr>
          <p:nvPr>
            <p:ph type="pic" sz="quarter" idx="55"/>
          </p:nvPr>
        </p:nvSpPr>
        <p:spPr>
          <a:xfrm>
            <a:off x="9439085" y="571501"/>
            <a:ext cx="2209800" cy="1145522"/>
          </a:xfrm>
          <a:solidFill>
            <a:schemeClr val="bg1">
              <a:lumMod val="85000"/>
            </a:schemeClr>
          </a:solidFill>
        </p:spPr>
        <p:txBody>
          <a:bodyPr anchor="ctr"/>
          <a:lstStyle>
            <a:lvl1pPr marL="0" indent="0" algn="ctr">
              <a:buNone/>
              <a:defRPr/>
            </a:lvl1pPr>
          </a:lstStyle>
          <a:p>
            <a:endParaRPr lang="nl-BE" dirty="0"/>
          </a:p>
        </p:txBody>
      </p:sp>
      <p:sp>
        <p:nvSpPr>
          <p:cNvPr id="6" name="Tijdelijke aanduiding voor afbeelding 22">
            <a:extLst>
              <a:ext uri="{FF2B5EF4-FFF2-40B4-BE49-F238E27FC236}">
                <a16:creationId xmlns:a16="http://schemas.microsoft.com/office/drawing/2014/main" id="{3DDAE3B6-1CA9-7DEF-A298-1710B3DBDBC6}"/>
              </a:ext>
            </a:extLst>
          </p:cNvPr>
          <p:cNvSpPr>
            <a:spLocks noGrp="1"/>
          </p:cNvSpPr>
          <p:nvPr>
            <p:ph type="pic" sz="quarter" idx="56"/>
          </p:nvPr>
        </p:nvSpPr>
        <p:spPr>
          <a:xfrm>
            <a:off x="5002211" y="4002734"/>
            <a:ext cx="2209800" cy="1145522"/>
          </a:xfrm>
          <a:solidFill>
            <a:schemeClr val="bg1">
              <a:lumMod val="85000"/>
            </a:schemeClr>
          </a:solidFill>
        </p:spPr>
        <p:txBody>
          <a:bodyPr anchor="ctr"/>
          <a:lstStyle>
            <a:lvl1pPr marL="0" indent="0" algn="ctr">
              <a:buNone/>
              <a:defRPr/>
            </a:lvl1pPr>
          </a:lstStyle>
          <a:p>
            <a:endParaRPr lang="nl-BE" dirty="0"/>
          </a:p>
        </p:txBody>
      </p:sp>
      <p:sp>
        <p:nvSpPr>
          <p:cNvPr id="7" name="Tijdelijke aanduiding voor afbeelding 22">
            <a:extLst>
              <a:ext uri="{FF2B5EF4-FFF2-40B4-BE49-F238E27FC236}">
                <a16:creationId xmlns:a16="http://schemas.microsoft.com/office/drawing/2014/main" id="{6FF330C3-1ACB-ECB7-C663-4AE680C88702}"/>
              </a:ext>
            </a:extLst>
          </p:cNvPr>
          <p:cNvSpPr>
            <a:spLocks noGrp="1"/>
          </p:cNvSpPr>
          <p:nvPr>
            <p:ph type="pic" sz="quarter" idx="57"/>
          </p:nvPr>
        </p:nvSpPr>
        <p:spPr>
          <a:xfrm>
            <a:off x="9433069" y="4002734"/>
            <a:ext cx="2209800" cy="1145522"/>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20991981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750"/>
                                        <p:tgtEl>
                                          <p:spTgt spid="39"/>
                                        </p:tgtEl>
                                      </p:cBhvr>
                                    </p:animEffect>
                                  </p:childTnLst>
                                </p:cTn>
                              </p:par>
                            </p:childTnLst>
                          </p:cTn>
                        </p:par>
                        <p:par>
                          <p:cTn id="13" fill="hold">
                            <p:stCondLst>
                              <p:cond delay="1250"/>
                            </p:stCondLst>
                            <p:childTnLst>
                              <p:par>
                                <p:cTn id="14" presetID="2" presetClass="entr" presetSubtype="2" decel="10000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1+#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2" presetClass="entr" presetSubtype="1" decel="10000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par>
                          <p:cTn id="27" fill="hold">
                            <p:stCondLst>
                              <p:cond delay="225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22" presetClass="entr" presetSubtype="1" fill="hold" grpId="0" nodeType="withEffect">
                                  <p:stCondLst>
                                    <p:cond delay="30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decel="10000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decel="10000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par>
                                <p:cTn id="57" presetID="22" presetClass="entr" presetSubtype="1" fill="hold" grpId="0" nodeType="withEffect">
                                  <p:stCondLst>
                                    <p:cond delay="30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decel="10000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500" fill="hold"/>
                                        <p:tgtEl>
                                          <p:spTgt spid="33"/>
                                        </p:tgtEl>
                                        <p:attrNameLst>
                                          <p:attrName>ppt_x</p:attrName>
                                        </p:attrNameLst>
                                      </p:cBhvr>
                                      <p:tavLst>
                                        <p:tav tm="0">
                                          <p:val>
                                            <p:strVal val="#ppt_x"/>
                                          </p:val>
                                        </p:tav>
                                        <p:tav tm="100000">
                                          <p:val>
                                            <p:strVal val="#ppt_x"/>
                                          </p:val>
                                        </p:tav>
                                      </p:tavLst>
                                    </p:anim>
                                    <p:anim calcmode="lin" valueType="num">
                                      <p:cBhvr additive="base">
                                        <p:cTn id="65" dur="500" fill="hold"/>
                                        <p:tgtEl>
                                          <p:spTgt spid="33"/>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par>
                                <p:cTn id="70" presetID="22" presetClass="entr" presetSubtype="1" fill="hold" grpId="0" nodeType="withEffect">
                                  <p:stCondLst>
                                    <p:cond delay="300"/>
                                  </p:stCondLst>
                                  <p:childTnLst>
                                    <p:set>
                                      <p:cBhvr>
                                        <p:cTn id="71" dur="1" fill="hold">
                                          <p:stCondLst>
                                            <p:cond delay="0"/>
                                          </p:stCondLst>
                                        </p:cTn>
                                        <p:tgtEl>
                                          <p:spTgt spid="35"/>
                                        </p:tgtEl>
                                        <p:attrNameLst>
                                          <p:attrName>style.visibility</p:attrName>
                                        </p:attrNameLst>
                                      </p:cBhvr>
                                      <p:to>
                                        <p:strVal val="visible"/>
                                      </p:to>
                                    </p:set>
                                    <p:animEffect transition="in" filter="wipe(up)">
                                      <p:cBhvr>
                                        <p:cTn id="7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1"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2" presetClass="entr" presetSubtype="1"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7" grpId="0" animBg="1">
        <p:tmplLst>
          <p:tmpl>
            <p:tnLst>
              <p:par>
                <p:cTn presetID="2" presetClass="entr" presetSubtype="1" decel="10000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29" grpId="0">
        <p:tmplLst>
          <p:tmpl>
            <p:tnLst>
              <p:par>
                <p:cTn presetID="22" presetClass="entr" presetSubtype="1"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wipe(up)">
                      <p:cBhvr>
                        <p:cTn dur="500"/>
                        <p:tgtEl>
                          <p:spTgt spid="29"/>
                        </p:tgtEl>
                      </p:cBhvr>
                    </p:animEffect>
                  </p:childTnLst>
                </p:cTn>
              </p:par>
            </p:tnLst>
          </p:tmpl>
        </p:tmplLst>
      </p:bldP>
      <p:bldP spid="30" grpId="0" animBg="1">
        <p:tmplLst>
          <p:tmpl>
            <p:tnLst>
              <p:par>
                <p:cTn presetID="2" presetClass="entr" presetSubtype="4" decel="10000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2" grpId="0">
        <p:tmplLst>
          <p:tmpl>
            <p:tnLst>
              <p:par>
                <p:cTn presetID="22" presetClass="entr" presetSubtype="1"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animBg="1">
        <p:tmplLst>
          <p:tmpl>
            <p:tnLst>
              <p:par>
                <p:cTn presetID="2" presetClass="entr" presetSubtype="4" decel="10000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5" grpId="0">
        <p:tmplLst>
          <p:tmpl>
            <p:tnLst>
              <p:par>
                <p:cTn presetID="22" presetClass="entr" presetSubtype="1"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8" grpId="0" animBg="1"/>
      <p:bldP spid="39" grpId="0">
        <p:tmplLst>
          <p:tmpl>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750"/>
                        <p:tgtEl>
                          <p:spTgt spid="39"/>
                        </p:tgtEl>
                      </p:cBhvr>
                    </p:animEffect>
                  </p:childTnLst>
                </p:cTn>
              </p:par>
            </p:tnLst>
          </p:tmpl>
        </p:tmplLst>
      </p:bldP>
      <p:bldP spid="4" grpId="0" animBg="1"/>
      <p:bldP spid="5" grpId="0" animBg="1"/>
      <p:bldP spid="6" grpId="0" animBg="1"/>
      <p:bldP spid="7" grpId="0" animBg="1"/>
    </p:bldLst>
  </p:timing>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Vier items in cirkel met titel en tekst">
    <p:spTree>
      <p:nvGrpSpPr>
        <p:cNvPr id="1" name=""/>
        <p:cNvGrpSpPr/>
        <p:nvPr/>
      </p:nvGrpSpPr>
      <p:grpSpPr>
        <a:xfrm>
          <a:off x="0" y="0"/>
          <a:ext cx="0" cy="0"/>
          <a:chOff x="0" y="0"/>
          <a:chExt cx="0" cy="0"/>
        </a:xfrm>
      </p:grpSpPr>
      <p:sp>
        <p:nvSpPr>
          <p:cNvPr id="26" name="Tijdelijke aanduiding voor tekst 27">
            <a:extLst>
              <a:ext uri="{FF2B5EF4-FFF2-40B4-BE49-F238E27FC236}">
                <a16:creationId xmlns:a16="http://schemas.microsoft.com/office/drawing/2014/main" id="{FD54E29B-78ED-48F7-4808-01BD31A2C184}"/>
              </a:ext>
            </a:extLst>
          </p:cNvPr>
          <p:cNvSpPr>
            <a:spLocks noGrp="1"/>
          </p:cNvSpPr>
          <p:nvPr>
            <p:ph type="body" sz="quarter" idx="42"/>
          </p:nvPr>
        </p:nvSpPr>
        <p:spPr>
          <a:xfrm>
            <a:off x="6107112" y="1732547"/>
            <a:ext cx="4408488" cy="3427742"/>
          </a:xfrm>
          <a:prstGeom prst="rect">
            <a:avLst/>
          </a:pr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59F53A83-9442-969A-262A-59713E4C440B}"/>
              </a:ext>
            </a:extLst>
          </p:cNvPr>
          <p:cNvSpPr>
            <a:spLocks noGrp="1"/>
          </p:cNvSpPr>
          <p:nvPr>
            <p:ph type="body" sz="quarter" idx="27"/>
          </p:nvPr>
        </p:nvSpPr>
        <p:spPr>
          <a:xfrm>
            <a:off x="5002671"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0" name="Tijdelijke aanduiding voor tekst 6">
            <a:extLst>
              <a:ext uri="{FF2B5EF4-FFF2-40B4-BE49-F238E27FC236}">
                <a16:creationId xmlns:a16="http://schemas.microsoft.com/office/drawing/2014/main" id="{EE5E8CB8-F903-FC20-21BD-1AD06954466E}"/>
              </a:ext>
            </a:extLst>
          </p:cNvPr>
          <p:cNvSpPr>
            <a:spLocks noGrp="1"/>
          </p:cNvSpPr>
          <p:nvPr>
            <p:ph type="body" sz="quarter" idx="32"/>
          </p:nvPr>
        </p:nvSpPr>
        <p:spPr>
          <a:xfrm>
            <a:off x="5202136" y="1480678"/>
            <a:ext cx="1810870" cy="1142208"/>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22" name="Tijdelijke aanduiding voor tekst 6">
            <a:extLst>
              <a:ext uri="{FF2B5EF4-FFF2-40B4-BE49-F238E27FC236}">
                <a16:creationId xmlns:a16="http://schemas.microsoft.com/office/drawing/2014/main" id="{C15A4397-1318-932F-3EEE-2A3603DD6E6A}"/>
              </a:ext>
            </a:extLst>
          </p:cNvPr>
          <p:cNvSpPr>
            <a:spLocks noGrp="1"/>
          </p:cNvSpPr>
          <p:nvPr>
            <p:ph type="body" sz="quarter" idx="41"/>
          </p:nvPr>
        </p:nvSpPr>
        <p:spPr>
          <a:xfrm>
            <a:off x="7212012" y="2808641"/>
            <a:ext cx="2198688" cy="1383634"/>
          </a:xfrm>
          <a:prstGeom prst="rect">
            <a:avLst/>
          </a:prstGeom>
        </p:spPr>
        <p:txBody>
          <a:bodyPr anchor="ctr">
            <a:noAutofit/>
          </a:bodyPr>
          <a:lstStyle>
            <a:lvl1pPr marL="0" indent="0" algn="ctr">
              <a:buNone/>
              <a:defRPr sz="2400" b="0">
                <a:solidFill>
                  <a:schemeClr val="accent1"/>
                </a:solidFill>
              </a:defRPr>
            </a:lvl1pPr>
          </a:lstStyle>
          <a:p>
            <a:pPr lvl="0"/>
            <a:r>
              <a:rPr lang="nl-NL" dirty="0"/>
              <a:t>Klikken om de tekststijl van het model te bewerken</a:t>
            </a:r>
          </a:p>
        </p:txBody>
      </p:sp>
      <p:sp>
        <p:nvSpPr>
          <p:cNvPr id="27" name="Tijdelijke aanduiding voor tekst 27">
            <a:extLst>
              <a:ext uri="{FF2B5EF4-FFF2-40B4-BE49-F238E27FC236}">
                <a16:creationId xmlns:a16="http://schemas.microsoft.com/office/drawing/2014/main" id="{3D0BA1BC-2EBA-96E0-F6A7-88A44F68E584}"/>
              </a:ext>
            </a:extLst>
          </p:cNvPr>
          <p:cNvSpPr>
            <a:spLocks noGrp="1"/>
          </p:cNvSpPr>
          <p:nvPr>
            <p:ph type="body" sz="quarter" idx="43"/>
          </p:nvPr>
        </p:nvSpPr>
        <p:spPr>
          <a:xfrm>
            <a:off x="9439085"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9" name="Tijdelijke aanduiding voor tekst 6">
            <a:extLst>
              <a:ext uri="{FF2B5EF4-FFF2-40B4-BE49-F238E27FC236}">
                <a16:creationId xmlns:a16="http://schemas.microsoft.com/office/drawing/2014/main" id="{B9A9D319-EBB3-D1CC-F2BF-FD5102479B98}"/>
              </a:ext>
            </a:extLst>
          </p:cNvPr>
          <p:cNvSpPr>
            <a:spLocks noGrp="1"/>
          </p:cNvSpPr>
          <p:nvPr>
            <p:ph type="body" sz="quarter" idx="45"/>
          </p:nvPr>
        </p:nvSpPr>
        <p:spPr>
          <a:xfrm>
            <a:off x="9638550" y="1480678"/>
            <a:ext cx="1810870" cy="1142208"/>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0" name="Tijdelijke aanduiding voor tekst 27">
            <a:extLst>
              <a:ext uri="{FF2B5EF4-FFF2-40B4-BE49-F238E27FC236}">
                <a16:creationId xmlns:a16="http://schemas.microsoft.com/office/drawing/2014/main" id="{087E9940-6B78-430A-0A9D-EF8BE91C8B69}"/>
              </a:ext>
            </a:extLst>
          </p:cNvPr>
          <p:cNvSpPr>
            <a:spLocks noGrp="1"/>
          </p:cNvSpPr>
          <p:nvPr>
            <p:ph type="body" sz="quarter" idx="46"/>
          </p:nvPr>
        </p:nvSpPr>
        <p:spPr>
          <a:xfrm>
            <a:off x="5002211"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2" name="Tijdelijke aanduiding voor tekst 6">
            <a:extLst>
              <a:ext uri="{FF2B5EF4-FFF2-40B4-BE49-F238E27FC236}">
                <a16:creationId xmlns:a16="http://schemas.microsoft.com/office/drawing/2014/main" id="{9F04A996-C63E-E581-8BC9-B7F54463ABD3}"/>
              </a:ext>
            </a:extLst>
          </p:cNvPr>
          <p:cNvSpPr>
            <a:spLocks noGrp="1"/>
          </p:cNvSpPr>
          <p:nvPr>
            <p:ph type="body" sz="quarter" idx="48"/>
          </p:nvPr>
        </p:nvSpPr>
        <p:spPr>
          <a:xfrm>
            <a:off x="5201676" y="4910939"/>
            <a:ext cx="1810870" cy="1142208"/>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3" name="Tijdelijke aanduiding voor tekst 27">
            <a:extLst>
              <a:ext uri="{FF2B5EF4-FFF2-40B4-BE49-F238E27FC236}">
                <a16:creationId xmlns:a16="http://schemas.microsoft.com/office/drawing/2014/main" id="{17B0A215-2B6E-ECC9-5628-B473975D53C4}"/>
              </a:ext>
            </a:extLst>
          </p:cNvPr>
          <p:cNvSpPr>
            <a:spLocks noGrp="1"/>
          </p:cNvSpPr>
          <p:nvPr>
            <p:ph type="body" sz="quarter" idx="49"/>
          </p:nvPr>
        </p:nvSpPr>
        <p:spPr>
          <a:xfrm>
            <a:off x="9433069"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5" name="Tijdelijke aanduiding voor tekst 6">
            <a:extLst>
              <a:ext uri="{FF2B5EF4-FFF2-40B4-BE49-F238E27FC236}">
                <a16:creationId xmlns:a16="http://schemas.microsoft.com/office/drawing/2014/main" id="{72CC78D9-DA32-C9FC-64E8-24AB5AD6B431}"/>
              </a:ext>
            </a:extLst>
          </p:cNvPr>
          <p:cNvSpPr>
            <a:spLocks noGrp="1"/>
          </p:cNvSpPr>
          <p:nvPr>
            <p:ph type="body" sz="quarter" idx="51"/>
          </p:nvPr>
        </p:nvSpPr>
        <p:spPr>
          <a:xfrm>
            <a:off x="9632534" y="4910939"/>
            <a:ext cx="1810870" cy="1142208"/>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8" name="Titel 1">
            <a:extLst>
              <a:ext uri="{FF2B5EF4-FFF2-40B4-BE49-F238E27FC236}">
                <a16:creationId xmlns:a16="http://schemas.microsoft.com/office/drawing/2014/main" id="{F292BF54-4C12-4DA1-E102-963B78D984DE}"/>
              </a:ext>
            </a:extLst>
          </p:cNvPr>
          <p:cNvSpPr>
            <a:spLocks noGrp="1"/>
          </p:cNvSpPr>
          <p:nvPr>
            <p:ph type="title"/>
          </p:nvPr>
        </p:nvSpPr>
        <p:spPr>
          <a:xfrm>
            <a:off x="579024" y="571501"/>
            <a:ext cx="3318288" cy="1257300"/>
          </a:xfrm>
          <a:solidFill>
            <a:schemeClr val="accent1"/>
          </a:solidFill>
        </p:spPr>
        <p:txBody>
          <a:bodyPr anchor="ctr"/>
          <a:lstStyle>
            <a:lvl1pPr>
              <a:defRPr>
                <a:solidFill>
                  <a:schemeClr val="bg1"/>
                </a:solidFill>
              </a:defRPr>
            </a:lvl1pPr>
          </a:lstStyle>
          <a:p>
            <a:r>
              <a:rPr lang="nl-NL" dirty="0"/>
              <a:t>Klik om stijl te bewerken</a:t>
            </a:r>
            <a:endParaRPr lang="nl-BE" dirty="0"/>
          </a:p>
        </p:txBody>
      </p:sp>
      <p:sp>
        <p:nvSpPr>
          <p:cNvPr id="39" name="Tijdelijke aanduiding voor tekst 3">
            <a:extLst>
              <a:ext uri="{FF2B5EF4-FFF2-40B4-BE49-F238E27FC236}">
                <a16:creationId xmlns:a16="http://schemas.microsoft.com/office/drawing/2014/main" id="{2E704517-395E-79E2-2D9E-347E26D12F89}"/>
              </a:ext>
            </a:extLst>
          </p:cNvPr>
          <p:cNvSpPr>
            <a:spLocks noGrp="1"/>
          </p:cNvSpPr>
          <p:nvPr>
            <p:ph type="body" sz="quarter" idx="30"/>
          </p:nvPr>
        </p:nvSpPr>
        <p:spPr>
          <a:xfrm>
            <a:off x="579023" y="1998921"/>
            <a:ext cx="3318289"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08FBAD9F-70B3-56F6-6985-504EF8AC714A}"/>
              </a:ext>
            </a:extLst>
          </p:cNvPr>
          <p:cNvSpPr>
            <a:spLocks noGrp="1"/>
          </p:cNvSpPr>
          <p:nvPr>
            <p:ph type="ftr" sz="quarter" idx="52"/>
          </p:nvPr>
        </p:nvSpPr>
        <p:spPr/>
        <p:txBody>
          <a:bodyPr/>
          <a:lstStyle/>
          <a:p>
            <a:endParaRPr lang="nl-BE" dirty="0"/>
          </a:p>
        </p:txBody>
      </p:sp>
      <p:sp>
        <p:nvSpPr>
          <p:cNvPr id="3" name="Tijdelijke aanduiding voor dianummer 2">
            <a:extLst>
              <a:ext uri="{FF2B5EF4-FFF2-40B4-BE49-F238E27FC236}">
                <a16:creationId xmlns:a16="http://schemas.microsoft.com/office/drawing/2014/main" id="{0D68CEE6-316D-F5E8-2D86-C89FEF3E2D70}"/>
              </a:ext>
            </a:extLst>
          </p:cNvPr>
          <p:cNvSpPr>
            <a:spLocks noGrp="1"/>
          </p:cNvSpPr>
          <p:nvPr>
            <p:ph type="sldNum" sz="quarter" idx="53"/>
          </p:nvPr>
        </p:nvSpPr>
        <p:spPr/>
        <p:txBody>
          <a:bodyPr/>
          <a:lstStyle/>
          <a:p>
            <a:fld id="{6008D383-A939-4037-8B54-952B3017155F}" type="slidenum">
              <a:rPr lang="nl-BE" smtClean="0"/>
              <a:pPr/>
              <a:t>‹nr.›</a:t>
            </a:fld>
            <a:endParaRPr lang="nl-BE" dirty="0"/>
          </a:p>
        </p:txBody>
      </p:sp>
      <p:sp>
        <p:nvSpPr>
          <p:cNvPr id="12" name="Tijdelijke aanduiding voor tekst 6">
            <a:extLst>
              <a:ext uri="{FF2B5EF4-FFF2-40B4-BE49-F238E27FC236}">
                <a16:creationId xmlns:a16="http://schemas.microsoft.com/office/drawing/2014/main" id="{C6CDCC35-AE6B-A58B-379B-54F3B4B882F9}"/>
              </a:ext>
            </a:extLst>
          </p:cNvPr>
          <p:cNvSpPr>
            <a:spLocks noGrp="1"/>
          </p:cNvSpPr>
          <p:nvPr>
            <p:ph type="body" sz="quarter" idx="58" hasCustomPrompt="1"/>
          </p:nvPr>
        </p:nvSpPr>
        <p:spPr>
          <a:xfrm>
            <a:off x="5190565" y="788949"/>
            <a:ext cx="181087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3" name="Tijdelijke aanduiding voor tekst 6">
            <a:extLst>
              <a:ext uri="{FF2B5EF4-FFF2-40B4-BE49-F238E27FC236}">
                <a16:creationId xmlns:a16="http://schemas.microsoft.com/office/drawing/2014/main" id="{4BD6F037-3858-769B-ECF7-94B17AE704D0}"/>
              </a:ext>
            </a:extLst>
          </p:cNvPr>
          <p:cNvSpPr>
            <a:spLocks noGrp="1"/>
          </p:cNvSpPr>
          <p:nvPr>
            <p:ph type="body" sz="quarter" idx="59" hasCustomPrompt="1"/>
          </p:nvPr>
        </p:nvSpPr>
        <p:spPr>
          <a:xfrm>
            <a:off x="9610165" y="783188"/>
            <a:ext cx="181087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4" name="Tijdelijke aanduiding voor tekst 6">
            <a:extLst>
              <a:ext uri="{FF2B5EF4-FFF2-40B4-BE49-F238E27FC236}">
                <a16:creationId xmlns:a16="http://schemas.microsoft.com/office/drawing/2014/main" id="{A43BEAA5-FFBB-0EC4-F8C8-4B82136216E1}"/>
              </a:ext>
            </a:extLst>
          </p:cNvPr>
          <p:cNvSpPr>
            <a:spLocks noGrp="1"/>
          </p:cNvSpPr>
          <p:nvPr>
            <p:ph type="body" sz="quarter" idx="50" hasCustomPrompt="1"/>
          </p:nvPr>
        </p:nvSpPr>
        <p:spPr>
          <a:xfrm>
            <a:off x="5190565" y="4192275"/>
            <a:ext cx="181087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5" name="Tijdelijke aanduiding voor tekst 6">
            <a:extLst>
              <a:ext uri="{FF2B5EF4-FFF2-40B4-BE49-F238E27FC236}">
                <a16:creationId xmlns:a16="http://schemas.microsoft.com/office/drawing/2014/main" id="{419F10CC-5AE3-00E1-673D-B2852784BFF5}"/>
              </a:ext>
            </a:extLst>
          </p:cNvPr>
          <p:cNvSpPr>
            <a:spLocks noGrp="1"/>
          </p:cNvSpPr>
          <p:nvPr>
            <p:ph type="body" sz="quarter" idx="60" hasCustomPrompt="1"/>
          </p:nvPr>
        </p:nvSpPr>
        <p:spPr>
          <a:xfrm>
            <a:off x="9620339" y="4192275"/>
            <a:ext cx="181087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415408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750"/>
                                        <p:tgtEl>
                                          <p:spTgt spid="39"/>
                                        </p:tgtEl>
                                      </p:cBhvr>
                                    </p:animEffect>
                                  </p:childTnLst>
                                </p:cTn>
                              </p:par>
                            </p:childTnLst>
                          </p:cTn>
                        </p:par>
                        <p:par>
                          <p:cTn id="13" fill="hold">
                            <p:stCondLst>
                              <p:cond delay="1250"/>
                            </p:stCondLst>
                            <p:childTnLst>
                              <p:par>
                                <p:cTn id="14" presetID="2" presetClass="entr" presetSubtype="2" decel="10000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1+#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2" presetClass="entr" presetSubtype="1" decel="10000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par>
                                <p:cTn id="30" presetID="22" presetClass="entr" presetSubtype="1" fill="hold" grpId="0" nodeType="withEffect">
                                  <p:stCondLst>
                                    <p:cond delay="30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decel="10000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500"/>
                                        <p:tgtEl>
                                          <p:spTgt spid="13">
                                            <p:txEl>
                                              <p:pRg st="0" end="0"/>
                                            </p:txEl>
                                          </p:spTgt>
                                        </p:tgtEl>
                                      </p:cBhvr>
                                    </p:animEffect>
                                  </p:childTnLst>
                                </p:cTn>
                              </p:par>
                              <p:par>
                                <p:cTn id="42" presetID="22" presetClass="entr" presetSubtype="1" fill="hold" grpId="0" nodeType="withEffect">
                                  <p:stCondLst>
                                    <p:cond delay="300"/>
                                  </p:stCondLst>
                                  <p:childTnLst>
                                    <p:set>
                                      <p:cBhvr>
                                        <p:cTn id="43" dur="1" fill="hold">
                                          <p:stCondLst>
                                            <p:cond delay="0"/>
                                          </p:stCondLst>
                                        </p:cTn>
                                        <p:tgtEl>
                                          <p:spTgt spid="29"/>
                                        </p:tgtEl>
                                        <p:attrNameLst>
                                          <p:attrName>style.visibility</p:attrName>
                                        </p:attrNameLst>
                                      </p:cBhvr>
                                      <p:to>
                                        <p:strVal val="visible"/>
                                      </p:to>
                                    </p:set>
                                    <p:animEffect transition="in" filter="wipe(up)">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par>
                                <p:cTn id="54" presetID="22" presetClass="entr" presetSubtype="1" fill="hold" grpId="0" nodeType="withEffect">
                                  <p:stCondLst>
                                    <p:cond delay="300"/>
                                  </p:stCondLst>
                                  <p:childTnLst>
                                    <p:set>
                                      <p:cBhvr>
                                        <p:cTn id="55" dur="1" fill="hold">
                                          <p:stCondLst>
                                            <p:cond delay="0"/>
                                          </p:stCondLst>
                                        </p:cTn>
                                        <p:tgtEl>
                                          <p:spTgt spid="32"/>
                                        </p:tgtEl>
                                        <p:attrNameLst>
                                          <p:attrName>style.visibility</p:attrName>
                                        </p:attrNameLst>
                                      </p:cBhvr>
                                      <p:to>
                                        <p:strVal val="visible"/>
                                      </p:to>
                                    </p:set>
                                    <p:animEffect transition="in" filter="wipe(up)">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decel="10000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par>
                                <p:cTn id="63" presetID="10" presetClass="entr" presetSubtype="0" fill="hold" grpId="0" nodeType="withEffect">
                                  <p:stCondLst>
                                    <p:cond delay="0"/>
                                  </p:stCondLst>
                                  <p:childTnLst>
                                    <p:set>
                                      <p:cBhvr>
                                        <p:cTn id="64" dur="1" fill="hold">
                                          <p:stCondLst>
                                            <p:cond delay="0"/>
                                          </p:stCondLst>
                                        </p:cTn>
                                        <p:tgtEl>
                                          <p:spTgt spid="15">
                                            <p:txEl>
                                              <p:pRg st="0" end="0"/>
                                            </p:txEl>
                                          </p:spTgt>
                                        </p:tgtEl>
                                        <p:attrNameLst>
                                          <p:attrName>style.visibility</p:attrName>
                                        </p:attrNameLst>
                                      </p:cBhvr>
                                      <p:to>
                                        <p:strVal val="visible"/>
                                      </p:to>
                                    </p:set>
                                    <p:animEffect transition="in" filter="fade">
                                      <p:cBhvr>
                                        <p:cTn id="65" dur="500"/>
                                        <p:tgtEl>
                                          <p:spTgt spid="15">
                                            <p:txEl>
                                              <p:pRg st="0" end="0"/>
                                            </p:txEl>
                                          </p:spTgt>
                                        </p:tgtEl>
                                      </p:cBhvr>
                                    </p:animEffect>
                                  </p:childTnLst>
                                </p:cTn>
                              </p:par>
                              <p:par>
                                <p:cTn id="66" presetID="22" presetClass="entr" presetSubtype="1" fill="hold" grpId="0" nodeType="withEffect">
                                  <p:stCondLst>
                                    <p:cond delay="300"/>
                                  </p:stCondLst>
                                  <p:childTnLst>
                                    <p:set>
                                      <p:cBhvr>
                                        <p:cTn id="67" dur="1" fill="hold">
                                          <p:stCondLst>
                                            <p:cond delay="0"/>
                                          </p:stCondLst>
                                        </p:cTn>
                                        <p:tgtEl>
                                          <p:spTgt spid="35"/>
                                        </p:tgtEl>
                                        <p:attrNameLst>
                                          <p:attrName>style.visibility</p:attrName>
                                        </p:attrNameLst>
                                      </p:cBhvr>
                                      <p:to>
                                        <p:strVal val="visible"/>
                                      </p:to>
                                    </p:set>
                                    <p:animEffect transition="in" filter="wipe(up)">
                                      <p:cBhvr>
                                        <p:cTn id="6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1"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2" presetClass="entr" presetSubtype="1"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7" grpId="0" animBg="1">
        <p:tmplLst>
          <p:tmpl>
            <p:tnLst>
              <p:par>
                <p:cTn presetID="2" presetClass="entr" presetSubtype="1" decel="10000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29" grpId="0">
        <p:tmplLst>
          <p:tmpl>
            <p:tnLst>
              <p:par>
                <p:cTn presetID="22" presetClass="entr" presetSubtype="1"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wipe(up)">
                      <p:cBhvr>
                        <p:cTn dur="500"/>
                        <p:tgtEl>
                          <p:spTgt spid="29"/>
                        </p:tgtEl>
                      </p:cBhvr>
                    </p:animEffect>
                  </p:childTnLst>
                </p:cTn>
              </p:par>
            </p:tnLst>
          </p:tmpl>
        </p:tmplLst>
      </p:bldP>
      <p:bldP spid="30" grpId="0" animBg="1">
        <p:tmplLst>
          <p:tmpl>
            <p:tnLst>
              <p:par>
                <p:cTn presetID="2" presetClass="entr" presetSubtype="4" decel="10000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2" grpId="0">
        <p:tmplLst>
          <p:tmpl>
            <p:tnLst>
              <p:par>
                <p:cTn presetID="22" presetClass="entr" presetSubtype="1"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animBg="1">
        <p:tmplLst>
          <p:tmpl>
            <p:tnLst>
              <p:par>
                <p:cTn presetID="2" presetClass="entr" presetSubtype="4" decel="10000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5" grpId="0">
        <p:tmplLst>
          <p:tmpl>
            <p:tnLst>
              <p:par>
                <p:cTn presetID="22" presetClass="entr" presetSubtype="1"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8" grpId="0" animBg="1"/>
      <p:bldP spid="39" grpId="0">
        <p:tmplLst>
          <p:tmpl>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750"/>
                        <p:tgtEl>
                          <p:spTgt spid="39"/>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rie stappen met beeld">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3687026"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7561439"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5909" y="2286000"/>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8305800" y="2286001"/>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837460" y="4603963"/>
            <a:ext cx="278278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4711869" y="4603963"/>
            <a:ext cx="278278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8571760" y="4603963"/>
            <a:ext cx="278278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33147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4445909" y="2286000"/>
            <a:ext cx="33147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8305800" y="2286000"/>
            <a:ext cx="33147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30877462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4" grpId="0" animBg="1"/>
      <p:bldP spid="27" grpId="0" animBg="1"/>
    </p:bldLst>
  </p:timing>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Drie stappen met beeld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D0316CF7-EDD3-A30E-78DE-665E0F315570}"/>
              </a:ext>
            </a:extLst>
          </p:cNvPr>
          <p:cNvSpPr>
            <a:spLocks noGrp="1"/>
          </p:cNvSpPr>
          <p:nvPr>
            <p:ph type="body" sz="quarter" idx="40"/>
          </p:nvPr>
        </p:nvSpPr>
        <p:spPr>
          <a:xfrm rot="5400000">
            <a:off x="3827351"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27">
            <a:extLst>
              <a:ext uri="{FF2B5EF4-FFF2-40B4-BE49-F238E27FC236}">
                <a16:creationId xmlns:a16="http://schemas.microsoft.com/office/drawing/2014/main" id="{52836FA2-30BB-D5BD-9C0D-923719A87187}"/>
              </a:ext>
            </a:extLst>
          </p:cNvPr>
          <p:cNvSpPr>
            <a:spLocks noGrp="1"/>
          </p:cNvSpPr>
          <p:nvPr>
            <p:ph type="body" sz="quarter" idx="41"/>
          </p:nvPr>
        </p:nvSpPr>
        <p:spPr>
          <a:xfrm rot="5400000">
            <a:off x="7727151"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4666" y="2286000"/>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8292730" y="2286001"/>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908650" y="4603963"/>
            <a:ext cx="264040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4781816" y="4603963"/>
            <a:ext cx="264040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8629880" y="4603963"/>
            <a:ext cx="264040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33147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4444666" y="2286000"/>
            <a:ext cx="33147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8292730" y="2286000"/>
            <a:ext cx="33147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6918420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30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4" grpId="0" animBg="1"/>
      <p:bldP spid="27" grpId="0" animBg="1"/>
    </p:bldLst>
  </p:timing>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Drie stappen met pictogram en pijl">
    <p:spTree>
      <p:nvGrpSpPr>
        <p:cNvPr id="1" name=""/>
        <p:cNvGrpSpPr/>
        <p:nvPr/>
      </p:nvGrpSpPr>
      <p:grpSpPr>
        <a:xfrm>
          <a:off x="0" y="0"/>
          <a:ext cx="0" cy="0"/>
          <a:chOff x="0" y="0"/>
          <a:chExt cx="0" cy="0"/>
        </a:xfrm>
      </p:grpSpPr>
      <p:sp>
        <p:nvSpPr>
          <p:cNvPr id="40" name="Tijdelijke aanduiding voor tekst 27">
            <a:extLst>
              <a:ext uri="{FF2B5EF4-FFF2-40B4-BE49-F238E27FC236}">
                <a16:creationId xmlns:a16="http://schemas.microsoft.com/office/drawing/2014/main" id="{EAC3C5ED-060F-CEE4-8DA1-8EFE7335E321}"/>
              </a:ext>
            </a:extLst>
          </p:cNvPr>
          <p:cNvSpPr>
            <a:spLocks noGrp="1"/>
          </p:cNvSpPr>
          <p:nvPr>
            <p:ph type="body" sz="quarter" idx="40"/>
          </p:nvPr>
        </p:nvSpPr>
        <p:spPr>
          <a:xfrm rot="5400000">
            <a:off x="3847820"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1" name="Tijdelijke aanduiding voor tekst 27">
            <a:extLst>
              <a:ext uri="{FF2B5EF4-FFF2-40B4-BE49-F238E27FC236}">
                <a16:creationId xmlns:a16="http://schemas.microsoft.com/office/drawing/2014/main" id="{5251BDF9-1C5A-2947-CCD6-29284631A1FB}"/>
              </a:ext>
            </a:extLst>
          </p:cNvPr>
          <p:cNvSpPr>
            <a:spLocks noGrp="1"/>
          </p:cNvSpPr>
          <p:nvPr>
            <p:ph type="body" sz="quarter" idx="45"/>
          </p:nvPr>
        </p:nvSpPr>
        <p:spPr>
          <a:xfrm rot="5400000">
            <a:off x="7727871"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27">
            <a:extLst>
              <a:ext uri="{FF2B5EF4-FFF2-40B4-BE49-F238E27FC236}">
                <a16:creationId xmlns:a16="http://schemas.microsoft.com/office/drawing/2014/main" id="{CA187DD3-34FD-E297-0247-E53B086964E5}"/>
              </a:ext>
            </a:extLst>
          </p:cNvPr>
          <p:cNvSpPr>
            <a:spLocks noGrp="1"/>
          </p:cNvSpPr>
          <p:nvPr>
            <p:ph type="body" sz="quarter" idx="28"/>
          </p:nvPr>
        </p:nvSpPr>
        <p:spPr>
          <a:xfrm>
            <a:off x="5715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9" name="Tijdelijke aanduiding voor tekst 27">
            <a:extLst>
              <a:ext uri="{FF2B5EF4-FFF2-40B4-BE49-F238E27FC236}">
                <a16:creationId xmlns:a16="http://schemas.microsoft.com/office/drawing/2014/main" id="{9436E17F-ACC9-E68F-1043-BAB73808B5CA}"/>
              </a:ext>
            </a:extLst>
          </p:cNvPr>
          <p:cNvSpPr>
            <a:spLocks noGrp="1"/>
          </p:cNvSpPr>
          <p:nvPr>
            <p:ph type="body" sz="quarter" idx="27"/>
          </p:nvPr>
        </p:nvSpPr>
        <p:spPr>
          <a:xfrm>
            <a:off x="4447794" y="2286000"/>
            <a:ext cx="33146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0" name="Tijdelijke aanduiding voor tekst 27">
            <a:extLst>
              <a:ext uri="{FF2B5EF4-FFF2-40B4-BE49-F238E27FC236}">
                <a16:creationId xmlns:a16="http://schemas.microsoft.com/office/drawing/2014/main" id="{23372691-6FED-2EC0-1993-B6BC18914619}"/>
              </a:ext>
            </a:extLst>
          </p:cNvPr>
          <p:cNvSpPr>
            <a:spLocks noGrp="1"/>
          </p:cNvSpPr>
          <p:nvPr>
            <p:ph type="body" sz="quarter" idx="29"/>
          </p:nvPr>
        </p:nvSpPr>
        <p:spPr>
          <a:xfrm>
            <a:off x="83058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1" name="Tijdelijke aanduiding voor afbeelding 8">
            <a:extLst>
              <a:ext uri="{FF2B5EF4-FFF2-40B4-BE49-F238E27FC236}">
                <a16:creationId xmlns:a16="http://schemas.microsoft.com/office/drawing/2014/main" id="{76EE87E8-C818-AA41-A570-579BD3D0F5FF}"/>
              </a:ext>
            </a:extLst>
          </p:cNvPr>
          <p:cNvSpPr>
            <a:spLocks noGrp="1"/>
          </p:cNvSpPr>
          <p:nvPr>
            <p:ph type="pic" sz="quarter" idx="15" hasCustomPrompt="1"/>
          </p:nvPr>
        </p:nvSpPr>
        <p:spPr>
          <a:xfrm>
            <a:off x="174507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2" name="Tijdelijke aanduiding voor tekst 6">
            <a:extLst>
              <a:ext uri="{FF2B5EF4-FFF2-40B4-BE49-F238E27FC236}">
                <a16:creationId xmlns:a16="http://schemas.microsoft.com/office/drawing/2014/main" id="{8DC36B21-2429-DA4B-1D7D-4DE7D3B04AF2}"/>
              </a:ext>
            </a:extLst>
          </p:cNvPr>
          <p:cNvSpPr>
            <a:spLocks noGrp="1"/>
          </p:cNvSpPr>
          <p:nvPr>
            <p:ph type="body" sz="quarter" idx="18"/>
          </p:nvPr>
        </p:nvSpPr>
        <p:spPr>
          <a:xfrm>
            <a:off x="811014" y="4210727"/>
            <a:ext cx="2721374"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3" name="Tijdelijke aanduiding voor tekst 9">
            <a:extLst>
              <a:ext uri="{FF2B5EF4-FFF2-40B4-BE49-F238E27FC236}">
                <a16:creationId xmlns:a16="http://schemas.microsoft.com/office/drawing/2014/main" id="{C0A6E83A-D799-3997-A0FB-226D2B04C73D}"/>
              </a:ext>
            </a:extLst>
          </p:cNvPr>
          <p:cNvSpPr>
            <a:spLocks noGrp="1"/>
          </p:cNvSpPr>
          <p:nvPr>
            <p:ph type="body" sz="quarter" idx="23"/>
          </p:nvPr>
        </p:nvSpPr>
        <p:spPr>
          <a:xfrm rot="5400000">
            <a:off x="215370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4" name="Tijdelijke aanduiding voor afbeelding 8">
            <a:extLst>
              <a:ext uri="{FF2B5EF4-FFF2-40B4-BE49-F238E27FC236}">
                <a16:creationId xmlns:a16="http://schemas.microsoft.com/office/drawing/2014/main" id="{E46CC20D-1ED3-BAA6-436F-3C730E1ED17E}"/>
              </a:ext>
            </a:extLst>
          </p:cNvPr>
          <p:cNvSpPr>
            <a:spLocks noGrp="1"/>
          </p:cNvSpPr>
          <p:nvPr>
            <p:ph type="pic" sz="quarter" idx="31" hasCustomPrompt="1"/>
          </p:nvPr>
        </p:nvSpPr>
        <p:spPr>
          <a:xfrm>
            <a:off x="5678517"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5" name="Tijdelijke aanduiding voor tekst 6">
            <a:extLst>
              <a:ext uri="{FF2B5EF4-FFF2-40B4-BE49-F238E27FC236}">
                <a16:creationId xmlns:a16="http://schemas.microsoft.com/office/drawing/2014/main" id="{FEC55269-0A2E-84CA-2A62-8B6A5B5794F7}"/>
              </a:ext>
            </a:extLst>
          </p:cNvPr>
          <p:cNvSpPr>
            <a:spLocks noGrp="1"/>
          </p:cNvSpPr>
          <p:nvPr>
            <p:ph type="body" sz="quarter" idx="32"/>
          </p:nvPr>
        </p:nvSpPr>
        <p:spPr>
          <a:xfrm>
            <a:off x="4744456" y="4210727"/>
            <a:ext cx="2721374"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6" name="Tijdelijke aanduiding voor tekst 9">
            <a:extLst>
              <a:ext uri="{FF2B5EF4-FFF2-40B4-BE49-F238E27FC236}">
                <a16:creationId xmlns:a16="http://schemas.microsoft.com/office/drawing/2014/main" id="{5C8BE018-BE5A-AB09-8402-01506B14524B}"/>
              </a:ext>
            </a:extLst>
          </p:cNvPr>
          <p:cNvSpPr>
            <a:spLocks noGrp="1"/>
          </p:cNvSpPr>
          <p:nvPr>
            <p:ph type="body" sz="quarter" idx="33"/>
          </p:nvPr>
        </p:nvSpPr>
        <p:spPr>
          <a:xfrm rot="5400000">
            <a:off x="6087143"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7" name="Tijdelijke aanduiding voor afbeelding 8">
            <a:extLst>
              <a:ext uri="{FF2B5EF4-FFF2-40B4-BE49-F238E27FC236}">
                <a16:creationId xmlns:a16="http://schemas.microsoft.com/office/drawing/2014/main" id="{9FAF0E6C-11A7-00F4-E8E9-B3BD6C1CEE80}"/>
              </a:ext>
            </a:extLst>
          </p:cNvPr>
          <p:cNvSpPr>
            <a:spLocks noGrp="1"/>
          </p:cNvSpPr>
          <p:nvPr>
            <p:ph type="pic" sz="quarter" idx="34" hasCustomPrompt="1"/>
          </p:nvPr>
        </p:nvSpPr>
        <p:spPr>
          <a:xfrm>
            <a:off x="9536523"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8" name="Tijdelijke aanduiding voor tekst 6">
            <a:extLst>
              <a:ext uri="{FF2B5EF4-FFF2-40B4-BE49-F238E27FC236}">
                <a16:creationId xmlns:a16="http://schemas.microsoft.com/office/drawing/2014/main" id="{C8F1013D-2343-6AD8-515D-C1CE17F4BA57}"/>
              </a:ext>
            </a:extLst>
          </p:cNvPr>
          <p:cNvSpPr>
            <a:spLocks noGrp="1"/>
          </p:cNvSpPr>
          <p:nvPr>
            <p:ph type="body" sz="quarter" idx="35"/>
          </p:nvPr>
        </p:nvSpPr>
        <p:spPr>
          <a:xfrm>
            <a:off x="8602462" y="4210727"/>
            <a:ext cx="2721374"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9" name="Tijdelijke aanduiding voor tekst 9">
            <a:extLst>
              <a:ext uri="{FF2B5EF4-FFF2-40B4-BE49-F238E27FC236}">
                <a16:creationId xmlns:a16="http://schemas.microsoft.com/office/drawing/2014/main" id="{84AAB0EF-007F-BD20-6547-AA6BADCD947F}"/>
              </a:ext>
            </a:extLst>
          </p:cNvPr>
          <p:cNvSpPr>
            <a:spLocks noGrp="1"/>
          </p:cNvSpPr>
          <p:nvPr>
            <p:ph type="body" sz="quarter" idx="36"/>
          </p:nvPr>
        </p:nvSpPr>
        <p:spPr>
          <a:xfrm rot="5400000">
            <a:off x="9945149"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Tree>
    <p:extLst>
      <p:ext uri="{BB962C8B-B14F-4D97-AF65-F5344CB8AC3E}">
        <p14:creationId xmlns:p14="http://schemas.microsoft.com/office/powerpoint/2010/main" val="29007838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Effect transition="in" filter="fade">
                                      <p:cBhvr>
                                        <p:cTn id="18" dur="500"/>
                                        <p:tgtEl>
                                          <p:spTgt spid="31"/>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33"/>
                                        </p:tgtEl>
                                        <p:attrNameLst>
                                          <p:attrName>style.visibility</p:attrName>
                                        </p:attrNameLst>
                                      </p:cBhvr>
                                      <p:to>
                                        <p:strVal val="visible"/>
                                      </p:to>
                                    </p:set>
                                    <p:animEffect transition="in" filter="barn(outVertical)">
                                      <p:cBhvr>
                                        <p:cTn id="21" dur="500"/>
                                        <p:tgtEl>
                                          <p:spTgt spid="33"/>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32">
                                            <p:txEl>
                                              <p:pRg st="0" end="0"/>
                                            </p:txEl>
                                          </p:spTgt>
                                        </p:tgtEl>
                                        <p:attrNameLst>
                                          <p:attrName>style.visibility</p:attrName>
                                        </p:attrNameLst>
                                      </p:cBhvr>
                                      <p:to>
                                        <p:strVal val="visible"/>
                                      </p:to>
                                    </p:set>
                                    <p:animEffect transition="in" filter="fade">
                                      <p:cBhvr>
                                        <p:cTn id="24" dur="500"/>
                                        <p:tgtEl>
                                          <p:spTgt spid="32">
                                            <p:txEl>
                                              <p:pRg st="0" end="0"/>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fill="hold"/>
                                        <p:tgtEl>
                                          <p:spTgt spid="34"/>
                                        </p:tgtEl>
                                        <p:attrNameLst>
                                          <p:attrName>ppt_w</p:attrName>
                                        </p:attrNameLst>
                                      </p:cBhvr>
                                      <p:tavLst>
                                        <p:tav tm="0">
                                          <p:val>
                                            <p:fltVal val="0"/>
                                          </p:val>
                                        </p:tav>
                                        <p:tav tm="100000">
                                          <p:val>
                                            <p:strVal val="#ppt_w"/>
                                          </p:val>
                                        </p:tav>
                                      </p:tavLst>
                                    </p:anim>
                                    <p:anim calcmode="lin" valueType="num">
                                      <p:cBhvr>
                                        <p:cTn id="38" dur="500" fill="hold"/>
                                        <p:tgtEl>
                                          <p:spTgt spid="34"/>
                                        </p:tgtEl>
                                        <p:attrNameLst>
                                          <p:attrName>ppt_h</p:attrName>
                                        </p:attrNameLst>
                                      </p:cBhvr>
                                      <p:tavLst>
                                        <p:tav tm="0">
                                          <p:val>
                                            <p:fltVal val="0"/>
                                          </p:val>
                                        </p:tav>
                                        <p:tav tm="100000">
                                          <p:val>
                                            <p:strVal val="#ppt_h"/>
                                          </p:val>
                                        </p:tav>
                                      </p:tavLst>
                                    </p:anim>
                                    <p:animEffect transition="in" filter="fade">
                                      <p:cBhvr>
                                        <p:cTn id="39" dur="500"/>
                                        <p:tgtEl>
                                          <p:spTgt spid="34"/>
                                        </p:tgtEl>
                                      </p:cBhvr>
                                    </p:animEffect>
                                  </p:childTnLst>
                                </p:cTn>
                              </p:par>
                              <p:par>
                                <p:cTn id="40" presetID="16" presetClass="entr" presetSubtype="37" fill="hold" grpId="0" nodeType="withEffect">
                                  <p:stCondLst>
                                    <p:cond delay="150"/>
                                  </p:stCondLst>
                                  <p:childTnLst>
                                    <p:set>
                                      <p:cBhvr>
                                        <p:cTn id="41" dur="1" fill="hold">
                                          <p:stCondLst>
                                            <p:cond delay="0"/>
                                          </p:stCondLst>
                                        </p:cTn>
                                        <p:tgtEl>
                                          <p:spTgt spid="36"/>
                                        </p:tgtEl>
                                        <p:attrNameLst>
                                          <p:attrName>style.visibility</p:attrName>
                                        </p:attrNameLst>
                                      </p:cBhvr>
                                      <p:to>
                                        <p:strVal val="visible"/>
                                      </p:to>
                                    </p:set>
                                    <p:animEffect transition="in" filter="barn(outVertical)">
                                      <p:cBhvr>
                                        <p:cTn id="42" dur="500"/>
                                        <p:tgtEl>
                                          <p:spTgt spid="36"/>
                                        </p:tgtEl>
                                      </p:cBhvr>
                                    </p:animEffect>
                                  </p:childTnLst>
                                </p:cTn>
                              </p:par>
                              <p:par>
                                <p:cTn id="43" presetID="10" presetClass="entr" presetSubtype="0" fill="hold" grpId="0" nodeType="withEffect">
                                  <p:stCondLst>
                                    <p:cond delay="300"/>
                                  </p:stCondLst>
                                  <p:childTnLst>
                                    <p:set>
                                      <p:cBhvr>
                                        <p:cTn id="44" dur="1" fill="hold">
                                          <p:stCondLst>
                                            <p:cond delay="0"/>
                                          </p:stCondLst>
                                        </p:cTn>
                                        <p:tgtEl>
                                          <p:spTgt spid="35">
                                            <p:txEl>
                                              <p:pRg st="0" end="0"/>
                                            </p:txEl>
                                          </p:spTgt>
                                        </p:tgtEl>
                                        <p:attrNameLst>
                                          <p:attrName>style.visibility</p:attrName>
                                        </p:attrNameLst>
                                      </p:cBhvr>
                                      <p:to>
                                        <p:strVal val="visible"/>
                                      </p:to>
                                    </p:set>
                                    <p:animEffect transition="in" filter="fade">
                                      <p:cBhvr>
                                        <p:cTn id="45" dur="500"/>
                                        <p:tgtEl>
                                          <p:spTgt spid="35">
                                            <p:txEl>
                                              <p:pRg st="0" end="0"/>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500" fill="hold"/>
                                        <p:tgtEl>
                                          <p:spTgt spid="37"/>
                                        </p:tgtEl>
                                        <p:attrNameLst>
                                          <p:attrName>ppt_w</p:attrName>
                                        </p:attrNameLst>
                                      </p:cBhvr>
                                      <p:tavLst>
                                        <p:tav tm="0">
                                          <p:val>
                                            <p:fltVal val="0"/>
                                          </p:val>
                                        </p:tav>
                                        <p:tav tm="100000">
                                          <p:val>
                                            <p:strVal val="#ppt_w"/>
                                          </p:val>
                                        </p:tav>
                                      </p:tavLst>
                                    </p:anim>
                                    <p:anim calcmode="lin" valueType="num">
                                      <p:cBhvr>
                                        <p:cTn id="59" dur="500" fill="hold"/>
                                        <p:tgtEl>
                                          <p:spTgt spid="37"/>
                                        </p:tgtEl>
                                        <p:attrNameLst>
                                          <p:attrName>ppt_h</p:attrName>
                                        </p:attrNameLst>
                                      </p:cBhvr>
                                      <p:tavLst>
                                        <p:tav tm="0">
                                          <p:val>
                                            <p:fltVal val="0"/>
                                          </p:val>
                                        </p:tav>
                                        <p:tav tm="100000">
                                          <p:val>
                                            <p:strVal val="#ppt_h"/>
                                          </p:val>
                                        </p:tav>
                                      </p:tavLst>
                                    </p:anim>
                                    <p:animEffect transition="in" filter="fade">
                                      <p:cBhvr>
                                        <p:cTn id="60" dur="500"/>
                                        <p:tgtEl>
                                          <p:spTgt spid="37"/>
                                        </p:tgtEl>
                                      </p:cBhvr>
                                    </p:animEffect>
                                  </p:childTnLst>
                                </p:cTn>
                              </p:par>
                              <p:par>
                                <p:cTn id="61" presetID="16" presetClass="entr" presetSubtype="37" fill="hold" grpId="0" nodeType="withEffect">
                                  <p:stCondLst>
                                    <p:cond delay="150"/>
                                  </p:stCondLst>
                                  <p:childTnLst>
                                    <p:set>
                                      <p:cBhvr>
                                        <p:cTn id="62" dur="1" fill="hold">
                                          <p:stCondLst>
                                            <p:cond delay="0"/>
                                          </p:stCondLst>
                                        </p:cTn>
                                        <p:tgtEl>
                                          <p:spTgt spid="39"/>
                                        </p:tgtEl>
                                        <p:attrNameLst>
                                          <p:attrName>style.visibility</p:attrName>
                                        </p:attrNameLst>
                                      </p:cBhvr>
                                      <p:to>
                                        <p:strVal val="visible"/>
                                      </p:to>
                                    </p:set>
                                    <p:animEffect transition="in" filter="barn(outVertical)">
                                      <p:cBhvr>
                                        <p:cTn id="63" dur="500"/>
                                        <p:tgtEl>
                                          <p:spTgt spid="39"/>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38">
                                            <p:txEl>
                                              <p:pRg st="0" end="0"/>
                                            </p:txEl>
                                          </p:spTgt>
                                        </p:tgtEl>
                                        <p:attrNameLst>
                                          <p:attrName>style.visibility</p:attrName>
                                        </p:attrNameLst>
                                      </p:cBhvr>
                                      <p:to>
                                        <p:strVal val="visible"/>
                                      </p:to>
                                    </p:set>
                                    <p:animEffect transition="in" filter="fade">
                                      <p:cBhvr>
                                        <p:cTn id="66"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tmplLst>
          <p:tmpl>
            <p:tnLst>
              <p:par>
                <p:cTn presetID="22" presetClass="entr" presetSubtype="8" fill="hold" nodeType="withEffect">
                  <p:stCondLst>
                    <p:cond delay="30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1" grpId="0" animBg="1">
        <p:tmplLst>
          <p:tmpl>
            <p:tnLst>
              <p:par>
                <p:cTn presetID="22" presetClass="entr" presetSubtype="8" fill="hold" nodeType="withEffect">
                  <p:stCondLst>
                    <p:cond delay="3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 grpId="0"/>
      <p:bldP spid="28" grpId="0" animBg="1">
        <p:tmplLst>
          <p:tmpl>
            <p:tnLst>
              <p:par>
                <p:cTn presetID="2" presetClass="entr" presetSubtype="4"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animBg="1">
        <p:tmplLst>
          <p:tmpl>
            <p:tnLst>
              <p:par>
                <p:cTn presetID="2" presetClass="entr" presetSubtype="4" decel="10000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animBg="1">
        <p:tmplLst>
          <p:tmpl>
            <p:tnLst>
              <p:par>
                <p:cTn presetID="2" presetClass="entr" presetSubtype="4" decel="10000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p:bldP spid="32" grpId="0" build="p">
        <p:tmplLst>
          <p:tmpl lvl="1">
            <p:tnLst>
              <p:par>
                <p:cTn presetID="10" presetClass="entr" presetSubtype="0"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animBg="1">
        <p:tmplLst>
          <p:tmpl>
            <p:tnLst>
              <p:par>
                <p:cTn presetID="16" presetClass="entr" presetSubtype="37" fill="hold" nodeType="withEffect">
                  <p:stCondLst>
                    <p:cond delay="150"/>
                  </p:stCondLst>
                  <p:childTnLst>
                    <p:set>
                      <p:cBhvr>
                        <p:cTn dur="1" fill="hold">
                          <p:stCondLst>
                            <p:cond delay="0"/>
                          </p:stCondLst>
                        </p:cTn>
                        <p:tgtEl>
                          <p:spTgt spid="33"/>
                        </p:tgtEl>
                        <p:attrNameLst>
                          <p:attrName>style.visibility</p:attrName>
                        </p:attrNameLst>
                      </p:cBhvr>
                      <p:to>
                        <p:strVal val="visible"/>
                      </p:to>
                    </p:set>
                    <p:animEffect transition="in" filter="barn(outVertical)">
                      <p:cBhvr>
                        <p:cTn dur="500"/>
                        <p:tgtEl>
                          <p:spTgt spid="33"/>
                        </p:tgtEl>
                      </p:cBhvr>
                    </p:animEffect>
                  </p:childTnLst>
                </p:cTn>
              </p:par>
            </p:tnLst>
          </p:tmpl>
        </p:tmplLst>
      </p:bldP>
      <p:bldP spid="34" grpId="0"/>
      <p:bldP spid="35" grpId="0" build="p">
        <p:tmplLst>
          <p:tmpl lvl="1">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animBg="1">
        <p:tmplLst>
          <p:tmpl>
            <p:tnLst>
              <p:par>
                <p:cTn presetID="16" presetClass="entr" presetSubtype="37" fill="hold" nodeType="withEffect">
                  <p:stCondLst>
                    <p:cond delay="150"/>
                  </p:stCondLst>
                  <p:childTnLst>
                    <p:set>
                      <p:cBhvr>
                        <p:cTn dur="1" fill="hold">
                          <p:stCondLst>
                            <p:cond delay="0"/>
                          </p:stCondLst>
                        </p:cTn>
                        <p:tgtEl>
                          <p:spTgt spid="36"/>
                        </p:tgtEl>
                        <p:attrNameLst>
                          <p:attrName>style.visibility</p:attrName>
                        </p:attrNameLst>
                      </p:cBhvr>
                      <p:to>
                        <p:strVal val="visible"/>
                      </p:to>
                    </p:set>
                    <p:animEffect transition="in" filter="barn(outVertical)">
                      <p:cBhvr>
                        <p:cTn dur="500"/>
                        <p:tgtEl>
                          <p:spTgt spid="36"/>
                        </p:tgtEl>
                      </p:cBhvr>
                    </p:animEffect>
                  </p:childTnLst>
                </p:cTn>
              </p:par>
            </p:tnLst>
          </p:tmpl>
        </p:tmplLst>
      </p:bldP>
      <p:bldP spid="37" grpId="0"/>
      <p:bldP spid="38" grpId="0" build="p">
        <p:tmplLst>
          <p:tmpl lvl="1">
            <p:tnLst>
              <p:par>
                <p:cTn presetID="10" presetClass="entr" presetSubtype="0" fill="hold" nodeType="withEffect">
                  <p:stCondLst>
                    <p:cond delay="3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animBg="1">
        <p:tmplLst>
          <p:tmpl>
            <p:tnLst>
              <p:par>
                <p:cTn presetID="16" presetClass="entr" presetSubtype="37" fill="hold" nodeType="withEffect">
                  <p:stCondLst>
                    <p:cond delay="150"/>
                  </p:stCondLst>
                  <p:childTnLst>
                    <p:set>
                      <p:cBhvr>
                        <p:cTn dur="1" fill="hold">
                          <p:stCondLst>
                            <p:cond delay="0"/>
                          </p:stCondLst>
                        </p:cTn>
                        <p:tgtEl>
                          <p:spTgt spid="39"/>
                        </p:tgtEl>
                        <p:attrNameLst>
                          <p:attrName>style.visibility</p:attrName>
                        </p:attrNameLst>
                      </p:cBhvr>
                      <p:to>
                        <p:strVal val="visible"/>
                      </p:to>
                    </p:set>
                    <p:animEffect transition="in" filter="barn(outVertical)">
                      <p:cBhvr>
                        <p:cTn dur="500"/>
                        <p:tgtEl>
                          <p:spTgt spid="39"/>
                        </p:tgtEl>
                      </p:cBhvr>
                    </p:animEffect>
                  </p:childTnLst>
                </p:cTn>
              </p:par>
            </p:tnLst>
          </p:tmpl>
        </p:tmplLst>
      </p:bldP>
    </p:bldLst>
  </p:timing>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Drie stappen met tekst">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3670359"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7542804"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2051" y="2286000"/>
            <a:ext cx="33146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8283518" y="2286000"/>
            <a:ext cx="33146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870652" y="2613061"/>
            <a:ext cx="2727009"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4741203" y="2613061"/>
            <a:ext cx="2727009"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8582670" y="2613061"/>
            <a:ext cx="2727009"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870419" y="3542395"/>
            <a:ext cx="2727714"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4740970" y="3542395"/>
            <a:ext cx="2727714"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8582437" y="3542395"/>
            <a:ext cx="2727714"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9003892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6">
                                            <p:txEl>
                                              <p:pRg st="0" end="0"/>
                                            </p:txEl>
                                          </p:spTgt>
                                        </p:tgtEl>
                                        <p:attrNameLst>
                                          <p:attrName>style.visibility</p:attrName>
                                        </p:attrNameLst>
                                      </p:cBhvr>
                                      <p:to>
                                        <p:strVal val="visible"/>
                                      </p:to>
                                    </p:set>
                                    <p:animEffect transition="in" filter="fade">
                                      <p:cBhvr>
                                        <p:cTn id="60" dur="500"/>
                                        <p:tgtEl>
                                          <p:spTgt spid="36">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6">
                                            <p:txEl>
                                              <p:pRg st="1" end="1"/>
                                            </p:txEl>
                                          </p:spTgt>
                                        </p:tgtEl>
                                        <p:attrNameLst>
                                          <p:attrName>style.visibility</p:attrName>
                                        </p:attrNameLst>
                                      </p:cBhvr>
                                      <p:to>
                                        <p:strVal val="visible"/>
                                      </p:to>
                                    </p:set>
                                    <p:animEffect transition="in" filter="fade">
                                      <p:cBhvr>
                                        <p:cTn id="63" dur="500"/>
                                        <p:tgtEl>
                                          <p:spTgt spid="36">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6">
                                            <p:txEl>
                                              <p:pRg st="2" end="2"/>
                                            </p:txEl>
                                          </p:spTgt>
                                        </p:tgtEl>
                                        <p:attrNameLst>
                                          <p:attrName>style.visibility</p:attrName>
                                        </p:attrNameLst>
                                      </p:cBhvr>
                                      <p:to>
                                        <p:strVal val="visible"/>
                                      </p:to>
                                    </p:set>
                                    <p:animEffect transition="in" filter="fade">
                                      <p:cBhvr>
                                        <p:cTn id="66"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Drie stappen met tekst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34A1548E-F969-8A19-A175-7CE137833C86}"/>
              </a:ext>
            </a:extLst>
          </p:cNvPr>
          <p:cNvSpPr>
            <a:spLocks noGrp="1"/>
          </p:cNvSpPr>
          <p:nvPr>
            <p:ph type="body" sz="quarter" idx="40"/>
          </p:nvPr>
        </p:nvSpPr>
        <p:spPr>
          <a:xfrm rot="5400000">
            <a:off x="3829620"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8" name="Tijdelijke aanduiding voor tekst 27">
            <a:extLst>
              <a:ext uri="{FF2B5EF4-FFF2-40B4-BE49-F238E27FC236}">
                <a16:creationId xmlns:a16="http://schemas.microsoft.com/office/drawing/2014/main" id="{2AA944FE-C488-D5E2-7DEC-32AEE722085B}"/>
              </a:ext>
            </a:extLst>
          </p:cNvPr>
          <p:cNvSpPr>
            <a:spLocks noGrp="1"/>
          </p:cNvSpPr>
          <p:nvPr>
            <p:ph type="body" sz="quarter" idx="41"/>
          </p:nvPr>
        </p:nvSpPr>
        <p:spPr>
          <a:xfrm rot="5400000">
            <a:off x="7708455"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3229" y="2286000"/>
            <a:ext cx="33146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8282373"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711122" y="2613061"/>
            <a:ext cx="2973291"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4592864" y="2613061"/>
            <a:ext cx="2973291"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8432008" y="2613061"/>
            <a:ext cx="2973291"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721052" y="3542395"/>
            <a:ext cx="2974060"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4592475" y="3542395"/>
            <a:ext cx="2974060"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8431619" y="3542395"/>
            <a:ext cx="2974060"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5554165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tmplLst>
          <p:tmpl>
            <p:tnLst>
              <p:par>
                <p:cTn presetID="22" presetClass="entr" presetSubtype="8"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Agenda met beeld">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1B577D20-5881-996D-0C8F-3546FDCF515D}"/>
              </a:ext>
            </a:extLst>
          </p:cNvPr>
          <p:cNvSpPr>
            <a:spLocks noGrp="1"/>
          </p:cNvSpPr>
          <p:nvPr>
            <p:ph type="pic" sz="quarter" idx="45"/>
          </p:nvPr>
        </p:nvSpPr>
        <p:spPr>
          <a:xfrm>
            <a:off x="1676400" y="0"/>
            <a:ext cx="3314700" cy="6858000"/>
          </a:xfrm>
          <a:solidFill>
            <a:schemeClr val="bg1">
              <a:lumMod val="85000"/>
            </a:schemeClr>
          </a:solidFill>
        </p:spPr>
        <p:txBody>
          <a:bodyPr anchor="ctr"/>
          <a:lstStyle>
            <a:lvl1pPr marL="0" indent="0" algn="ctr">
              <a:buNone/>
              <a:defRPr>
                <a:solidFill>
                  <a:schemeClr val="bg1">
                    <a:lumMod val="50000"/>
                  </a:schemeClr>
                </a:solidFill>
              </a:defRPr>
            </a:lvl1pPr>
          </a:lstStyle>
          <a:p>
            <a:r>
              <a:rPr lang="nl-NL"/>
              <a:t>Klik op het pictogram als u een afbeelding wilt toevoegen</a:t>
            </a:r>
            <a:endParaRPr lang="nl-BE"/>
          </a:p>
        </p:txBody>
      </p:sp>
      <p:sp>
        <p:nvSpPr>
          <p:cNvPr id="14" name="Tijdelijke aanduiding voor tekst 6">
            <a:extLst>
              <a:ext uri="{FF2B5EF4-FFF2-40B4-BE49-F238E27FC236}">
                <a16:creationId xmlns:a16="http://schemas.microsoft.com/office/drawing/2014/main" id="{BF511111-7578-D21B-DF44-A0B8C646FC55}"/>
              </a:ext>
            </a:extLst>
          </p:cNvPr>
          <p:cNvSpPr>
            <a:spLocks noGrp="1"/>
          </p:cNvSpPr>
          <p:nvPr>
            <p:ph type="body" sz="quarter" idx="18"/>
          </p:nvPr>
        </p:nvSpPr>
        <p:spPr>
          <a:xfrm>
            <a:off x="5337588" y="763902"/>
            <a:ext cx="6282912" cy="603926"/>
          </a:xfrm>
        </p:spPr>
        <p:txBody>
          <a:bodyPr anchor="b">
            <a:noAutofit/>
          </a:bodyPr>
          <a:lstStyle>
            <a:lvl1pPr marL="0" indent="0">
              <a:buNone/>
              <a:defRPr sz="1600"/>
            </a:lvl1pPr>
          </a:lstStyle>
          <a:p>
            <a:pPr lvl="0"/>
            <a:r>
              <a:rPr lang="nl-NL"/>
              <a:t>Klikken om de tekststijl van het model te bewerken</a:t>
            </a:r>
          </a:p>
        </p:txBody>
      </p:sp>
      <p:sp>
        <p:nvSpPr>
          <p:cNvPr id="15" name="Tijdelijke aanduiding voor tekst 6">
            <a:extLst>
              <a:ext uri="{FF2B5EF4-FFF2-40B4-BE49-F238E27FC236}">
                <a16:creationId xmlns:a16="http://schemas.microsoft.com/office/drawing/2014/main" id="{9DC044CE-F353-C3CE-AF29-06D209ECEFB2}"/>
              </a:ext>
            </a:extLst>
          </p:cNvPr>
          <p:cNvSpPr>
            <a:spLocks noGrp="1"/>
          </p:cNvSpPr>
          <p:nvPr>
            <p:ph type="body" sz="quarter" idx="30"/>
          </p:nvPr>
        </p:nvSpPr>
        <p:spPr>
          <a:xfrm>
            <a:off x="5337588" y="1696887"/>
            <a:ext cx="6282912" cy="603926"/>
          </a:xfrm>
        </p:spPr>
        <p:txBody>
          <a:bodyPr anchor="b">
            <a:noAutofit/>
          </a:bodyPr>
          <a:lstStyle>
            <a:lvl1pPr marL="0" indent="0">
              <a:buNone/>
              <a:defRPr sz="1600"/>
            </a:lvl1pPr>
          </a:lstStyle>
          <a:p>
            <a:pPr lvl="0"/>
            <a:r>
              <a:rPr lang="nl-NL"/>
              <a:t>Klikken om de tekststijl van het model te bewerken</a:t>
            </a:r>
          </a:p>
        </p:txBody>
      </p:sp>
      <p:sp>
        <p:nvSpPr>
          <p:cNvPr id="16" name="Tijdelijke aanduiding voor tekst 6">
            <a:extLst>
              <a:ext uri="{FF2B5EF4-FFF2-40B4-BE49-F238E27FC236}">
                <a16:creationId xmlns:a16="http://schemas.microsoft.com/office/drawing/2014/main" id="{1E265BE4-AE4C-AD8B-188E-8F12FCC852C2}"/>
              </a:ext>
            </a:extLst>
          </p:cNvPr>
          <p:cNvSpPr>
            <a:spLocks noGrp="1"/>
          </p:cNvSpPr>
          <p:nvPr>
            <p:ph type="body" sz="quarter" idx="31"/>
          </p:nvPr>
        </p:nvSpPr>
        <p:spPr>
          <a:xfrm>
            <a:off x="5337588" y="2629872"/>
            <a:ext cx="6282912" cy="603926"/>
          </a:xfrm>
        </p:spPr>
        <p:txBody>
          <a:bodyPr anchor="b">
            <a:noAutofit/>
          </a:bodyPr>
          <a:lstStyle>
            <a:lvl1pPr marL="0" indent="0">
              <a:buNone/>
              <a:defRPr sz="1600"/>
            </a:lvl1pPr>
          </a:lstStyle>
          <a:p>
            <a:pPr lvl="0"/>
            <a:r>
              <a:rPr lang="nl-NL"/>
              <a:t>Klikken om de tekststijl van het model te bewerken</a:t>
            </a:r>
          </a:p>
        </p:txBody>
      </p:sp>
      <p:sp>
        <p:nvSpPr>
          <p:cNvPr id="32" name="Tijdelijke aanduiding voor tekst 6">
            <a:extLst>
              <a:ext uri="{FF2B5EF4-FFF2-40B4-BE49-F238E27FC236}">
                <a16:creationId xmlns:a16="http://schemas.microsoft.com/office/drawing/2014/main" id="{9EB29561-0EFF-F5BA-E88B-559685B3D522}"/>
              </a:ext>
            </a:extLst>
          </p:cNvPr>
          <p:cNvSpPr>
            <a:spLocks noGrp="1"/>
          </p:cNvSpPr>
          <p:nvPr>
            <p:ph type="body" sz="quarter" idx="35"/>
          </p:nvPr>
        </p:nvSpPr>
        <p:spPr>
          <a:xfrm>
            <a:off x="5337588" y="3562857"/>
            <a:ext cx="6282912" cy="603926"/>
          </a:xfrm>
        </p:spPr>
        <p:txBody>
          <a:bodyPr anchor="b">
            <a:noAutofit/>
          </a:bodyPr>
          <a:lstStyle>
            <a:lvl1pPr marL="0" indent="0">
              <a:buNone/>
              <a:defRPr sz="1600"/>
            </a:lvl1pPr>
          </a:lstStyle>
          <a:p>
            <a:pPr lvl="0"/>
            <a:r>
              <a:rPr lang="nl-NL"/>
              <a:t>Klikken om de tekststijl van het model te bewerken</a:t>
            </a:r>
          </a:p>
        </p:txBody>
      </p:sp>
      <p:sp>
        <p:nvSpPr>
          <p:cNvPr id="33" name="Tijdelijke aanduiding voor tekst 6">
            <a:extLst>
              <a:ext uri="{FF2B5EF4-FFF2-40B4-BE49-F238E27FC236}">
                <a16:creationId xmlns:a16="http://schemas.microsoft.com/office/drawing/2014/main" id="{95CC2C9D-AB13-9298-F959-99B474028E3D}"/>
              </a:ext>
            </a:extLst>
          </p:cNvPr>
          <p:cNvSpPr>
            <a:spLocks noGrp="1"/>
          </p:cNvSpPr>
          <p:nvPr>
            <p:ph type="body" sz="quarter" idx="36"/>
          </p:nvPr>
        </p:nvSpPr>
        <p:spPr>
          <a:xfrm>
            <a:off x="5337588" y="4495842"/>
            <a:ext cx="6282912" cy="603926"/>
          </a:xfrm>
        </p:spPr>
        <p:txBody>
          <a:bodyPr anchor="b">
            <a:noAutofit/>
          </a:bodyPr>
          <a:lstStyle>
            <a:lvl1pPr marL="0" indent="0">
              <a:buNone/>
              <a:defRPr sz="1600"/>
            </a:lvl1pPr>
          </a:lstStyle>
          <a:p>
            <a:pPr lvl="0"/>
            <a:r>
              <a:rPr lang="nl-NL"/>
              <a:t>Klikken om de tekststijl van het model te bewerken</a:t>
            </a:r>
          </a:p>
        </p:txBody>
      </p:sp>
      <p:sp>
        <p:nvSpPr>
          <p:cNvPr id="24" name="Tijdelijke aanduiding voor tekst 6">
            <a:extLst>
              <a:ext uri="{FF2B5EF4-FFF2-40B4-BE49-F238E27FC236}">
                <a16:creationId xmlns:a16="http://schemas.microsoft.com/office/drawing/2014/main" id="{CA76C414-E9A5-D99E-90B5-7A24F406701D}"/>
              </a:ext>
            </a:extLst>
          </p:cNvPr>
          <p:cNvSpPr>
            <a:spLocks noGrp="1"/>
          </p:cNvSpPr>
          <p:nvPr>
            <p:ph type="body" sz="quarter" idx="38"/>
          </p:nvPr>
        </p:nvSpPr>
        <p:spPr>
          <a:xfrm>
            <a:off x="5337588" y="5428827"/>
            <a:ext cx="6282912" cy="603926"/>
          </a:xfrm>
        </p:spPr>
        <p:txBody>
          <a:bodyPr anchor="b">
            <a:noAutofit/>
          </a:bodyPr>
          <a:lstStyle>
            <a:lvl1pPr marL="0" indent="0">
              <a:buNone/>
              <a:defRPr sz="1600"/>
            </a:lvl1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27F51BCC-A624-1502-AFCD-DB6A931CE33A}"/>
              </a:ext>
            </a:extLst>
          </p:cNvPr>
          <p:cNvSpPr>
            <a:spLocks noGrp="1"/>
          </p:cNvSpPr>
          <p:nvPr>
            <p:ph type="body" sz="quarter" idx="26"/>
          </p:nvPr>
        </p:nvSpPr>
        <p:spPr>
          <a:xfrm>
            <a:off x="571500" y="571882"/>
            <a:ext cx="2787162" cy="1728932"/>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tel 1">
            <a:extLst>
              <a:ext uri="{FF2B5EF4-FFF2-40B4-BE49-F238E27FC236}">
                <a16:creationId xmlns:a16="http://schemas.microsoft.com/office/drawing/2014/main" id="{9B7C414E-1B95-9D6E-EAEB-0409E28F7796}"/>
              </a:ext>
            </a:extLst>
          </p:cNvPr>
          <p:cNvSpPr>
            <a:spLocks noGrp="1"/>
          </p:cNvSpPr>
          <p:nvPr>
            <p:ph type="title"/>
          </p:nvPr>
        </p:nvSpPr>
        <p:spPr>
          <a:xfrm>
            <a:off x="852918" y="1131396"/>
            <a:ext cx="2224327" cy="633251"/>
          </a:xfrm>
        </p:spPr>
        <p:txBody>
          <a:bodyPr>
            <a:noAutofit/>
          </a:bodyPr>
          <a:lstStyle>
            <a:lvl1pPr algn="ctr">
              <a:defRPr sz="2800">
                <a:solidFill>
                  <a:schemeClr val="bg1"/>
                </a:solidFill>
              </a:defRPr>
            </a:lvl1pPr>
          </a:lstStyle>
          <a:p>
            <a:r>
              <a:rPr lang="nl-NL"/>
              <a:t>Klik om stijl te bewerken</a:t>
            </a:r>
            <a:endParaRPr lang="nl-BE" dirty="0"/>
          </a:p>
        </p:txBody>
      </p:sp>
      <p:sp>
        <p:nvSpPr>
          <p:cNvPr id="22" name="Tijdelijke aanduiding voor tekst 6">
            <a:extLst>
              <a:ext uri="{FF2B5EF4-FFF2-40B4-BE49-F238E27FC236}">
                <a16:creationId xmlns:a16="http://schemas.microsoft.com/office/drawing/2014/main" id="{93B6F050-C780-C203-7E4E-F26091D71C60}"/>
              </a:ext>
            </a:extLst>
          </p:cNvPr>
          <p:cNvSpPr>
            <a:spLocks noGrp="1"/>
          </p:cNvSpPr>
          <p:nvPr>
            <p:ph type="body" sz="quarter" idx="39" hasCustomPrompt="1"/>
          </p:nvPr>
        </p:nvSpPr>
        <p:spPr>
          <a:xfrm>
            <a:off x="4097228" y="792901"/>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29" name="Tijdelijke aanduiding voor tekst 6">
            <a:extLst>
              <a:ext uri="{FF2B5EF4-FFF2-40B4-BE49-F238E27FC236}">
                <a16:creationId xmlns:a16="http://schemas.microsoft.com/office/drawing/2014/main" id="{2688A9BE-AB37-AE87-CA0C-5E1AEBA9B645}"/>
              </a:ext>
            </a:extLst>
          </p:cNvPr>
          <p:cNvSpPr>
            <a:spLocks noGrp="1"/>
          </p:cNvSpPr>
          <p:nvPr>
            <p:ph type="body" sz="quarter" idx="40" hasCustomPrompt="1"/>
          </p:nvPr>
        </p:nvSpPr>
        <p:spPr>
          <a:xfrm>
            <a:off x="4097228" y="176068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0" name="Tijdelijke aanduiding voor tekst 6">
            <a:extLst>
              <a:ext uri="{FF2B5EF4-FFF2-40B4-BE49-F238E27FC236}">
                <a16:creationId xmlns:a16="http://schemas.microsoft.com/office/drawing/2014/main" id="{C7DA62EF-A0E1-1542-0A28-0840424759EF}"/>
              </a:ext>
            </a:extLst>
          </p:cNvPr>
          <p:cNvSpPr>
            <a:spLocks noGrp="1"/>
          </p:cNvSpPr>
          <p:nvPr>
            <p:ph type="body" sz="quarter" idx="41" hasCustomPrompt="1"/>
          </p:nvPr>
        </p:nvSpPr>
        <p:spPr>
          <a:xfrm>
            <a:off x="4097228" y="2708483"/>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1" name="Tijdelijke aanduiding voor tekst 6">
            <a:extLst>
              <a:ext uri="{FF2B5EF4-FFF2-40B4-BE49-F238E27FC236}">
                <a16:creationId xmlns:a16="http://schemas.microsoft.com/office/drawing/2014/main" id="{DF1851A5-D333-DBFA-B5E4-185AE9E3E9F7}"/>
              </a:ext>
            </a:extLst>
          </p:cNvPr>
          <p:cNvSpPr>
            <a:spLocks noGrp="1"/>
          </p:cNvSpPr>
          <p:nvPr>
            <p:ph type="body" sz="quarter" idx="42" hasCustomPrompt="1"/>
          </p:nvPr>
        </p:nvSpPr>
        <p:spPr>
          <a:xfrm>
            <a:off x="4097228" y="362815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4" name="Tijdelijke aanduiding voor tekst 6">
            <a:extLst>
              <a:ext uri="{FF2B5EF4-FFF2-40B4-BE49-F238E27FC236}">
                <a16:creationId xmlns:a16="http://schemas.microsoft.com/office/drawing/2014/main" id="{740185BC-555A-5678-0BD8-D69D1F26F3CE}"/>
              </a:ext>
            </a:extLst>
          </p:cNvPr>
          <p:cNvSpPr>
            <a:spLocks noGrp="1"/>
          </p:cNvSpPr>
          <p:nvPr>
            <p:ph type="body" sz="quarter" idx="43" hasCustomPrompt="1"/>
          </p:nvPr>
        </p:nvSpPr>
        <p:spPr>
          <a:xfrm>
            <a:off x="4097228" y="4559640"/>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40" name="Tijdelijke aanduiding voor tekst 6">
            <a:extLst>
              <a:ext uri="{FF2B5EF4-FFF2-40B4-BE49-F238E27FC236}">
                <a16:creationId xmlns:a16="http://schemas.microsoft.com/office/drawing/2014/main" id="{BE6244B8-4313-EA2E-13D3-C1EB5A1B697C}"/>
              </a:ext>
            </a:extLst>
          </p:cNvPr>
          <p:cNvSpPr>
            <a:spLocks noGrp="1"/>
          </p:cNvSpPr>
          <p:nvPr>
            <p:ph type="body" sz="quarter" idx="44" hasCustomPrompt="1"/>
          </p:nvPr>
        </p:nvSpPr>
        <p:spPr>
          <a:xfrm>
            <a:off x="4097228" y="549112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Tree>
    <p:extLst>
      <p:ext uri="{BB962C8B-B14F-4D97-AF65-F5344CB8AC3E}">
        <p14:creationId xmlns:p14="http://schemas.microsoft.com/office/powerpoint/2010/main" val="158586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1+#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2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35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1+#ppt_w/2"/>
                                          </p:val>
                                        </p:tav>
                                        <p:tav tm="100000">
                                          <p:val>
                                            <p:strVal val="#ppt_x"/>
                                          </p:val>
                                        </p:tav>
                                      </p:tavLst>
                                    </p:anim>
                                    <p:anim calcmode="lin" valueType="num">
                                      <p:cBhvr additive="base">
                                        <p:cTn id="32" dur="5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35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45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45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1+#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55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1+#ppt_w/2"/>
                                          </p:val>
                                        </p:tav>
                                        <p:tav tm="100000">
                                          <p:val>
                                            <p:strVal val="#ppt_x"/>
                                          </p:val>
                                        </p:tav>
                                      </p:tavLst>
                                    </p:anim>
                                    <p:anim calcmode="lin" valueType="num">
                                      <p:cBhvr additive="base">
                                        <p:cTn id="48" dur="500" fill="hold"/>
                                        <p:tgtEl>
                                          <p:spTgt spid="34"/>
                                        </p:tgtEl>
                                        <p:attrNameLst>
                                          <p:attrName>ppt_y</p:attrName>
                                        </p:attrNameLst>
                                      </p:cBhvr>
                                      <p:tavLst>
                                        <p:tav tm="0">
                                          <p:val>
                                            <p:strVal val="#ppt_y"/>
                                          </p:val>
                                        </p:tav>
                                        <p:tav tm="100000">
                                          <p:val>
                                            <p:strVal val="#ppt_y"/>
                                          </p:val>
                                        </p:tav>
                                      </p:tavLst>
                                    </p:anim>
                                  </p:childTnLst>
                                </p:cTn>
                              </p:par>
                              <p:par>
                                <p:cTn id="49" presetID="2" presetClass="entr" presetSubtype="2" decel="100000" fill="hold" grpId="0" nodeType="withEffect">
                                  <p:stCondLst>
                                    <p:cond delay="55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1+#ppt_w/2"/>
                                          </p:val>
                                        </p:tav>
                                        <p:tav tm="100000">
                                          <p:val>
                                            <p:strVal val="#ppt_x"/>
                                          </p:val>
                                        </p:tav>
                                      </p:tavLst>
                                    </p:anim>
                                    <p:anim calcmode="lin" valueType="num">
                                      <p:cBhvr additive="base">
                                        <p:cTn id="52" dur="500" fill="hold"/>
                                        <p:tgtEl>
                                          <p:spTgt spid="33"/>
                                        </p:tgtEl>
                                        <p:attrNameLst>
                                          <p:attrName>ppt_y</p:attrName>
                                        </p:attrNameLst>
                                      </p:cBhvr>
                                      <p:tavLst>
                                        <p:tav tm="0">
                                          <p:val>
                                            <p:strVal val="#ppt_y"/>
                                          </p:val>
                                        </p:tav>
                                        <p:tav tm="100000">
                                          <p:val>
                                            <p:strVal val="#ppt_y"/>
                                          </p:val>
                                        </p:tav>
                                      </p:tavLst>
                                    </p:anim>
                                  </p:childTnLst>
                                </p:cTn>
                              </p:par>
                              <p:par>
                                <p:cTn id="53" presetID="2" presetClass="entr" presetSubtype="2" decel="100000" fill="hold" grpId="0" nodeType="withEffect">
                                  <p:stCondLst>
                                    <p:cond delay="65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1+#ppt_w/2"/>
                                          </p:val>
                                        </p:tav>
                                        <p:tav tm="100000">
                                          <p:val>
                                            <p:strVal val="#ppt_x"/>
                                          </p:val>
                                        </p:tav>
                                      </p:tavLst>
                                    </p:anim>
                                    <p:anim calcmode="lin" valueType="num">
                                      <p:cBhvr additive="base">
                                        <p:cTn id="56" dur="500" fill="hold"/>
                                        <p:tgtEl>
                                          <p:spTgt spid="40"/>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65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1+#ppt_w/2"/>
                                          </p:val>
                                        </p:tav>
                                        <p:tav tm="100000">
                                          <p:val>
                                            <p:strVal val="#ppt_x"/>
                                          </p:val>
                                        </p:tav>
                                      </p:tavLst>
                                    </p:anim>
                                    <p:anim calcmode="lin" valueType="num">
                                      <p:cBhvr additive="base">
                                        <p:cTn id="6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2" presetClass="entr" presetSubtype="2" decel="100000"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p:tmplLst>
          <p:tmpl>
            <p:tnLst>
              <p:par>
                <p:cTn presetID="2" presetClass="entr" presetSubtype="2"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p:tmplLst>
          <p:tmpl>
            <p:tnLst>
              <p:par>
                <p:cTn presetID="2" presetClass="entr" presetSubtype="2" decel="100000" fill="hold" nodeType="withEffect">
                  <p:stCondLst>
                    <p:cond delay="3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32" grpId="0">
        <p:tmplLst>
          <p:tmpl>
            <p:tnLst>
              <p:par>
                <p:cTn presetID="2" presetClass="entr" presetSubtype="2" decel="100000" fill="hold" nodeType="withEffect">
                  <p:stCondLst>
                    <p:cond delay="4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p:tmplLst>
          <p:tmpl>
            <p:tnLst>
              <p:par>
                <p:cTn presetID="2" presetClass="entr" presetSubtype="2" decel="10000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24" grpId="0">
        <p:tmplLst>
          <p:tmpl>
            <p:tnLst>
              <p:par>
                <p:cTn presetID="2" presetClass="entr" presetSubtype="2" decel="100000" fill="hold" nodeType="withEffect">
                  <p:stCondLst>
                    <p:cond delay="6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6" grpId="0" animBg="1">
        <p:tmplLst>
          <p:tmpl>
            <p:tnLst>
              <p:par>
                <p:cTn presetID="2" presetClass="entr" presetSubtype="8"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2" grpId="0"/>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9" grpId="0">
        <p:tmplLst>
          <p:tmpl>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p:tmplLst>
          <p:tmpl>
            <p:tnLst>
              <p:par>
                <p:cTn presetID="2" presetClass="entr" presetSubtype="2" decel="100000" fill="hold" nodeType="withEffect">
                  <p:stCondLst>
                    <p:cond delay="3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p:tmplLst>
          <p:tmpl>
            <p:tnLst>
              <p:par>
                <p:cTn presetID="2" presetClass="entr" presetSubtype="2" decel="100000" fill="hold" nodeType="withEffect">
                  <p:stCondLst>
                    <p:cond delay="4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4" grpId="0">
        <p:tmplLst>
          <p:tmpl>
            <p:tnLst>
              <p:par>
                <p:cTn presetID="2" presetClass="entr" presetSubtype="2" decel="10000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1+#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40" grpId="0">
        <p:tmplLst>
          <p:tmpl>
            <p:tnLst>
              <p:par>
                <p:cTn presetID="2" presetClass="entr" presetSubtype="2" decel="100000" fill="hold" nodeType="withEffect">
                  <p:stCondLst>
                    <p:cond delay="6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1+#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Vier stappen met beeld">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2773715"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5725723"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27">
            <a:extLst>
              <a:ext uri="{FF2B5EF4-FFF2-40B4-BE49-F238E27FC236}">
                <a16:creationId xmlns:a16="http://schemas.microsoft.com/office/drawing/2014/main" id="{CB2D7889-E2F3-9E28-4C68-A5CF55EEEF77}"/>
              </a:ext>
            </a:extLst>
          </p:cNvPr>
          <p:cNvSpPr>
            <a:spLocks noGrp="1"/>
          </p:cNvSpPr>
          <p:nvPr>
            <p:ph type="body" sz="quarter" idx="47"/>
          </p:nvPr>
        </p:nvSpPr>
        <p:spPr>
          <a:xfrm>
            <a:off x="8668014"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13507"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4300"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06724"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7709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3712972"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66637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9606189"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3513507"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6464300"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8" name="Tijdelijke aanduiding voor afbeelding 22">
            <a:extLst>
              <a:ext uri="{FF2B5EF4-FFF2-40B4-BE49-F238E27FC236}">
                <a16:creationId xmlns:a16="http://schemas.microsoft.com/office/drawing/2014/main" id="{AA06C313-40BB-252A-0576-6202D60E4171}"/>
              </a:ext>
            </a:extLst>
          </p:cNvPr>
          <p:cNvSpPr>
            <a:spLocks noGrp="1"/>
          </p:cNvSpPr>
          <p:nvPr>
            <p:ph type="pic" sz="quarter" idx="51"/>
          </p:nvPr>
        </p:nvSpPr>
        <p:spPr>
          <a:xfrm>
            <a:off x="9406724" y="2286000"/>
            <a:ext cx="22098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24178067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par>
                                <p:cTn id="52" presetID="22" presetClass="entr" presetSubtype="8" fill="hold" grpId="0" nodeType="withEffect">
                                  <p:stCondLst>
                                    <p:cond delay="50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tmplLst>
          <p:tmpl>
            <p:tnLst>
              <p:par>
                <p:cTn presetID="22" presetClass="entr" presetSubtype="8"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7" grpId="0" animBg="1"/>
      <p:bldP spid="28" grpId="0" animBg="1"/>
    </p:bldLst>
  </p:timing>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Vier stappen met beeld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D0316CF7-EDD3-A30E-78DE-665E0F315570}"/>
              </a:ext>
            </a:extLst>
          </p:cNvPr>
          <p:cNvSpPr>
            <a:spLocks noGrp="1"/>
          </p:cNvSpPr>
          <p:nvPr>
            <p:ph type="body" sz="quarter" idx="40"/>
          </p:nvPr>
        </p:nvSpPr>
        <p:spPr>
          <a:xfrm rot="5400000">
            <a:off x="2737716"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27">
            <a:extLst>
              <a:ext uri="{FF2B5EF4-FFF2-40B4-BE49-F238E27FC236}">
                <a16:creationId xmlns:a16="http://schemas.microsoft.com/office/drawing/2014/main" id="{52836FA2-30BB-D5BD-9C0D-923719A87187}"/>
              </a:ext>
            </a:extLst>
          </p:cNvPr>
          <p:cNvSpPr>
            <a:spLocks noGrp="1"/>
          </p:cNvSpPr>
          <p:nvPr>
            <p:ph type="body" sz="quarter" idx="41"/>
          </p:nvPr>
        </p:nvSpPr>
        <p:spPr>
          <a:xfrm rot="5400000">
            <a:off x="5683314"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tekst 27">
            <a:extLst>
              <a:ext uri="{FF2B5EF4-FFF2-40B4-BE49-F238E27FC236}">
                <a16:creationId xmlns:a16="http://schemas.microsoft.com/office/drawing/2014/main" id="{FC01FE12-2A9C-C4D7-8E88-313928E914CB}"/>
              </a:ext>
            </a:extLst>
          </p:cNvPr>
          <p:cNvSpPr>
            <a:spLocks noGrp="1"/>
          </p:cNvSpPr>
          <p:nvPr>
            <p:ph type="body" sz="quarter" idx="42"/>
          </p:nvPr>
        </p:nvSpPr>
        <p:spPr>
          <a:xfrm rot="5400000">
            <a:off x="8628911"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13507"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4300"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06724"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7709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3712972"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66637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9606189"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3513507"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6464300"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8" name="Tijdelijke aanduiding voor afbeelding 22">
            <a:extLst>
              <a:ext uri="{FF2B5EF4-FFF2-40B4-BE49-F238E27FC236}">
                <a16:creationId xmlns:a16="http://schemas.microsoft.com/office/drawing/2014/main" id="{AA06C313-40BB-252A-0576-6202D60E4171}"/>
              </a:ext>
            </a:extLst>
          </p:cNvPr>
          <p:cNvSpPr>
            <a:spLocks noGrp="1"/>
          </p:cNvSpPr>
          <p:nvPr>
            <p:ph type="pic" sz="quarter" idx="51"/>
          </p:nvPr>
        </p:nvSpPr>
        <p:spPr>
          <a:xfrm>
            <a:off x="9406724" y="2286000"/>
            <a:ext cx="22098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14893578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30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par>
                                <p:cTn id="52" presetID="22" presetClass="entr" presetSubtype="8" fill="hold" grpId="0" nodeType="withEffect">
                                  <p:stCondLst>
                                    <p:cond delay="30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animBg="1">
        <p:tmplLst>
          <p:tmpl>
            <p:tnLst>
              <p:par>
                <p:cTn presetID="22" presetClass="entr" presetSubtype="8"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7" grpId="0" animBg="1"/>
      <p:bldP spid="28" grpId="0" animBg="1"/>
    </p:bldLst>
  </p:timing>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Vier stappen met pictogram en pijl">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0A3E5A93-6E71-34DD-440E-49EB3BF62DE8}"/>
              </a:ext>
            </a:extLst>
          </p:cNvPr>
          <p:cNvSpPr>
            <a:spLocks noGrp="1"/>
          </p:cNvSpPr>
          <p:nvPr>
            <p:ph type="body" sz="quarter" idx="40"/>
          </p:nvPr>
        </p:nvSpPr>
        <p:spPr>
          <a:xfrm rot="5400000">
            <a:off x="2737716"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27">
            <a:extLst>
              <a:ext uri="{FF2B5EF4-FFF2-40B4-BE49-F238E27FC236}">
                <a16:creationId xmlns:a16="http://schemas.microsoft.com/office/drawing/2014/main" id="{0651B4F5-3382-0CF5-2740-5EBE1ECF5222}"/>
              </a:ext>
            </a:extLst>
          </p:cNvPr>
          <p:cNvSpPr>
            <a:spLocks noGrp="1"/>
          </p:cNvSpPr>
          <p:nvPr>
            <p:ph type="body" sz="quarter" idx="41"/>
          </p:nvPr>
        </p:nvSpPr>
        <p:spPr>
          <a:xfrm rot="5400000">
            <a:off x="5692192"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4" name="Tijdelijke aanduiding voor tekst 27">
            <a:extLst>
              <a:ext uri="{FF2B5EF4-FFF2-40B4-BE49-F238E27FC236}">
                <a16:creationId xmlns:a16="http://schemas.microsoft.com/office/drawing/2014/main" id="{0FFD6EF5-DF35-3D05-4DDF-0D366D9386E7}"/>
              </a:ext>
            </a:extLst>
          </p:cNvPr>
          <p:cNvSpPr>
            <a:spLocks noGrp="1"/>
          </p:cNvSpPr>
          <p:nvPr>
            <p:ph type="body" sz="quarter" idx="42"/>
          </p:nvPr>
        </p:nvSpPr>
        <p:spPr>
          <a:xfrm rot="5400000">
            <a:off x="8628911"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16556"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1611"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06666"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260532"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781723"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1669158"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4202554"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3723745"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4611180"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7149241"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6670432"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7557867"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afbeelding 8">
            <a:extLst>
              <a:ext uri="{FF2B5EF4-FFF2-40B4-BE49-F238E27FC236}">
                <a16:creationId xmlns:a16="http://schemas.microsoft.com/office/drawing/2014/main" id="{0D97DEB1-2D34-21F7-D6D1-B105BEA7F943}"/>
              </a:ext>
            </a:extLst>
          </p:cNvPr>
          <p:cNvSpPr>
            <a:spLocks noGrp="1"/>
          </p:cNvSpPr>
          <p:nvPr>
            <p:ph type="pic" sz="quarter" idx="37" hasCustomPrompt="1"/>
          </p:nvPr>
        </p:nvSpPr>
        <p:spPr>
          <a:xfrm>
            <a:off x="10095061"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9616252"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8" name="Tijdelijke aanduiding voor tekst 9">
            <a:extLst>
              <a:ext uri="{FF2B5EF4-FFF2-40B4-BE49-F238E27FC236}">
                <a16:creationId xmlns:a16="http://schemas.microsoft.com/office/drawing/2014/main" id="{297B1F5B-D4F6-4AA5-562F-0A0655D03286}"/>
              </a:ext>
            </a:extLst>
          </p:cNvPr>
          <p:cNvSpPr>
            <a:spLocks noGrp="1"/>
          </p:cNvSpPr>
          <p:nvPr>
            <p:ph type="body" sz="quarter" idx="39"/>
          </p:nvPr>
        </p:nvSpPr>
        <p:spPr>
          <a:xfrm rot="5400000">
            <a:off x="10503687"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2152509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16" presetClass="entr" presetSubtype="37" fill="hold" grpId="0" nodeType="withEffect">
                                  <p:stCondLst>
                                    <p:cond delay="150"/>
                                  </p:stCondLst>
                                  <p:childTnLst>
                                    <p:set>
                                      <p:cBhvr>
                                        <p:cTn id="41" dur="1" fill="hold">
                                          <p:stCondLst>
                                            <p:cond delay="0"/>
                                          </p:stCondLst>
                                        </p:cTn>
                                        <p:tgtEl>
                                          <p:spTgt spid="12"/>
                                        </p:tgtEl>
                                        <p:attrNameLst>
                                          <p:attrName>style.visibility</p:attrName>
                                        </p:attrNameLst>
                                      </p:cBhvr>
                                      <p:to>
                                        <p:strVal val="visible"/>
                                      </p:to>
                                    </p:set>
                                    <p:animEffect transition="in" filter="barn(outVertical)">
                                      <p:cBhvr>
                                        <p:cTn id="42" dur="500"/>
                                        <p:tgtEl>
                                          <p:spTgt spid="12"/>
                                        </p:tgtEl>
                                      </p:cBhvr>
                                    </p:animEffect>
                                  </p:childTnLst>
                                </p:cTn>
                              </p:par>
                              <p:par>
                                <p:cTn id="43" presetID="10" presetClass="entr" presetSubtype="0" fill="hold" grpId="0" nodeType="withEffect">
                                  <p:stCondLst>
                                    <p:cond delay="30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fade">
                                      <p:cBhvr>
                                        <p:cTn id="45" dur="500"/>
                                        <p:tgtEl>
                                          <p:spTgt spid="11">
                                            <p:txEl>
                                              <p:pRg st="0" end="0"/>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par>
                                <p:cTn id="61" presetID="16" presetClass="entr" presetSubtype="37" fill="hold" grpId="0" nodeType="withEffect">
                                  <p:stCondLst>
                                    <p:cond delay="150"/>
                                  </p:stCondLst>
                                  <p:childTnLst>
                                    <p:set>
                                      <p:cBhvr>
                                        <p:cTn id="62" dur="1" fill="hold">
                                          <p:stCondLst>
                                            <p:cond delay="0"/>
                                          </p:stCondLst>
                                        </p:cTn>
                                        <p:tgtEl>
                                          <p:spTgt spid="15"/>
                                        </p:tgtEl>
                                        <p:attrNameLst>
                                          <p:attrName>style.visibility</p:attrName>
                                        </p:attrNameLst>
                                      </p:cBhvr>
                                      <p:to>
                                        <p:strVal val="visible"/>
                                      </p:to>
                                    </p:set>
                                    <p:animEffect transition="in" filter="barn(outVertical)">
                                      <p:cBhvr>
                                        <p:cTn id="63" dur="500"/>
                                        <p:tgtEl>
                                          <p:spTgt spid="15"/>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14">
                                            <p:txEl>
                                              <p:pRg st="0" end="0"/>
                                            </p:txEl>
                                          </p:spTgt>
                                        </p:tgtEl>
                                        <p:attrNameLst>
                                          <p:attrName>style.visibility</p:attrName>
                                        </p:attrNameLst>
                                      </p:cBhvr>
                                      <p:to>
                                        <p:strVal val="visible"/>
                                      </p:to>
                                    </p:set>
                                    <p:animEffect transition="in" filter="fade">
                                      <p:cBhvr>
                                        <p:cTn id="66" dur="500"/>
                                        <p:tgtEl>
                                          <p:spTgt spid="14">
                                            <p:txEl>
                                              <p:pRg st="0" end="0"/>
                                            </p:txEl>
                                          </p:spTgt>
                                        </p:tgtEl>
                                      </p:cBhvr>
                                    </p:animEffect>
                                  </p:childTnLst>
                                </p:cTn>
                              </p:par>
                              <p:par>
                                <p:cTn id="67" presetID="22" presetClass="entr" presetSubtype="8" fill="hold" grpId="0" nodeType="withEffect">
                                  <p:stCondLst>
                                    <p:cond delay="30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childTnLst>
                          </p:cTn>
                        </p:par>
                        <p:par>
                          <p:cTn id="76" fill="hold">
                            <p:stCondLst>
                              <p:cond delay="500"/>
                            </p:stCondLst>
                            <p:childTnLst>
                              <p:par>
                                <p:cTn id="77" presetID="53" presetClass="entr" presetSubtype="16"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ppt_w</p:attrName>
                                        </p:attrNameLst>
                                      </p:cBhvr>
                                      <p:tavLst>
                                        <p:tav tm="0">
                                          <p:val>
                                            <p:fltVal val="0"/>
                                          </p:val>
                                        </p:tav>
                                        <p:tav tm="100000">
                                          <p:val>
                                            <p:strVal val="#ppt_w"/>
                                          </p:val>
                                        </p:tav>
                                      </p:tavLst>
                                    </p:anim>
                                    <p:anim calcmode="lin" valueType="num">
                                      <p:cBhvr>
                                        <p:cTn id="80" dur="500" fill="hold"/>
                                        <p:tgtEl>
                                          <p:spTgt spid="16"/>
                                        </p:tgtEl>
                                        <p:attrNameLst>
                                          <p:attrName>ppt_h</p:attrName>
                                        </p:attrNameLst>
                                      </p:cBhvr>
                                      <p:tavLst>
                                        <p:tav tm="0">
                                          <p:val>
                                            <p:fltVal val="0"/>
                                          </p:val>
                                        </p:tav>
                                        <p:tav tm="100000">
                                          <p:val>
                                            <p:strVal val="#ppt_h"/>
                                          </p:val>
                                        </p:tav>
                                      </p:tavLst>
                                    </p:anim>
                                    <p:animEffect transition="in" filter="fade">
                                      <p:cBhvr>
                                        <p:cTn id="81" dur="500"/>
                                        <p:tgtEl>
                                          <p:spTgt spid="16"/>
                                        </p:tgtEl>
                                      </p:cBhvr>
                                    </p:animEffect>
                                  </p:childTnLst>
                                </p:cTn>
                              </p:par>
                              <p:par>
                                <p:cTn id="82" presetID="16" presetClass="entr" presetSubtype="37" fill="hold" grpId="0" nodeType="withEffect">
                                  <p:stCondLst>
                                    <p:cond delay="150"/>
                                  </p:stCondLst>
                                  <p:childTnLst>
                                    <p:set>
                                      <p:cBhvr>
                                        <p:cTn id="83" dur="1" fill="hold">
                                          <p:stCondLst>
                                            <p:cond delay="0"/>
                                          </p:stCondLst>
                                        </p:cTn>
                                        <p:tgtEl>
                                          <p:spTgt spid="18"/>
                                        </p:tgtEl>
                                        <p:attrNameLst>
                                          <p:attrName>style.visibility</p:attrName>
                                        </p:attrNameLst>
                                      </p:cBhvr>
                                      <p:to>
                                        <p:strVal val="visible"/>
                                      </p:to>
                                    </p:set>
                                    <p:animEffect transition="in" filter="barn(outVertical)">
                                      <p:cBhvr>
                                        <p:cTn id="84" dur="500"/>
                                        <p:tgtEl>
                                          <p:spTgt spid="18"/>
                                        </p:tgtEl>
                                      </p:cBhvr>
                                    </p:animEffect>
                                  </p:childTnLst>
                                </p:cTn>
                              </p:par>
                              <p:par>
                                <p:cTn id="85" presetID="10" presetClass="entr" presetSubtype="0" fill="hold" grpId="0" nodeType="withEffect">
                                  <p:stCondLst>
                                    <p:cond delay="300"/>
                                  </p:stCondLst>
                                  <p:childTnLst>
                                    <p:set>
                                      <p:cBhvr>
                                        <p:cTn id="86" dur="1" fill="hold">
                                          <p:stCondLst>
                                            <p:cond delay="0"/>
                                          </p:stCondLst>
                                        </p:cTn>
                                        <p:tgtEl>
                                          <p:spTgt spid="17">
                                            <p:txEl>
                                              <p:pRg st="0" end="0"/>
                                            </p:txEl>
                                          </p:spTgt>
                                        </p:tgtEl>
                                        <p:attrNameLst>
                                          <p:attrName>style.visibility</p:attrName>
                                        </p:attrNameLst>
                                      </p:cBhvr>
                                      <p:to>
                                        <p:strVal val="visible"/>
                                      </p:to>
                                    </p:set>
                                    <p:animEffect transition="in" filter="fade">
                                      <p:cBhvr>
                                        <p:cTn id="8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2" presetClass="entr" presetSubtype="8" fill="hold" nodeType="withEffect">
                  <p:stCondLst>
                    <p:cond delay="30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animBg="1">
        <p:tmplLst>
          <p:tmpl>
            <p:tnLst>
              <p:par>
                <p:cTn presetID="22" presetClass="entr" presetSubtype="8"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tmplLst>
          <p:tmpl>
            <p:tnLst>
              <p:par>
                <p:cTn presetID="22" presetClass="entr" presetSubtype="8"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P spid="16" grpId="0"/>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6" presetClass="entr" presetSubtype="37" fill="hold" nodeType="withEffect">
                  <p:stCondLst>
                    <p:cond delay="15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Vier stappen met tekst">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2773715"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5722882"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27">
            <a:extLst>
              <a:ext uri="{FF2B5EF4-FFF2-40B4-BE49-F238E27FC236}">
                <a16:creationId xmlns:a16="http://schemas.microsoft.com/office/drawing/2014/main" id="{CB2D7889-E2F3-9E28-4C68-A5CF55EEEF77}"/>
              </a:ext>
            </a:extLst>
          </p:cNvPr>
          <p:cNvSpPr>
            <a:spLocks noGrp="1"/>
          </p:cNvSpPr>
          <p:nvPr>
            <p:ph type="body" sz="quarter" idx="47"/>
          </p:nvPr>
        </p:nvSpPr>
        <p:spPr>
          <a:xfrm>
            <a:off x="8684259"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20429"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9357"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18285"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77096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3728319"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6668822"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961016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781050"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3724069"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6666357"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9609697"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6013735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par>
                                <p:cTn id="67" presetID="22" presetClass="entr" presetSubtype="8" fill="hold" grpId="0" nodeType="withEffect">
                                  <p:stCondLst>
                                    <p:cond delay="50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500"/>
                                  </p:stCondLst>
                                  <p:childTnLst>
                                    <p:set>
                                      <p:cBhvr>
                                        <p:cTn id="77" dur="1" fill="hold">
                                          <p:stCondLst>
                                            <p:cond delay="0"/>
                                          </p:stCondLst>
                                        </p:cTn>
                                        <p:tgtEl>
                                          <p:spTgt spid="31">
                                            <p:txEl>
                                              <p:pRg st="0" end="0"/>
                                            </p:txEl>
                                          </p:spTgt>
                                        </p:tgtEl>
                                        <p:attrNameLst>
                                          <p:attrName>style.visibility</p:attrName>
                                        </p:attrNameLst>
                                      </p:cBhvr>
                                      <p:to>
                                        <p:strVal val="visible"/>
                                      </p:to>
                                    </p:set>
                                    <p:animEffect transition="in" filter="fade">
                                      <p:cBhvr>
                                        <p:cTn id="78" dur="500"/>
                                        <p:tgtEl>
                                          <p:spTgt spid="31">
                                            <p:txEl>
                                              <p:pRg st="0" end="0"/>
                                            </p:txEl>
                                          </p:spTgt>
                                        </p:tgtEl>
                                      </p:cBhvr>
                                    </p:animEffect>
                                  </p:childTnLst>
                                </p:cTn>
                              </p:par>
                              <p:par>
                                <p:cTn id="79" presetID="10" presetClass="entr" presetSubtype="0" fill="hold" grpId="0" nodeType="withEffect">
                                  <p:stCondLst>
                                    <p:cond delay="550"/>
                                  </p:stCondLst>
                                  <p:childTnLst>
                                    <p:set>
                                      <p:cBhvr>
                                        <p:cTn id="80" dur="1" fill="hold">
                                          <p:stCondLst>
                                            <p:cond delay="0"/>
                                          </p:stCondLst>
                                        </p:cTn>
                                        <p:tgtEl>
                                          <p:spTgt spid="36">
                                            <p:txEl>
                                              <p:pRg st="0" end="0"/>
                                            </p:txEl>
                                          </p:spTgt>
                                        </p:tgtEl>
                                        <p:attrNameLst>
                                          <p:attrName>style.visibility</p:attrName>
                                        </p:attrNameLst>
                                      </p:cBhvr>
                                      <p:to>
                                        <p:strVal val="visible"/>
                                      </p:to>
                                    </p:set>
                                    <p:animEffect transition="in" filter="fade">
                                      <p:cBhvr>
                                        <p:cTn id="81" dur="500"/>
                                        <p:tgtEl>
                                          <p:spTgt spid="36">
                                            <p:txEl>
                                              <p:pRg st="0" end="0"/>
                                            </p:txEl>
                                          </p:spTgt>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36">
                                            <p:txEl>
                                              <p:pRg st="1" end="1"/>
                                            </p:txEl>
                                          </p:spTgt>
                                        </p:tgtEl>
                                        <p:attrNameLst>
                                          <p:attrName>style.visibility</p:attrName>
                                        </p:attrNameLst>
                                      </p:cBhvr>
                                      <p:to>
                                        <p:strVal val="visible"/>
                                      </p:to>
                                    </p:set>
                                    <p:animEffect transition="in" filter="fade">
                                      <p:cBhvr>
                                        <p:cTn id="84" dur="500"/>
                                        <p:tgtEl>
                                          <p:spTgt spid="36">
                                            <p:txEl>
                                              <p:pRg st="1" end="1"/>
                                            </p:txEl>
                                          </p:spTgt>
                                        </p:tgtEl>
                                      </p:cBhvr>
                                    </p:animEffect>
                                  </p:childTnLst>
                                </p:cTn>
                              </p:par>
                              <p:par>
                                <p:cTn id="85" presetID="10" presetClass="entr" presetSubtype="0" fill="hold" grpId="0" nodeType="withEffect">
                                  <p:stCondLst>
                                    <p:cond delay="550"/>
                                  </p:stCondLst>
                                  <p:childTnLst>
                                    <p:set>
                                      <p:cBhvr>
                                        <p:cTn id="86" dur="1" fill="hold">
                                          <p:stCondLst>
                                            <p:cond delay="0"/>
                                          </p:stCondLst>
                                        </p:cTn>
                                        <p:tgtEl>
                                          <p:spTgt spid="36">
                                            <p:txEl>
                                              <p:pRg st="2" end="2"/>
                                            </p:txEl>
                                          </p:spTgt>
                                        </p:tgtEl>
                                        <p:attrNameLst>
                                          <p:attrName>style.visibility</p:attrName>
                                        </p:attrNameLst>
                                      </p:cBhvr>
                                      <p:to>
                                        <p:strVal val="visible"/>
                                      </p:to>
                                    </p:set>
                                    <p:animEffect transition="in" filter="fade">
                                      <p:cBhvr>
                                        <p:cTn id="8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tmplLst>
          <p:tmpl>
            <p:tnLst>
              <p:par>
                <p:cTn presetID="22" presetClass="entr" presetSubtype="8"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Vier stappen met tekst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34A1548E-F969-8A19-A175-7CE137833C86}"/>
              </a:ext>
            </a:extLst>
          </p:cNvPr>
          <p:cNvSpPr>
            <a:spLocks noGrp="1"/>
          </p:cNvSpPr>
          <p:nvPr>
            <p:ph type="body" sz="quarter" idx="40"/>
          </p:nvPr>
        </p:nvSpPr>
        <p:spPr>
          <a:xfrm rot="5400000">
            <a:off x="2737716"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8" name="Tijdelijke aanduiding voor tekst 27">
            <a:extLst>
              <a:ext uri="{FF2B5EF4-FFF2-40B4-BE49-F238E27FC236}">
                <a16:creationId xmlns:a16="http://schemas.microsoft.com/office/drawing/2014/main" id="{2AA944FE-C488-D5E2-7DEC-32AEE722085B}"/>
              </a:ext>
            </a:extLst>
          </p:cNvPr>
          <p:cNvSpPr>
            <a:spLocks noGrp="1"/>
          </p:cNvSpPr>
          <p:nvPr>
            <p:ph type="body" sz="quarter" idx="41"/>
          </p:nvPr>
        </p:nvSpPr>
        <p:spPr>
          <a:xfrm rot="5400000">
            <a:off x="5683314"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27">
            <a:extLst>
              <a:ext uri="{FF2B5EF4-FFF2-40B4-BE49-F238E27FC236}">
                <a16:creationId xmlns:a16="http://schemas.microsoft.com/office/drawing/2014/main" id="{B603DA96-6979-C5EC-A08E-74C0EABDDFA7}"/>
              </a:ext>
            </a:extLst>
          </p:cNvPr>
          <p:cNvSpPr>
            <a:spLocks noGrp="1"/>
          </p:cNvSpPr>
          <p:nvPr>
            <p:ph type="body" sz="quarter" idx="42"/>
          </p:nvPr>
        </p:nvSpPr>
        <p:spPr>
          <a:xfrm rot="5400000">
            <a:off x="8628911"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20429"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9357"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18285"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77096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3728319"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6668822"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961016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781050"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3724069"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6666357"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9609697"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228832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par>
                                <p:cTn id="67" presetID="22" presetClass="entr" presetSubtype="8" fill="hold" grpId="0" nodeType="withEffect">
                                  <p:stCondLst>
                                    <p:cond delay="30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500"/>
                                  </p:stCondLst>
                                  <p:childTnLst>
                                    <p:set>
                                      <p:cBhvr>
                                        <p:cTn id="77" dur="1" fill="hold">
                                          <p:stCondLst>
                                            <p:cond delay="0"/>
                                          </p:stCondLst>
                                        </p:cTn>
                                        <p:tgtEl>
                                          <p:spTgt spid="31">
                                            <p:txEl>
                                              <p:pRg st="0" end="0"/>
                                            </p:txEl>
                                          </p:spTgt>
                                        </p:tgtEl>
                                        <p:attrNameLst>
                                          <p:attrName>style.visibility</p:attrName>
                                        </p:attrNameLst>
                                      </p:cBhvr>
                                      <p:to>
                                        <p:strVal val="visible"/>
                                      </p:to>
                                    </p:set>
                                    <p:animEffect transition="in" filter="fade">
                                      <p:cBhvr>
                                        <p:cTn id="78" dur="500"/>
                                        <p:tgtEl>
                                          <p:spTgt spid="31">
                                            <p:txEl>
                                              <p:pRg st="0" end="0"/>
                                            </p:txEl>
                                          </p:spTgt>
                                        </p:tgtEl>
                                      </p:cBhvr>
                                    </p:animEffect>
                                  </p:childTnLst>
                                </p:cTn>
                              </p:par>
                              <p:par>
                                <p:cTn id="79" presetID="10" presetClass="entr" presetSubtype="0" fill="hold" grpId="0" nodeType="withEffect">
                                  <p:stCondLst>
                                    <p:cond delay="550"/>
                                  </p:stCondLst>
                                  <p:childTnLst>
                                    <p:set>
                                      <p:cBhvr>
                                        <p:cTn id="80" dur="1" fill="hold">
                                          <p:stCondLst>
                                            <p:cond delay="0"/>
                                          </p:stCondLst>
                                        </p:cTn>
                                        <p:tgtEl>
                                          <p:spTgt spid="36">
                                            <p:txEl>
                                              <p:pRg st="0" end="0"/>
                                            </p:txEl>
                                          </p:spTgt>
                                        </p:tgtEl>
                                        <p:attrNameLst>
                                          <p:attrName>style.visibility</p:attrName>
                                        </p:attrNameLst>
                                      </p:cBhvr>
                                      <p:to>
                                        <p:strVal val="visible"/>
                                      </p:to>
                                    </p:set>
                                    <p:animEffect transition="in" filter="fade">
                                      <p:cBhvr>
                                        <p:cTn id="81" dur="500"/>
                                        <p:tgtEl>
                                          <p:spTgt spid="36">
                                            <p:txEl>
                                              <p:pRg st="0" end="0"/>
                                            </p:txEl>
                                          </p:spTgt>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36">
                                            <p:txEl>
                                              <p:pRg st="1" end="1"/>
                                            </p:txEl>
                                          </p:spTgt>
                                        </p:tgtEl>
                                        <p:attrNameLst>
                                          <p:attrName>style.visibility</p:attrName>
                                        </p:attrNameLst>
                                      </p:cBhvr>
                                      <p:to>
                                        <p:strVal val="visible"/>
                                      </p:to>
                                    </p:set>
                                    <p:animEffect transition="in" filter="fade">
                                      <p:cBhvr>
                                        <p:cTn id="84" dur="500"/>
                                        <p:tgtEl>
                                          <p:spTgt spid="36">
                                            <p:txEl>
                                              <p:pRg st="1" end="1"/>
                                            </p:txEl>
                                          </p:spTgt>
                                        </p:tgtEl>
                                      </p:cBhvr>
                                    </p:animEffect>
                                  </p:childTnLst>
                                </p:cTn>
                              </p:par>
                              <p:par>
                                <p:cTn id="85" presetID="10" presetClass="entr" presetSubtype="0" fill="hold" grpId="0" nodeType="withEffect">
                                  <p:stCondLst>
                                    <p:cond delay="550"/>
                                  </p:stCondLst>
                                  <p:childTnLst>
                                    <p:set>
                                      <p:cBhvr>
                                        <p:cTn id="86" dur="1" fill="hold">
                                          <p:stCondLst>
                                            <p:cond delay="0"/>
                                          </p:stCondLst>
                                        </p:cTn>
                                        <p:tgtEl>
                                          <p:spTgt spid="36">
                                            <p:txEl>
                                              <p:pRg st="2" end="2"/>
                                            </p:txEl>
                                          </p:spTgt>
                                        </p:tgtEl>
                                        <p:attrNameLst>
                                          <p:attrName>style.visibility</p:attrName>
                                        </p:attrNameLst>
                                      </p:cBhvr>
                                      <p:to>
                                        <p:strVal val="visible"/>
                                      </p:to>
                                    </p:set>
                                    <p:animEffect transition="in" filter="fade">
                                      <p:cBhvr>
                                        <p:cTn id="8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tmplLst>
          <p:tmpl>
            <p:tnLst>
              <p:par>
                <p:cTn presetID="22" presetClass="entr" presetSubtype="8"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Vijf stappen met beeld">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9F7BFCE-2B1F-BEE2-184D-5B97953E19D9}"/>
              </a:ext>
            </a:extLst>
          </p:cNvPr>
          <p:cNvSpPr>
            <a:spLocks noGrp="1"/>
          </p:cNvSpPr>
          <p:nvPr>
            <p:ph type="body" sz="quarter" idx="52"/>
          </p:nvPr>
        </p:nvSpPr>
        <p:spPr>
          <a:xfrm>
            <a:off x="9343213" y="4510218"/>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2474222" y="4511305"/>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4781334" y="4511305"/>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27">
            <a:extLst>
              <a:ext uri="{FF2B5EF4-FFF2-40B4-BE49-F238E27FC236}">
                <a16:creationId xmlns:a16="http://schemas.microsoft.com/office/drawing/2014/main" id="{CB2D7889-E2F3-9E28-4C68-A5CF55EEEF77}"/>
              </a:ext>
            </a:extLst>
          </p:cNvPr>
          <p:cNvSpPr>
            <a:spLocks noGrp="1"/>
          </p:cNvSpPr>
          <p:nvPr>
            <p:ph type="body" sz="quarter" idx="47"/>
          </p:nvPr>
        </p:nvSpPr>
        <p:spPr>
          <a:xfrm>
            <a:off x="7054228" y="4511305"/>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585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40200"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2455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626171"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2905246"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5200577"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7479159"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285585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514020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8" name="Tijdelijke aanduiding voor afbeelding 22">
            <a:extLst>
              <a:ext uri="{FF2B5EF4-FFF2-40B4-BE49-F238E27FC236}">
                <a16:creationId xmlns:a16="http://schemas.microsoft.com/office/drawing/2014/main" id="{AA06C313-40BB-252A-0576-6202D60E4171}"/>
              </a:ext>
            </a:extLst>
          </p:cNvPr>
          <p:cNvSpPr>
            <a:spLocks noGrp="1"/>
          </p:cNvSpPr>
          <p:nvPr>
            <p:ph type="pic" sz="quarter" idx="51"/>
          </p:nvPr>
        </p:nvSpPr>
        <p:spPr>
          <a:xfrm>
            <a:off x="742455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10" name="Tijdelijke aanduiding voor tekst 27">
            <a:extLst>
              <a:ext uri="{FF2B5EF4-FFF2-40B4-BE49-F238E27FC236}">
                <a16:creationId xmlns:a16="http://schemas.microsoft.com/office/drawing/2014/main" id="{494434AA-9FBE-1AAA-2B88-EFC0F990243C}"/>
              </a:ext>
            </a:extLst>
          </p:cNvPr>
          <p:cNvSpPr>
            <a:spLocks noGrp="1"/>
          </p:cNvSpPr>
          <p:nvPr>
            <p:ph type="body" sz="quarter" idx="53"/>
          </p:nvPr>
        </p:nvSpPr>
        <p:spPr>
          <a:xfrm>
            <a:off x="9708900" y="2284913"/>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2" name="Tijdelijke aanduiding voor tekst 6">
            <a:extLst>
              <a:ext uri="{FF2B5EF4-FFF2-40B4-BE49-F238E27FC236}">
                <a16:creationId xmlns:a16="http://schemas.microsoft.com/office/drawing/2014/main" id="{5F9CE35F-4BF1-0AAD-44D3-6EA83AAFCA51}"/>
              </a:ext>
            </a:extLst>
          </p:cNvPr>
          <p:cNvSpPr>
            <a:spLocks noGrp="1"/>
          </p:cNvSpPr>
          <p:nvPr>
            <p:ph type="body" sz="quarter" idx="54"/>
          </p:nvPr>
        </p:nvSpPr>
        <p:spPr>
          <a:xfrm>
            <a:off x="9759265" y="4602876"/>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3" name="Tijdelijke aanduiding voor afbeelding 22">
            <a:extLst>
              <a:ext uri="{FF2B5EF4-FFF2-40B4-BE49-F238E27FC236}">
                <a16:creationId xmlns:a16="http://schemas.microsoft.com/office/drawing/2014/main" id="{BDDACEEB-C4CE-C761-FEBC-B0EAEA164DA9}"/>
              </a:ext>
            </a:extLst>
          </p:cNvPr>
          <p:cNvSpPr>
            <a:spLocks noGrp="1"/>
          </p:cNvSpPr>
          <p:nvPr>
            <p:ph type="pic" sz="quarter" idx="55"/>
          </p:nvPr>
        </p:nvSpPr>
        <p:spPr>
          <a:xfrm>
            <a:off x="9708900" y="2284913"/>
            <a:ext cx="19116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11105245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par>
                                <p:cTn id="52" presetID="22" presetClass="entr" presetSubtype="8" fill="hold" grpId="0" nodeType="withEffect">
                                  <p:stCondLst>
                                    <p:cond delay="50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par>
                                <p:cTn id="68" presetID="22" presetClass="entr" presetSubtype="8" fill="hold" grpId="0" nodeType="withEffect">
                                  <p:stCondLst>
                                    <p:cond delay="500"/>
                                  </p:stCondLst>
                                  <p:childTnLst>
                                    <p:set>
                                      <p:cBhvr>
                                        <p:cTn id="69" dur="1" fill="hold">
                                          <p:stCondLst>
                                            <p:cond delay="0"/>
                                          </p:stCondLst>
                                        </p:cTn>
                                        <p:tgtEl>
                                          <p:spTgt spid="9"/>
                                        </p:tgtEl>
                                        <p:attrNameLst>
                                          <p:attrName>style.visibility</p:attrName>
                                        </p:attrNameLst>
                                      </p:cBhvr>
                                      <p:to>
                                        <p:strVal val="visible"/>
                                      </p:to>
                                    </p:set>
                                    <p:animEffect transition="in" filter="wipe(left)">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decel="10000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additive="base">
                                        <p:cTn id="75" dur="500" fill="hold"/>
                                        <p:tgtEl>
                                          <p:spTgt spid="10"/>
                                        </p:tgtEl>
                                        <p:attrNameLst>
                                          <p:attrName>ppt_x</p:attrName>
                                        </p:attrNameLst>
                                      </p:cBhvr>
                                      <p:tavLst>
                                        <p:tav tm="0">
                                          <p:val>
                                            <p:strVal val="#ppt_x"/>
                                          </p:val>
                                        </p:tav>
                                        <p:tav tm="100000">
                                          <p:val>
                                            <p:strVal val="#ppt_x"/>
                                          </p:val>
                                        </p:tav>
                                      </p:tavLst>
                                    </p:anim>
                                    <p:anim calcmode="lin" valueType="num">
                                      <p:cBhvr additive="base">
                                        <p:cTn id="76" dur="500" fill="hold"/>
                                        <p:tgtEl>
                                          <p:spTgt spid="10"/>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10" presetClass="entr" presetSubtype="0" fill="hold" grpId="0" nodeType="withEffect">
                                  <p:stCondLst>
                                    <p:cond delay="300"/>
                                  </p:stCondLst>
                                  <p:childTnLst>
                                    <p:set>
                                      <p:cBhvr>
                                        <p:cTn id="82" dur="1" fill="hold">
                                          <p:stCondLst>
                                            <p:cond delay="0"/>
                                          </p:stCondLst>
                                        </p:cTn>
                                        <p:tgtEl>
                                          <p:spTgt spid="12">
                                            <p:txEl>
                                              <p:pRg st="0" end="0"/>
                                            </p:txEl>
                                          </p:spTgt>
                                        </p:tgtEl>
                                        <p:attrNameLst>
                                          <p:attrName>style.visibility</p:attrName>
                                        </p:attrNameLst>
                                      </p:cBhvr>
                                      <p:to>
                                        <p:strVal val="visible"/>
                                      </p:to>
                                    </p:set>
                                    <p:animEffect transition="in" filter="fade">
                                      <p:cBhvr>
                                        <p:cTn id="8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2" presetClass="entr" presetSubtype="8"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tmplLst>
          <p:tmpl>
            <p:tnLst>
              <p:par>
                <p:cTn presetID="22" presetClass="entr" presetSubtype="8"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7" grpId="0" animBg="1"/>
      <p:bldP spid="28" grpId="0" animBg="1"/>
      <p:bldP spid="10" grpId="0" animBg="1">
        <p:tmplLst>
          <p:tmpl>
            <p:tnLst>
              <p:par>
                <p:cTn presetID="2" presetClass="entr" presetSubtype="4" decel="10000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2" grpId="0" build="p">
        <p:tmplLst>
          <p:tmpl lvl="1">
            <p:tnLst>
              <p:par>
                <p:cTn presetID="10" presetClass="entr" presetSubtype="0" fill="hold" nodeType="withEffect">
                  <p:stCondLst>
                    <p:cond delay="3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Vijf stappen met beeld en pijl">
    <p:spTree>
      <p:nvGrpSpPr>
        <p:cNvPr id="1" name=""/>
        <p:cNvGrpSpPr/>
        <p:nvPr/>
      </p:nvGrpSpPr>
      <p:grpSpPr>
        <a:xfrm>
          <a:off x="0" y="0"/>
          <a:ext cx="0" cy="0"/>
          <a:chOff x="0" y="0"/>
          <a:chExt cx="0" cy="0"/>
        </a:xfrm>
      </p:grpSpPr>
      <p:sp>
        <p:nvSpPr>
          <p:cNvPr id="12" name="Tijdelijke aanduiding voor tekst 27">
            <a:extLst>
              <a:ext uri="{FF2B5EF4-FFF2-40B4-BE49-F238E27FC236}">
                <a16:creationId xmlns:a16="http://schemas.microsoft.com/office/drawing/2014/main" id="{CBAB685D-882A-E5AA-1C83-61A1F6DF751C}"/>
              </a:ext>
            </a:extLst>
          </p:cNvPr>
          <p:cNvSpPr>
            <a:spLocks noGrp="1"/>
          </p:cNvSpPr>
          <p:nvPr>
            <p:ph type="body" sz="quarter" idx="52"/>
          </p:nvPr>
        </p:nvSpPr>
        <p:spPr>
          <a:xfrm rot="5400000">
            <a:off x="9184211" y="49213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7" name="Tijdelijke aanduiding voor tekst 27">
            <a:extLst>
              <a:ext uri="{FF2B5EF4-FFF2-40B4-BE49-F238E27FC236}">
                <a16:creationId xmlns:a16="http://schemas.microsoft.com/office/drawing/2014/main" id="{D0316CF7-EDD3-A30E-78DE-665E0F315570}"/>
              </a:ext>
            </a:extLst>
          </p:cNvPr>
          <p:cNvSpPr>
            <a:spLocks noGrp="1"/>
          </p:cNvSpPr>
          <p:nvPr>
            <p:ph type="body" sz="quarter" idx="40"/>
          </p:nvPr>
        </p:nvSpPr>
        <p:spPr>
          <a:xfrm rot="5400000">
            <a:off x="2356321" y="49213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27">
            <a:extLst>
              <a:ext uri="{FF2B5EF4-FFF2-40B4-BE49-F238E27FC236}">
                <a16:creationId xmlns:a16="http://schemas.microsoft.com/office/drawing/2014/main" id="{52836FA2-30BB-D5BD-9C0D-923719A87187}"/>
              </a:ext>
            </a:extLst>
          </p:cNvPr>
          <p:cNvSpPr>
            <a:spLocks noGrp="1"/>
          </p:cNvSpPr>
          <p:nvPr>
            <p:ph type="body" sz="quarter" idx="41"/>
          </p:nvPr>
        </p:nvSpPr>
        <p:spPr>
          <a:xfrm rot="5400000">
            <a:off x="4630038" y="4930194"/>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tekst 27">
            <a:extLst>
              <a:ext uri="{FF2B5EF4-FFF2-40B4-BE49-F238E27FC236}">
                <a16:creationId xmlns:a16="http://schemas.microsoft.com/office/drawing/2014/main" id="{FC01FE12-2A9C-C4D7-8E88-313928E914CB}"/>
              </a:ext>
            </a:extLst>
          </p:cNvPr>
          <p:cNvSpPr>
            <a:spLocks noGrp="1"/>
          </p:cNvSpPr>
          <p:nvPr>
            <p:ph type="body" sz="quarter" idx="42"/>
          </p:nvPr>
        </p:nvSpPr>
        <p:spPr>
          <a:xfrm rot="5400000">
            <a:off x="6901979" y="49213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585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40200"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2455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6218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2910489"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5195144"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7497201"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285585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514020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8" name="Tijdelijke aanduiding voor afbeelding 22">
            <a:extLst>
              <a:ext uri="{FF2B5EF4-FFF2-40B4-BE49-F238E27FC236}">
                <a16:creationId xmlns:a16="http://schemas.microsoft.com/office/drawing/2014/main" id="{AA06C313-40BB-252A-0576-6202D60E4171}"/>
              </a:ext>
            </a:extLst>
          </p:cNvPr>
          <p:cNvSpPr>
            <a:spLocks noGrp="1"/>
          </p:cNvSpPr>
          <p:nvPr>
            <p:ph type="pic" sz="quarter" idx="51"/>
          </p:nvPr>
        </p:nvSpPr>
        <p:spPr>
          <a:xfrm>
            <a:off x="742455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13" name="Tijdelijke aanduiding voor tekst 27">
            <a:extLst>
              <a:ext uri="{FF2B5EF4-FFF2-40B4-BE49-F238E27FC236}">
                <a16:creationId xmlns:a16="http://schemas.microsoft.com/office/drawing/2014/main" id="{E3334ABD-33F0-8FE1-3441-96B243697464}"/>
              </a:ext>
            </a:extLst>
          </p:cNvPr>
          <p:cNvSpPr>
            <a:spLocks noGrp="1"/>
          </p:cNvSpPr>
          <p:nvPr>
            <p:ph type="body" sz="quarter" idx="53"/>
          </p:nvPr>
        </p:nvSpPr>
        <p:spPr>
          <a:xfrm>
            <a:off x="970890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6">
            <a:extLst>
              <a:ext uri="{FF2B5EF4-FFF2-40B4-BE49-F238E27FC236}">
                <a16:creationId xmlns:a16="http://schemas.microsoft.com/office/drawing/2014/main" id="{3126D87A-A863-DAC5-F9C7-1ADB01A65224}"/>
              </a:ext>
            </a:extLst>
          </p:cNvPr>
          <p:cNvSpPr>
            <a:spLocks noGrp="1"/>
          </p:cNvSpPr>
          <p:nvPr>
            <p:ph type="body" sz="quarter" idx="54"/>
          </p:nvPr>
        </p:nvSpPr>
        <p:spPr>
          <a:xfrm>
            <a:off x="97592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6" name="Tijdelijke aanduiding voor afbeelding 22">
            <a:extLst>
              <a:ext uri="{FF2B5EF4-FFF2-40B4-BE49-F238E27FC236}">
                <a16:creationId xmlns:a16="http://schemas.microsoft.com/office/drawing/2014/main" id="{D4AB2B82-0E25-AEF3-637D-7906C4EFF490}"/>
              </a:ext>
            </a:extLst>
          </p:cNvPr>
          <p:cNvSpPr>
            <a:spLocks noGrp="1"/>
          </p:cNvSpPr>
          <p:nvPr>
            <p:ph type="pic" sz="quarter" idx="55"/>
          </p:nvPr>
        </p:nvSpPr>
        <p:spPr>
          <a:xfrm>
            <a:off x="9708900" y="2286000"/>
            <a:ext cx="19116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32256822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30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par>
                                <p:cTn id="52" presetID="22" presetClass="entr" presetSubtype="8" fill="hold" grpId="0" nodeType="withEffect">
                                  <p:stCondLst>
                                    <p:cond delay="30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par>
                                <p:cTn id="68" presetID="22" presetClass="entr" presetSubtype="8" fill="hold" grpId="0" nodeType="withEffect">
                                  <p:stCondLst>
                                    <p:cond delay="30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decel="10000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additive="base">
                                        <p:cTn id="75" dur="500" fill="hold"/>
                                        <p:tgtEl>
                                          <p:spTgt spid="13"/>
                                        </p:tgtEl>
                                        <p:attrNameLst>
                                          <p:attrName>ppt_x</p:attrName>
                                        </p:attrNameLst>
                                      </p:cBhvr>
                                      <p:tavLst>
                                        <p:tav tm="0">
                                          <p:val>
                                            <p:strVal val="#ppt_x"/>
                                          </p:val>
                                        </p:tav>
                                        <p:tav tm="100000">
                                          <p:val>
                                            <p:strVal val="#ppt_x"/>
                                          </p:val>
                                        </p:tav>
                                      </p:tavLst>
                                    </p:anim>
                                    <p:anim calcmode="lin" valueType="num">
                                      <p:cBhvr additive="base">
                                        <p:cTn id="76" dur="500" fill="hold"/>
                                        <p:tgtEl>
                                          <p:spTgt spid="13"/>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par>
                                <p:cTn id="81" presetID="10" presetClass="entr" presetSubtype="0" fill="hold" grpId="0" nodeType="withEffect">
                                  <p:stCondLst>
                                    <p:cond delay="300"/>
                                  </p:stCondLst>
                                  <p:childTnLst>
                                    <p:set>
                                      <p:cBhvr>
                                        <p:cTn id="82" dur="1" fill="hold">
                                          <p:stCondLst>
                                            <p:cond delay="0"/>
                                          </p:stCondLst>
                                        </p:cTn>
                                        <p:tgtEl>
                                          <p:spTgt spid="15">
                                            <p:txEl>
                                              <p:pRg st="0" end="0"/>
                                            </p:txEl>
                                          </p:spTgt>
                                        </p:tgtEl>
                                        <p:attrNameLst>
                                          <p:attrName>style.visibility</p:attrName>
                                        </p:attrNameLst>
                                      </p:cBhvr>
                                      <p:to>
                                        <p:strVal val="visible"/>
                                      </p:to>
                                    </p:set>
                                    <p:animEffect transition="in" filter="fade">
                                      <p:cBhvr>
                                        <p:cTn id="8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2" presetClass="entr" presetSubtype="8" fill="hold" nodeType="withEffect">
                  <p:stCondLst>
                    <p:cond delay="30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animBg="1">
        <p:tmplLst>
          <p:tmpl>
            <p:tnLst>
              <p:par>
                <p:cTn presetID="22" presetClass="entr" presetSubtype="8"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7" grpId="0" animBg="1"/>
      <p:bldP spid="28" grpId="0" animBg="1"/>
      <p:bldP spid="13" grpId="0" animBg="1">
        <p:tmplLst>
          <p:tmpl>
            <p:tnLst>
              <p:par>
                <p:cTn presetID="2" presetClass="entr" presetSubtype="4" decel="10000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10" presetClass="entr" presetSubtype="0" fill="hold" nodeType="withEffect">
                  <p:stCondLst>
                    <p:cond delay="3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bldLst>
  </p:timing>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Vijf stappen met pictogram en pijl">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1974CAC9-80E2-15C2-BD6B-8A477CB432D7}"/>
              </a:ext>
            </a:extLst>
          </p:cNvPr>
          <p:cNvSpPr>
            <a:spLocks noGrp="1"/>
          </p:cNvSpPr>
          <p:nvPr>
            <p:ph type="body" sz="quarter" idx="40"/>
          </p:nvPr>
        </p:nvSpPr>
        <p:spPr>
          <a:xfrm rot="5400000">
            <a:off x="2454326" y="3878428"/>
            <a:ext cx="291670" cy="243059"/>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27">
            <a:extLst>
              <a:ext uri="{FF2B5EF4-FFF2-40B4-BE49-F238E27FC236}">
                <a16:creationId xmlns:a16="http://schemas.microsoft.com/office/drawing/2014/main" id="{CD66C01B-C1D1-081E-7CE7-D6DB81E77684}"/>
              </a:ext>
            </a:extLst>
          </p:cNvPr>
          <p:cNvSpPr>
            <a:spLocks noGrp="1"/>
          </p:cNvSpPr>
          <p:nvPr>
            <p:ph type="body" sz="quarter" idx="41"/>
          </p:nvPr>
        </p:nvSpPr>
        <p:spPr>
          <a:xfrm rot="5400000">
            <a:off x="4736254" y="3878428"/>
            <a:ext cx="291670" cy="243059"/>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4" name="Tijdelijke aanduiding voor tekst 27">
            <a:extLst>
              <a:ext uri="{FF2B5EF4-FFF2-40B4-BE49-F238E27FC236}">
                <a16:creationId xmlns:a16="http://schemas.microsoft.com/office/drawing/2014/main" id="{F8E999BE-BBF5-A367-D638-0DF45883457A}"/>
              </a:ext>
            </a:extLst>
          </p:cNvPr>
          <p:cNvSpPr>
            <a:spLocks noGrp="1"/>
          </p:cNvSpPr>
          <p:nvPr>
            <p:ph type="body" sz="quarter" idx="42"/>
          </p:nvPr>
        </p:nvSpPr>
        <p:spPr>
          <a:xfrm rot="5400000">
            <a:off x="7024474" y="3878428"/>
            <a:ext cx="291670" cy="243059"/>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jdelijke aanduiding voor tekst 27">
            <a:extLst>
              <a:ext uri="{FF2B5EF4-FFF2-40B4-BE49-F238E27FC236}">
                <a16:creationId xmlns:a16="http://schemas.microsoft.com/office/drawing/2014/main" id="{339886FE-EDFE-9BBE-691C-F0A974765366}"/>
              </a:ext>
            </a:extLst>
          </p:cNvPr>
          <p:cNvSpPr>
            <a:spLocks noGrp="1"/>
          </p:cNvSpPr>
          <p:nvPr>
            <p:ph type="body" sz="quarter" idx="53"/>
          </p:nvPr>
        </p:nvSpPr>
        <p:spPr>
          <a:xfrm rot="5400000">
            <a:off x="9321454" y="3878428"/>
            <a:ext cx="291670" cy="243059"/>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1911016"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6515" y="2286000"/>
            <a:ext cx="1911016"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41529" y="2286001"/>
            <a:ext cx="1911016"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26543" y="2286000"/>
            <a:ext cx="1911016"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103598"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624789"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1512224"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3385396"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2906587"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3794022"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566491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5186106"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607354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afbeelding 8">
            <a:extLst>
              <a:ext uri="{FF2B5EF4-FFF2-40B4-BE49-F238E27FC236}">
                <a16:creationId xmlns:a16="http://schemas.microsoft.com/office/drawing/2014/main" id="{0D97DEB1-2D34-21F7-D6D1-B105BEA7F943}"/>
              </a:ext>
            </a:extLst>
          </p:cNvPr>
          <p:cNvSpPr>
            <a:spLocks noGrp="1"/>
          </p:cNvSpPr>
          <p:nvPr>
            <p:ph type="pic" sz="quarter" idx="37" hasCustomPrompt="1"/>
          </p:nvPr>
        </p:nvSpPr>
        <p:spPr>
          <a:xfrm>
            <a:off x="794760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7468796"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8" name="Tijdelijke aanduiding voor tekst 9">
            <a:extLst>
              <a:ext uri="{FF2B5EF4-FFF2-40B4-BE49-F238E27FC236}">
                <a16:creationId xmlns:a16="http://schemas.microsoft.com/office/drawing/2014/main" id="{297B1F5B-D4F6-4AA5-562F-0A0655D03286}"/>
              </a:ext>
            </a:extLst>
          </p:cNvPr>
          <p:cNvSpPr>
            <a:spLocks noGrp="1"/>
          </p:cNvSpPr>
          <p:nvPr>
            <p:ph type="body" sz="quarter" idx="39"/>
          </p:nvPr>
        </p:nvSpPr>
        <p:spPr>
          <a:xfrm rot="5400000">
            <a:off x="835623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51" name="Tijdelijke aanduiding voor tekst 27">
            <a:extLst>
              <a:ext uri="{FF2B5EF4-FFF2-40B4-BE49-F238E27FC236}">
                <a16:creationId xmlns:a16="http://schemas.microsoft.com/office/drawing/2014/main" id="{D0097400-08B6-E79C-3053-F1CE26380D1C}"/>
              </a:ext>
            </a:extLst>
          </p:cNvPr>
          <p:cNvSpPr>
            <a:spLocks noGrp="1"/>
          </p:cNvSpPr>
          <p:nvPr>
            <p:ph type="body" sz="quarter" idx="49"/>
          </p:nvPr>
        </p:nvSpPr>
        <p:spPr>
          <a:xfrm>
            <a:off x="9711555" y="2284913"/>
            <a:ext cx="1911016"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2" name="Tijdelijke aanduiding voor afbeelding 8">
            <a:extLst>
              <a:ext uri="{FF2B5EF4-FFF2-40B4-BE49-F238E27FC236}">
                <a16:creationId xmlns:a16="http://schemas.microsoft.com/office/drawing/2014/main" id="{B25F3803-0621-DD94-2116-857E938CB29D}"/>
              </a:ext>
            </a:extLst>
          </p:cNvPr>
          <p:cNvSpPr>
            <a:spLocks noGrp="1"/>
          </p:cNvSpPr>
          <p:nvPr>
            <p:ph type="pic" sz="quarter" idx="50" hasCustomPrompt="1"/>
          </p:nvPr>
        </p:nvSpPr>
        <p:spPr>
          <a:xfrm>
            <a:off x="10235917" y="2856413"/>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53" name="Tijdelijke aanduiding voor tekst 6">
            <a:extLst>
              <a:ext uri="{FF2B5EF4-FFF2-40B4-BE49-F238E27FC236}">
                <a16:creationId xmlns:a16="http://schemas.microsoft.com/office/drawing/2014/main" id="{425C5A89-9587-8972-5DDA-E4CA27D9DC3C}"/>
              </a:ext>
            </a:extLst>
          </p:cNvPr>
          <p:cNvSpPr>
            <a:spLocks noGrp="1"/>
          </p:cNvSpPr>
          <p:nvPr>
            <p:ph type="body" sz="quarter" idx="51"/>
          </p:nvPr>
        </p:nvSpPr>
        <p:spPr>
          <a:xfrm>
            <a:off x="9757108" y="4209640"/>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54" name="Tijdelijke aanduiding voor tekst 9">
            <a:extLst>
              <a:ext uri="{FF2B5EF4-FFF2-40B4-BE49-F238E27FC236}">
                <a16:creationId xmlns:a16="http://schemas.microsoft.com/office/drawing/2014/main" id="{028CE67F-1E42-7C38-A03C-E4832800F387}"/>
              </a:ext>
            </a:extLst>
          </p:cNvPr>
          <p:cNvSpPr>
            <a:spLocks noGrp="1"/>
          </p:cNvSpPr>
          <p:nvPr>
            <p:ph type="body" sz="quarter" idx="52"/>
          </p:nvPr>
        </p:nvSpPr>
        <p:spPr>
          <a:xfrm rot="5400000">
            <a:off x="10644543" y="3698651"/>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Tree>
    <p:extLst>
      <p:ext uri="{BB962C8B-B14F-4D97-AF65-F5344CB8AC3E}">
        <p14:creationId xmlns:p14="http://schemas.microsoft.com/office/powerpoint/2010/main" val="23196763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22">
                                            <p:bg/>
                                          </p:spTgt>
                                        </p:tgtEl>
                                        <p:attrNameLst>
                                          <p:attrName>style.visibility</p:attrName>
                                        </p:attrNameLst>
                                      </p:cBhvr>
                                      <p:to>
                                        <p:strVal val="visible"/>
                                      </p:to>
                                    </p:set>
                                    <p:animEffect transition="in" filter="wipe(left)">
                                      <p:cBhvr>
                                        <p:cTn id="27" dur="500"/>
                                        <p:tgtEl>
                                          <p:spTgt spid="22">
                                            <p:bg/>
                                          </p:spTgt>
                                        </p:tgtEl>
                                      </p:cBhvr>
                                    </p:animEffect>
                                  </p:childTnLst>
                                </p:cTn>
                              </p:par>
                              <p:par>
                                <p:cTn id="28" presetID="22" presetClass="entr" presetSubtype="8" fill="hold" grpId="0" nodeType="withEffect" nodePh="1">
                                  <p:stCondLst>
                                    <p:cond delay="300"/>
                                  </p:stCondLst>
                                  <p:endCondLst>
                                    <p:cond evt="begin" delay="0">
                                      <p:tn val="28"/>
                                    </p:cond>
                                  </p:end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wipe(left)">
                                      <p:cBhvr>
                                        <p:cTn id="30" dur="500"/>
                                        <p:tgtEl>
                                          <p:spTgt spid="2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par>
                                <p:cTn id="43" presetID="16" presetClass="entr" presetSubtype="37" fill="hold" grpId="0" nodeType="withEffect">
                                  <p:stCondLst>
                                    <p:cond delay="150"/>
                                  </p:stCondLst>
                                  <p:childTnLst>
                                    <p:set>
                                      <p:cBhvr>
                                        <p:cTn id="44" dur="1" fill="hold">
                                          <p:stCondLst>
                                            <p:cond delay="0"/>
                                          </p:stCondLst>
                                        </p:cTn>
                                        <p:tgtEl>
                                          <p:spTgt spid="12"/>
                                        </p:tgtEl>
                                        <p:attrNameLst>
                                          <p:attrName>style.visibility</p:attrName>
                                        </p:attrNameLst>
                                      </p:cBhvr>
                                      <p:to>
                                        <p:strVal val="visible"/>
                                      </p:to>
                                    </p:set>
                                    <p:animEffect transition="in" filter="barn(outVertical)">
                                      <p:cBhvr>
                                        <p:cTn id="45" dur="500"/>
                                        <p:tgtEl>
                                          <p:spTgt spid="12"/>
                                        </p:tgtEl>
                                      </p:cBhvr>
                                    </p:animEffect>
                                  </p:childTnLst>
                                </p:cTn>
                              </p:par>
                              <p:par>
                                <p:cTn id="46" presetID="10" presetClass="entr" presetSubtype="0" fill="hold" grpId="0" nodeType="withEffect">
                                  <p:stCondLst>
                                    <p:cond delay="30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fade">
                                      <p:cBhvr>
                                        <p:cTn id="48" dur="500"/>
                                        <p:tgtEl>
                                          <p:spTgt spid="11">
                                            <p:txEl>
                                              <p:pRg st="0" end="0"/>
                                            </p:txEl>
                                          </p:spTgt>
                                        </p:tgtEl>
                                      </p:cBhvr>
                                    </p:animEffect>
                                  </p:childTnLst>
                                </p:cTn>
                              </p:par>
                              <p:par>
                                <p:cTn id="49" presetID="22" presetClass="entr" presetSubtype="8" fill="hold" grpId="0" nodeType="withEffect">
                                  <p:stCondLst>
                                    <p:cond delay="300"/>
                                  </p:stCondLst>
                                  <p:childTnLst>
                                    <p:set>
                                      <p:cBhvr>
                                        <p:cTn id="50" dur="1" fill="hold">
                                          <p:stCondLst>
                                            <p:cond delay="0"/>
                                          </p:stCondLst>
                                        </p:cTn>
                                        <p:tgtEl>
                                          <p:spTgt spid="23">
                                            <p:bg/>
                                          </p:spTgt>
                                        </p:tgtEl>
                                        <p:attrNameLst>
                                          <p:attrName>style.visibility</p:attrName>
                                        </p:attrNameLst>
                                      </p:cBhvr>
                                      <p:to>
                                        <p:strVal val="visible"/>
                                      </p:to>
                                    </p:set>
                                    <p:animEffect transition="in" filter="wipe(left)">
                                      <p:cBhvr>
                                        <p:cTn id="51" dur="500"/>
                                        <p:tgtEl>
                                          <p:spTgt spid="23">
                                            <p:bg/>
                                          </p:spTgt>
                                        </p:tgtEl>
                                      </p:cBhvr>
                                    </p:animEffect>
                                  </p:childTnLst>
                                </p:cTn>
                              </p:par>
                              <p:par>
                                <p:cTn id="52" presetID="22" presetClass="entr" presetSubtype="8" fill="hold" grpId="0" nodeType="withEffect" nodePh="1">
                                  <p:stCondLst>
                                    <p:cond delay="300"/>
                                  </p:stCondLst>
                                  <p:endCondLst>
                                    <p:cond evt="begin" delay="0">
                                      <p:tn val="52"/>
                                    </p:cond>
                                  </p:endCondLst>
                                  <p:childTnLst>
                                    <p:set>
                                      <p:cBhvr>
                                        <p:cTn id="53" dur="1" fill="hold">
                                          <p:stCondLst>
                                            <p:cond delay="0"/>
                                          </p:stCondLst>
                                        </p:cTn>
                                        <p:tgtEl>
                                          <p:spTgt spid="23">
                                            <p:txEl>
                                              <p:pRg st="0" end="0"/>
                                            </p:txEl>
                                          </p:spTgt>
                                        </p:tgtEl>
                                        <p:attrNameLst>
                                          <p:attrName>style.visibility</p:attrName>
                                        </p:attrNameLst>
                                      </p:cBhvr>
                                      <p:to>
                                        <p:strVal val="visible"/>
                                      </p:to>
                                    </p:set>
                                    <p:animEffect transition="in" filter="wipe(left)">
                                      <p:cBhvr>
                                        <p:cTn id="54" dur="500"/>
                                        <p:tgtEl>
                                          <p:spTgt spid="23">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animEffect transition="in" filter="fade">
                                      <p:cBhvr>
                                        <p:cTn id="66" dur="500"/>
                                        <p:tgtEl>
                                          <p:spTgt spid="13"/>
                                        </p:tgtEl>
                                      </p:cBhvr>
                                    </p:animEffect>
                                  </p:childTnLst>
                                </p:cTn>
                              </p:par>
                              <p:par>
                                <p:cTn id="67" presetID="16" presetClass="entr" presetSubtype="37" fill="hold" grpId="0" nodeType="withEffect">
                                  <p:stCondLst>
                                    <p:cond delay="150"/>
                                  </p:stCondLst>
                                  <p:childTnLst>
                                    <p:set>
                                      <p:cBhvr>
                                        <p:cTn id="68" dur="1" fill="hold">
                                          <p:stCondLst>
                                            <p:cond delay="0"/>
                                          </p:stCondLst>
                                        </p:cTn>
                                        <p:tgtEl>
                                          <p:spTgt spid="15"/>
                                        </p:tgtEl>
                                        <p:attrNameLst>
                                          <p:attrName>style.visibility</p:attrName>
                                        </p:attrNameLst>
                                      </p:cBhvr>
                                      <p:to>
                                        <p:strVal val="visible"/>
                                      </p:to>
                                    </p:set>
                                    <p:animEffect transition="in" filter="barn(outVertical)">
                                      <p:cBhvr>
                                        <p:cTn id="69" dur="500"/>
                                        <p:tgtEl>
                                          <p:spTgt spid="15"/>
                                        </p:tgtEl>
                                      </p:cBhvr>
                                    </p:animEffect>
                                  </p:childTnLst>
                                </p:cTn>
                              </p:par>
                              <p:par>
                                <p:cTn id="70" presetID="10" presetClass="entr" presetSubtype="0" fill="hold" grpId="0" nodeType="withEffect">
                                  <p:stCondLst>
                                    <p:cond delay="300"/>
                                  </p:stCondLst>
                                  <p:childTnLst>
                                    <p:set>
                                      <p:cBhvr>
                                        <p:cTn id="71" dur="1" fill="hold">
                                          <p:stCondLst>
                                            <p:cond delay="0"/>
                                          </p:stCondLst>
                                        </p:cTn>
                                        <p:tgtEl>
                                          <p:spTgt spid="14">
                                            <p:txEl>
                                              <p:pRg st="0" end="0"/>
                                            </p:txEl>
                                          </p:spTgt>
                                        </p:tgtEl>
                                        <p:attrNameLst>
                                          <p:attrName>style.visibility</p:attrName>
                                        </p:attrNameLst>
                                      </p:cBhvr>
                                      <p:to>
                                        <p:strVal val="visible"/>
                                      </p:to>
                                    </p:set>
                                    <p:animEffect transition="in" filter="fade">
                                      <p:cBhvr>
                                        <p:cTn id="72" dur="500"/>
                                        <p:tgtEl>
                                          <p:spTgt spid="14">
                                            <p:txEl>
                                              <p:pRg st="0" end="0"/>
                                            </p:txEl>
                                          </p:spTgt>
                                        </p:tgtEl>
                                      </p:cBhvr>
                                    </p:animEffect>
                                  </p:childTnLst>
                                </p:cTn>
                              </p:par>
                              <p:par>
                                <p:cTn id="73" presetID="22" presetClass="entr" presetSubtype="8" fill="hold" grpId="0" nodeType="withEffect">
                                  <p:stCondLst>
                                    <p:cond delay="300"/>
                                  </p:stCondLst>
                                  <p:childTnLst>
                                    <p:set>
                                      <p:cBhvr>
                                        <p:cTn id="74" dur="1" fill="hold">
                                          <p:stCondLst>
                                            <p:cond delay="0"/>
                                          </p:stCondLst>
                                        </p:cTn>
                                        <p:tgtEl>
                                          <p:spTgt spid="24">
                                            <p:bg/>
                                          </p:spTgt>
                                        </p:tgtEl>
                                        <p:attrNameLst>
                                          <p:attrName>style.visibility</p:attrName>
                                        </p:attrNameLst>
                                      </p:cBhvr>
                                      <p:to>
                                        <p:strVal val="visible"/>
                                      </p:to>
                                    </p:set>
                                    <p:animEffect transition="in" filter="wipe(left)">
                                      <p:cBhvr>
                                        <p:cTn id="75" dur="500"/>
                                        <p:tgtEl>
                                          <p:spTgt spid="24">
                                            <p:bg/>
                                          </p:spTgt>
                                        </p:tgtEl>
                                      </p:cBhvr>
                                    </p:animEffect>
                                  </p:childTnLst>
                                </p:cTn>
                              </p:par>
                              <p:par>
                                <p:cTn id="76" presetID="22" presetClass="entr" presetSubtype="8" fill="hold" grpId="0" nodeType="withEffect" nodePh="1">
                                  <p:stCondLst>
                                    <p:cond delay="300"/>
                                  </p:stCondLst>
                                  <p:endCondLst>
                                    <p:cond evt="begin" delay="0">
                                      <p:tn val="76"/>
                                    </p:cond>
                                  </p:endCondLst>
                                  <p:childTnLst>
                                    <p:set>
                                      <p:cBhvr>
                                        <p:cTn id="77" dur="1" fill="hold">
                                          <p:stCondLst>
                                            <p:cond delay="0"/>
                                          </p:stCondLst>
                                        </p:cTn>
                                        <p:tgtEl>
                                          <p:spTgt spid="24">
                                            <p:txEl>
                                              <p:pRg st="0" end="0"/>
                                            </p:txEl>
                                          </p:spTgt>
                                        </p:tgtEl>
                                        <p:attrNameLst>
                                          <p:attrName>style.visibility</p:attrName>
                                        </p:attrNameLst>
                                      </p:cBhvr>
                                      <p:to>
                                        <p:strVal val="visible"/>
                                      </p:to>
                                    </p:set>
                                    <p:animEffect transition="in" filter="wipe(left)">
                                      <p:cBhvr>
                                        <p:cTn id="78" dur="500"/>
                                        <p:tgtEl>
                                          <p:spTgt spid="24">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decel="10000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additive="base">
                                        <p:cTn id="83" dur="500" fill="hold"/>
                                        <p:tgtEl>
                                          <p:spTgt spid="6"/>
                                        </p:tgtEl>
                                        <p:attrNameLst>
                                          <p:attrName>ppt_x</p:attrName>
                                        </p:attrNameLst>
                                      </p:cBhvr>
                                      <p:tavLst>
                                        <p:tav tm="0">
                                          <p:val>
                                            <p:strVal val="#ppt_x"/>
                                          </p:val>
                                        </p:tav>
                                        <p:tav tm="100000">
                                          <p:val>
                                            <p:strVal val="#ppt_x"/>
                                          </p:val>
                                        </p:tav>
                                      </p:tavLst>
                                    </p:anim>
                                    <p:anim calcmode="lin" valueType="num">
                                      <p:cBhvr additive="base">
                                        <p:cTn id="84" dur="500" fill="hold"/>
                                        <p:tgtEl>
                                          <p:spTgt spid="6"/>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16"/>
                                        </p:tgtEl>
                                        <p:attrNameLst>
                                          <p:attrName>style.visibility</p:attrName>
                                        </p:attrNameLst>
                                      </p:cBhvr>
                                      <p:to>
                                        <p:strVal val="visible"/>
                                      </p:to>
                                    </p:set>
                                    <p:anim calcmode="lin" valueType="num">
                                      <p:cBhvr>
                                        <p:cTn id="88" dur="500" fill="hold"/>
                                        <p:tgtEl>
                                          <p:spTgt spid="16"/>
                                        </p:tgtEl>
                                        <p:attrNameLst>
                                          <p:attrName>ppt_w</p:attrName>
                                        </p:attrNameLst>
                                      </p:cBhvr>
                                      <p:tavLst>
                                        <p:tav tm="0">
                                          <p:val>
                                            <p:fltVal val="0"/>
                                          </p:val>
                                        </p:tav>
                                        <p:tav tm="100000">
                                          <p:val>
                                            <p:strVal val="#ppt_w"/>
                                          </p:val>
                                        </p:tav>
                                      </p:tavLst>
                                    </p:anim>
                                    <p:anim calcmode="lin" valueType="num">
                                      <p:cBhvr>
                                        <p:cTn id="89" dur="500" fill="hold"/>
                                        <p:tgtEl>
                                          <p:spTgt spid="16"/>
                                        </p:tgtEl>
                                        <p:attrNameLst>
                                          <p:attrName>ppt_h</p:attrName>
                                        </p:attrNameLst>
                                      </p:cBhvr>
                                      <p:tavLst>
                                        <p:tav tm="0">
                                          <p:val>
                                            <p:fltVal val="0"/>
                                          </p:val>
                                        </p:tav>
                                        <p:tav tm="100000">
                                          <p:val>
                                            <p:strVal val="#ppt_h"/>
                                          </p:val>
                                        </p:tav>
                                      </p:tavLst>
                                    </p:anim>
                                    <p:animEffect transition="in" filter="fade">
                                      <p:cBhvr>
                                        <p:cTn id="90" dur="500"/>
                                        <p:tgtEl>
                                          <p:spTgt spid="16"/>
                                        </p:tgtEl>
                                      </p:cBhvr>
                                    </p:animEffect>
                                  </p:childTnLst>
                                </p:cTn>
                              </p:par>
                              <p:par>
                                <p:cTn id="91" presetID="16" presetClass="entr" presetSubtype="37" fill="hold" grpId="0" nodeType="withEffect">
                                  <p:stCondLst>
                                    <p:cond delay="150"/>
                                  </p:stCondLst>
                                  <p:childTnLst>
                                    <p:set>
                                      <p:cBhvr>
                                        <p:cTn id="92" dur="1" fill="hold">
                                          <p:stCondLst>
                                            <p:cond delay="0"/>
                                          </p:stCondLst>
                                        </p:cTn>
                                        <p:tgtEl>
                                          <p:spTgt spid="18"/>
                                        </p:tgtEl>
                                        <p:attrNameLst>
                                          <p:attrName>style.visibility</p:attrName>
                                        </p:attrNameLst>
                                      </p:cBhvr>
                                      <p:to>
                                        <p:strVal val="visible"/>
                                      </p:to>
                                    </p:set>
                                    <p:animEffect transition="in" filter="barn(outVertical)">
                                      <p:cBhvr>
                                        <p:cTn id="93" dur="500"/>
                                        <p:tgtEl>
                                          <p:spTgt spid="18"/>
                                        </p:tgtEl>
                                      </p:cBhvr>
                                    </p:animEffect>
                                  </p:childTnLst>
                                </p:cTn>
                              </p:par>
                              <p:par>
                                <p:cTn id="94" presetID="10" presetClass="entr" presetSubtype="0" fill="hold" grpId="0" nodeType="withEffect">
                                  <p:stCondLst>
                                    <p:cond delay="300"/>
                                  </p:stCondLst>
                                  <p:childTnLst>
                                    <p:set>
                                      <p:cBhvr>
                                        <p:cTn id="95" dur="1" fill="hold">
                                          <p:stCondLst>
                                            <p:cond delay="0"/>
                                          </p:stCondLst>
                                        </p:cTn>
                                        <p:tgtEl>
                                          <p:spTgt spid="17">
                                            <p:txEl>
                                              <p:pRg st="0" end="0"/>
                                            </p:txEl>
                                          </p:spTgt>
                                        </p:tgtEl>
                                        <p:attrNameLst>
                                          <p:attrName>style.visibility</p:attrName>
                                        </p:attrNameLst>
                                      </p:cBhvr>
                                      <p:to>
                                        <p:strVal val="visible"/>
                                      </p:to>
                                    </p:set>
                                    <p:animEffect transition="in" filter="fade">
                                      <p:cBhvr>
                                        <p:cTn id="96" dur="500"/>
                                        <p:tgtEl>
                                          <p:spTgt spid="17">
                                            <p:txEl>
                                              <p:pRg st="0" end="0"/>
                                            </p:txEl>
                                          </p:spTgt>
                                        </p:tgtEl>
                                      </p:cBhvr>
                                    </p:animEffect>
                                  </p:childTnLst>
                                </p:cTn>
                              </p:par>
                              <p:par>
                                <p:cTn id="97" presetID="22" presetClass="entr" presetSubtype="8" fill="hold" grpId="0" nodeType="withEffect">
                                  <p:stCondLst>
                                    <p:cond delay="300"/>
                                  </p:stCondLst>
                                  <p:childTnLst>
                                    <p:set>
                                      <p:cBhvr>
                                        <p:cTn id="98" dur="1" fill="hold">
                                          <p:stCondLst>
                                            <p:cond delay="0"/>
                                          </p:stCondLst>
                                        </p:cTn>
                                        <p:tgtEl>
                                          <p:spTgt spid="27">
                                            <p:bg/>
                                          </p:spTgt>
                                        </p:tgtEl>
                                        <p:attrNameLst>
                                          <p:attrName>style.visibility</p:attrName>
                                        </p:attrNameLst>
                                      </p:cBhvr>
                                      <p:to>
                                        <p:strVal val="visible"/>
                                      </p:to>
                                    </p:set>
                                    <p:animEffect transition="in" filter="wipe(left)">
                                      <p:cBhvr>
                                        <p:cTn id="99" dur="500"/>
                                        <p:tgtEl>
                                          <p:spTgt spid="27">
                                            <p:bg/>
                                          </p:spTgt>
                                        </p:tgtEl>
                                      </p:cBhvr>
                                    </p:animEffect>
                                  </p:childTnLst>
                                </p:cTn>
                              </p:par>
                              <p:par>
                                <p:cTn id="100" presetID="22" presetClass="entr" presetSubtype="8" fill="hold" grpId="0" nodeType="withEffect" nodePh="1">
                                  <p:stCondLst>
                                    <p:cond delay="300"/>
                                  </p:stCondLst>
                                  <p:endCondLst>
                                    <p:cond evt="begin" delay="0">
                                      <p:tn val="100"/>
                                    </p:cond>
                                  </p:endCondLst>
                                  <p:childTnLst>
                                    <p:set>
                                      <p:cBhvr>
                                        <p:cTn id="101" dur="1" fill="hold">
                                          <p:stCondLst>
                                            <p:cond delay="0"/>
                                          </p:stCondLst>
                                        </p:cTn>
                                        <p:tgtEl>
                                          <p:spTgt spid="27">
                                            <p:txEl>
                                              <p:pRg st="0" end="0"/>
                                            </p:txEl>
                                          </p:spTgt>
                                        </p:tgtEl>
                                        <p:attrNameLst>
                                          <p:attrName>style.visibility</p:attrName>
                                        </p:attrNameLst>
                                      </p:cBhvr>
                                      <p:to>
                                        <p:strVal val="visible"/>
                                      </p:to>
                                    </p:set>
                                    <p:animEffect transition="in" filter="wipe(left)">
                                      <p:cBhvr>
                                        <p:cTn id="102" dur="500"/>
                                        <p:tgtEl>
                                          <p:spTgt spid="27">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decel="10000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anim calcmode="lin" valueType="num">
                                      <p:cBhvr additive="base">
                                        <p:cTn id="107" dur="500" fill="hold"/>
                                        <p:tgtEl>
                                          <p:spTgt spid="51"/>
                                        </p:tgtEl>
                                        <p:attrNameLst>
                                          <p:attrName>ppt_x</p:attrName>
                                        </p:attrNameLst>
                                      </p:cBhvr>
                                      <p:tavLst>
                                        <p:tav tm="0">
                                          <p:val>
                                            <p:strVal val="#ppt_x"/>
                                          </p:val>
                                        </p:tav>
                                        <p:tav tm="100000">
                                          <p:val>
                                            <p:strVal val="#ppt_x"/>
                                          </p:val>
                                        </p:tav>
                                      </p:tavLst>
                                    </p:anim>
                                    <p:anim calcmode="lin" valueType="num">
                                      <p:cBhvr additive="base">
                                        <p:cTn id="108" dur="500" fill="hold"/>
                                        <p:tgtEl>
                                          <p:spTgt spid="51"/>
                                        </p:tgtEl>
                                        <p:attrNameLst>
                                          <p:attrName>ppt_y</p:attrName>
                                        </p:attrNameLst>
                                      </p:cBhvr>
                                      <p:tavLst>
                                        <p:tav tm="0">
                                          <p:val>
                                            <p:strVal val="1+#ppt_h/2"/>
                                          </p:val>
                                        </p:tav>
                                        <p:tav tm="100000">
                                          <p:val>
                                            <p:strVal val="#ppt_y"/>
                                          </p:val>
                                        </p:tav>
                                      </p:tavLst>
                                    </p:anim>
                                  </p:childTnLst>
                                </p:cTn>
                              </p:par>
                            </p:childTnLst>
                          </p:cTn>
                        </p:par>
                        <p:par>
                          <p:cTn id="109" fill="hold">
                            <p:stCondLst>
                              <p:cond delay="500"/>
                            </p:stCondLst>
                            <p:childTnLst>
                              <p:par>
                                <p:cTn id="110" presetID="53" presetClass="entr" presetSubtype="16" fill="hold" grpId="0" nodeType="afterEffect">
                                  <p:stCondLst>
                                    <p:cond delay="0"/>
                                  </p:stCondLst>
                                  <p:childTnLst>
                                    <p:set>
                                      <p:cBhvr>
                                        <p:cTn id="111" dur="1" fill="hold">
                                          <p:stCondLst>
                                            <p:cond delay="0"/>
                                          </p:stCondLst>
                                        </p:cTn>
                                        <p:tgtEl>
                                          <p:spTgt spid="52"/>
                                        </p:tgtEl>
                                        <p:attrNameLst>
                                          <p:attrName>style.visibility</p:attrName>
                                        </p:attrNameLst>
                                      </p:cBhvr>
                                      <p:to>
                                        <p:strVal val="visible"/>
                                      </p:to>
                                    </p:set>
                                    <p:anim calcmode="lin" valueType="num">
                                      <p:cBhvr>
                                        <p:cTn id="112" dur="500" fill="hold"/>
                                        <p:tgtEl>
                                          <p:spTgt spid="52"/>
                                        </p:tgtEl>
                                        <p:attrNameLst>
                                          <p:attrName>ppt_w</p:attrName>
                                        </p:attrNameLst>
                                      </p:cBhvr>
                                      <p:tavLst>
                                        <p:tav tm="0">
                                          <p:val>
                                            <p:fltVal val="0"/>
                                          </p:val>
                                        </p:tav>
                                        <p:tav tm="100000">
                                          <p:val>
                                            <p:strVal val="#ppt_w"/>
                                          </p:val>
                                        </p:tav>
                                      </p:tavLst>
                                    </p:anim>
                                    <p:anim calcmode="lin" valueType="num">
                                      <p:cBhvr>
                                        <p:cTn id="113" dur="500" fill="hold"/>
                                        <p:tgtEl>
                                          <p:spTgt spid="52"/>
                                        </p:tgtEl>
                                        <p:attrNameLst>
                                          <p:attrName>ppt_h</p:attrName>
                                        </p:attrNameLst>
                                      </p:cBhvr>
                                      <p:tavLst>
                                        <p:tav tm="0">
                                          <p:val>
                                            <p:fltVal val="0"/>
                                          </p:val>
                                        </p:tav>
                                        <p:tav tm="100000">
                                          <p:val>
                                            <p:strVal val="#ppt_h"/>
                                          </p:val>
                                        </p:tav>
                                      </p:tavLst>
                                    </p:anim>
                                    <p:animEffect transition="in" filter="fade">
                                      <p:cBhvr>
                                        <p:cTn id="114" dur="500"/>
                                        <p:tgtEl>
                                          <p:spTgt spid="52"/>
                                        </p:tgtEl>
                                      </p:cBhvr>
                                    </p:animEffect>
                                  </p:childTnLst>
                                </p:cTn>
                              </p:par>
                              <p:par>
                                <p:cTn id="115" presetID="16" presetClass="entr" presetSubtype="37" fill="hold" grpId="0" nodeType="withEffect">
                                  <p:stCondLst>
                                    <p:cond delay="150"/>
                                  </p:stCondLst>
                                  <p:childTnLst>
                                    <p:set>
                                      <p:cBhvr>
                                        <p:cTn id="116" dur="1" fill="hold">
                                          <p:stCondLst>
                                            <p:cond delay="0"/>
                                          </p:stCondLst>
                                        </p:cTn>
                                        <p:tgtEl>
                                          <p:spTgt spid="54"/>
                                        </p:tgtEl>
                                        <p:attrNameLst>
                                          <p:attrName>style.visibility</p:attrName>
                                        </p:attrNameLst>
                                      </p:cBhvr>
                                      <p:to>
                                        <p:strVal val="visible"/>
                                      </p:to>
                                    </p:set>
                                    <p:animEffect transition="in" filter="barn(outVertical)">
                                      <p:cBhvr>
                                        <p:cTn id="117" dur="500"/>
                                        <p:tgtEl>
                                          <p:spTgt spid="54"/>
                                        </p:tgtEl>
                                      </p:cBhvr>
                                    </p:animEffect>
                                  </p:childTnLst>
                                </p:cTn>
                              </p:par>
                              <p:par>
                                <p:cTn id="118" presetID="10" presetClass="entr" presetSubtype="0" fill="hold" grpId="0" nodeType="withEffect">
                                  <p:stCondLst>
                                    <p:cond delay="300"/>
                                  </p:stCondLst>
                                  <p:childTnLst>
                                    <p:set>
                                      <p:cBhvr>
                                        <p:cTn id="119" dur="1" fill="hold">
                                          <p:stCondLst>
                                            <p:cond delay="0"/>
                                          </p:stCondLst>
                                        </p:cTn>
                                        <p:tgtEl>
                                          <p:spTgt spid="53">
                                            <p:txEl>
                                              <p:pRg st="0" end="0"/>
                                            </p:txEl>
                                          </p:spTgt>
                                        </p:tgtEl>
                                        <p:attrNameLst>
                                          <p:attrName>style.visibility</p:attrName>
                                        </p:attrNameLst>
                                      </p:cBhvr>
                                      <p:to>
                                        <p:strVal val="visible"/>
                                      </p:to>
                                    </p:set>
                                    <p:animEffect transition="in" filter="fade">
                                      <p:cBhvr>
                                        <p:cTn id="120"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tmplLst>
          <p:tmpl>
            <p:tnLst>
              <p:par>
                <p:cTn presetID="22" presetClass="entr" presetSubtype="8" fill="hold" nodeType="withEffect">
                  <p:stCondLst>
                    <p:cond delay="30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 lvl="1">
            <p:tnLst>
              <p:par>
                <p:cTn presetID="22" presetClass="entr" presetSubtype="8" fill="hold" nodeType="withEffect" nodePh="1">
                  <p:stCondLst>
                    <p:cond delay="30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build="p" animBg="1">
        <p:tmplLst>
          <p:tmpl>
            <p:tnLst>
              <p:par>
                <p:cTn presetID="22" presetClass="entr" presetSubtype="8"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 lvl="1">
            <p:tnLst>
              <p:par>
                <p:cTn presetID="22" presetClass="entr" presetSubtype="8" fill="hold" nodeType="withEffect" nodePh="1">
                  <p:stCondLst>
                    <p:cond delay="30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animBg="1">
        <p:tmplLst>
          <p:tmpl>
            <p:tnLst>
              <p:par>
                <p:cTn presetID="22" presetClass="entr" presetSubtype="8"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 lvl="1">
            <p:tnLst>
              <p:par>
                <p:cTn presetID="22" presetClass="entr" presetSubtype="8" fill="hold" nodeType="withEffect" nodePh="1">
                  <p:stCondLst>
                    <p:cond delay="300"/>
                  </p:stCondLst>
                  <p:endCondLst>
                    <p:cond delay="0"/>
                  </p:end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7" grpId="0" build="p" animBg="1">
        <p:tmplLst>
          <p:tmpl>
            <p:tnLst>
              <p:par>
                <p:cTn presetID="22" presetClass="entr" presetSubtype="8" fill="hold" nodeType="withEffect">
                  <p:stCondLst>
                    <p:cond delay="30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 lvl="1">
            <p:tnLst>
              <p:par>
                <p:cTn presetID="22" presetClass="entr" presetSubtype="8" fill="hold" nodeType="withEffect" nodePh="1">
                  <p:stCondLst>
                    <p:cond delay="300"/>
                  </p:stCondLst>
                  <p:endCondLst>
                    <p:cond delay="0"/>
                  </p:end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P spid="16" grpId="0"/>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6" presetClass="entr" presetSubtype="37" fill="hold" nodeType="withEffect">
                  <p:stCondLst>
                    <p:cond delay="15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P spid="51" grpId="0" animBg="1">
        <p:tmplLst>
          <p:tmpl>
            <p:tnLst>
              <p:par>
                <p:cTn presetID="2" presetClass="entr" presetSubtype="4" decel="100000" fill="hold" nodeType="click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ppt_x"/>
                          </p:val>
                        </p:tav>
                        <p:tav tm="100000">
                          <p:val>
                            <p:strVal val="#ppt_x"/>
                          </p:val>
                        </p:tav>
                      </p:tavLst>
                    </p:anim>
                    <p:anim calcmode="lin" valueType="num">
                      <p:cBhvr additive="base">
                        <p:cTn dur="500" fill="hold"/>
                        <p:tgtEl>
                          <p:spTgt spid="51"/>
                        </p:tgtEl>
                        <p:attrNameLst>
                          <p:attrName>ppt_y</p:attrName>
                        </p:attrNameLst>
                      </p:cBhvr>
                      <p:tavLst>
                        <p:tav tm="0">
                          <p:val>
                            <p:strVal val="1+#ppt_h/2"/>
                          </p:val>
                        </p:tav>
                        <p:tav tm="100000">
                          <p:val>
                            <p:strVal val="#ppt_y"/>
                          </p:val>
                        </p:tav>
                      </p:tavLst>
                    </p:anim>
                  </p:childTnLst>
                </p:cTn>
              </p:par>
            </p:tnLst>
          </p:tmpl>
        </p:tmplLst>
      </p:bldP>
      <p:bldP spid="52" grpId="0"/>
      <p:bldP spid="53" grpId="0" build="p">
        <p:tmplLst>
          <p:tmpl lvl="1">
            <p:tnLst>
              <p:par>
                <p:cTn presetID="10" presetClass="entr" presetSubtype="0" fill="hold" nodeType="withEffect">
                  <p:stCondLst>
                    <p:cond delay="3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animBg="1">
        <p:tmplLst>
          <p:tmpl>
            <p:tnLst>
              <p:par>
                <p:cTn presetID="16" presetClass="entr" presetSubtype="37" fill="hold" nodeType="withEffect">
                  <p:stCondLst>
                    <p:cond delay="150"/>
                  </p:stCondLst>
                  <p:childTnLst>
                    <p:set>
                      <p:cBhvr>
                        <p:cTn dur="1" fill="hold">
                          <p:stCondLst>
                            <p:cond delay="0"/>
                          </p:stCondLst>
                        </p:cTn>
                        <p:tgtEl>
                          <p:spTgt spid="54"/>
                        </p:tgtEl>
                        <p:attrNameLst>
                          <p:attrName>style.visibility</p:attrName>
                        </p:attrNameLst>
                      </p:cBhvr>
                      <p:to>
                        <p:strVal val="visible"/>
                      </p:to>
                    </p:set>
                    <p:animEffect transition="in" filter="barn(outVertical)">
                      <p:cBhvr>
                        <p:cTn dur="500"/>
                        <p:tgtEl>
                          <p:spTgt spid="54"/>
                        </p:tgtEl>
                      </p:cBhvr>
                    </p:animEffect>
                  </p:childTnLst>
                </p:cTn>
              </p:par>
            </p:tnLst>
          </p:tmpl>
        </p:tmplLst>
      </p:bldP>
    </p:bldLst>
  </p:timing>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Vijf stappen met tekst">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2491978" y="3981449"/>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4764168" y="3981449"/>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27">
            <a:extLst>
              <a:ext uri="{FF2B5EF4-FFF2-40B4-BE49-F238E27FC236}">
                <a16:creationId xmlns:a16="http://schemas.microsoft.com/office/drawing/2014/main" id="{CB2D7889-E2F3-9E28-4C68-A5CF55EEEF77}"/>
              </a:ext>
            </a:extLst>
          </p:cNvPr>
          <p:cNvSpPr>
            <a:spLocks noGrp="1"/>
          </p:cNvSpPr>
          <p:nvPr>
            <p:ph type="body" sz="quarter" idx="47"/>
          </p:nvPr>
        </p:nvSpPr>
        <p:spPr>
          <a:xfrm>
            <a:off x="7036358" y="3981449"/>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1" name="Tijdelijke aanduiding voor tekst 27">
            <a:extLst>
              <a:ext uri="{FF2B5EF4-FFF2-40B4-BE49-F238E27FC236}">
                <a16:creationId xmlns:a16="http://schemas.microsoft.com/office/drawing/2014/main" id="{0FED7DC1-D9C0-967C-6F3D-8B4F9DA9D3A6}"/>
              </a:ext>
            </a:extLst>
          </p:cNvPr>
          <p:cNvSpPr>
            <a:spLocks noGrp="1"/>
          </p:cNvSpPr>
          <p:nvPr>
            <p:ph type="body" sz="quarter" idx="59"/>
          </p:nvPr>
        </p:nvSpPr>
        <p:spPr>
          <a:xfrm>
            <a:off x="9308549" y="3972779"/>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19115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48616" y="2286000"/>
            <a:ext cx="19115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25731" y="2286001"/>
            <a:ext cx="19115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02846" y="2286000"/>
            <a:ext cx="19115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661677"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2952926"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5232948"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749860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671762"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2948676"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5230483"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7498137"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8" name="Tijdelijke aanduiding voor tekst 27">
            <a:extLst>
              <a:ext uri="{FF2B5EF4-FFF2-40B4-BE49-F238E27FC236}">
                <a16:creationId xmlns:a16="http://schemas.microsoft.com/office/drawing/2014/main" id="{8640AC93-4C35-3C3F-38B5-BB5222439AF3}"/>
              </a:ext>
            </a:extLst>
          </p:cNvPr>
          <p:cNvSpPr>
            <a:spLocks noGrp="1"/>
          </p:cNvSpPr>
          <p:nvPr>
            <p:ph type="body" sz="quarter" idx="56"/>
          </p:nvPr>
        </p:nvSpPr>
        <p:spPr>
          <a:xfrm>
            <a:off x="9679961" y="2277330"/>
            <a:ext cx="19115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6">
            <a:extLst>
              <a:ext uri="{FF2B5EF4-FFF2-40B4-BE49-F238E27FC236}">
                <a16:creationId xmlns:a16="http://schemas.microsoft.com/office/drawing/2014/main" id="{2C4B64BE-8E94-9F1B-2F9C-DB71993CE985}"/>
              </a:ext>
            </a:extLst>
          </p:cNvPr>
          <p:cNvSpPr>
            <a:spLocks noGrp="1"/>
          </p:cNvSpPr>
          <p:nvPr>
            <p:ph type="body" sz="quarter" idx="57" hasCustomPrompt="1"/>
          </p:nvPr>
        </p:nvSpPr>
        <p:spPr>
          <a:xfrm>
            <a:off x="9780690" y="260439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10" name="Tijdelijke aanduiding voor tekst 32">
            <a:extLst>
              <a:ext uri="{FF2B5EF4-FFF2-40B4-BE49-F238E27FC236}">
                <a16:creationId xmlns:a16="http://schemas.microsoft.com/office/drawing/2014/main" id="{07F7497F-16C6-DBCB-05D4-9650DD328D06}"/>
              </a:ext>
            </a:extLst>
          </p:cNvPr>
          <p:cNvSpPr>
            <a:spLocks noGrp="1"/>
          </p:cNvSpPr>
          <p:nvPr>
            <p:ph type="body" sz="quarter" idx="58"/>
          </p:nvPr>
        </p:nvSpPr>
        <p:spPr>
          <a:xfrm>
            <a:off x="9780222" y="353372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982839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par>
                                <p:cTn id="67" presetID="22" presetClass="entr" presetSubtype="8" fill="hold" grpId="0" nodeType="withEffect">
                                  <p:stCondLst>
                                    <p:cond delay="50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500"/>
                                  </p:stCondLst>
                                  <p:childTnLst>
                                    <p:set>
                                      <p:cBhvr>
                                        <p:cTn id="77" dur="1" fill="hold">
                                          <p:stCondLst>
                                            <p:cond delay="0"/>
                                          </p:stCondLst>
                                        </p:cTn>
                                        <p:tgtEl>
                                          <p:spTgt spid="31">
                                            <p:txEl>
                                              <p:pRg st="0" end="0"/>
                                            </p:txEl>
                                          </p:spTgt>
                                        </p:tgtEl>
                                        <p:attrNameLst>
                                          <p:attrName>style.visibility</p:attrName>
                                        </p:attrNameLst>
                                      </p:cBhvr>
                                      <p:to>
                                        <p:strVal val="visible"/>
                                      </p:to>
                                    </p:set>
                                    <p:animEffect transition="in" filter="fade">
                                      <p:cBhvr>
                                        <p:cTn id="78" dur="500"/>
                                        <p:tgtEl>
                                          <p:spTgt spid="31">
                                            <p:txEl>
                                              <p:pRg st="0" end="0"/>
                                            </p:txEl>
                                          </p:spTgt>
                                        </p:tgtEl>
                                      </p:cBhvr>
                                    </p:animEffect>
                                  </p:childTnLst>
                                </p:cTn>
                              </p:par>
                              <p:par>
                                <p:cTn id="79" presetID="10" presetClass="entr" presetSubtype="0" fill="hold" grpId="0" nodeType="withEffect">
                                  <p:stCondLst>
                                    <p:cond delay="550"/>
                                  </p:stCondLst>
                                  <p:childTnLst>
                                    <p:set>
                                      <p:cBhvr>
                                        <p:cTn id="80" dur="1" fill="hold">
                                          <p:stCondLst>
                                            <p:cond delay="0"/>
                                          </p:stCondLst>
                                        </p:cTn>
                                        <p:tgtEl>
                                          <p:spTgt spid="36">
                                            <p:txEl>
                                              <p:pRg st="0" end="0"/>
                                            </p:txEl>
                                          </p:spTgt>
                                        </p:tgtEl>
                                        <p:attrNameLst>
                                          <p:attrName>style.visibility</p:attrName>
                                        </p:attrNameLst>
                                      </p:cBhvr>
                                      <p:to>
                                        <p:strVal val="visible"/>
                                      </p:to>
                                    </p:set>
                                    <p:animEffect transition="in" filter="fade">
                                      <p:cBhvr>
                                        <p:cTn id="81" dur="500"/>
                                        <p:tgtEl>
                                          <p:spTgt spid="36">
                                            <p:txEl>
                                              <p:pRg st="0" end="0"/>
                                            </p:txEl>
                                          </p:spTgt>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36">
                                            <p:txEl>
                                              <p:pRg st="1" end="1"/>
                                            </p:txEl>
                                          </p:spTgt>
                                        </p:tgtEl>
                                        <p:attrNameLst>
                                          <p:attrName>style.visibility</p:attrName>
                                        </p:attrNameLst>
                                      </p:cBhvr>
                                      <p:to>
                                        <p:strVal val="visible"/>
                                      </p:to>
                                    </p:set>
                                    <p:animEffect transition="in" filter="fade">
                                      <p:cBhvr>
                                        <p:cTn id="84" dur="500"/>
                                        <p:tgtEl>
                                          <p:spTgt spid="36">
                                            <p:txEl>
                                              <p:pRg st="1" end="1"/>
                                            </p:txEl>
                                          </p:spTgt>
                                        </p:tgtEl>
                                      </p:cBhvr>
                                    </p:animEffect>
                                  </p:childTnLst>
                                </p:cTn>
                              </p:par>
                              <p:par>
                                <p:cTn id="85" presetID="10" presetClass="entr" presetSubtype="0" fill="hold" grpId="0" nodeType="withEffect">
                                  <p:stCondLst>
                                    <p:cond delay="550"/>
                                  </p:stCondLst>
                                  <p:childTnLst>
                                    <p:set>
                                      <p:cBhvr>
                                        <p:cTn id="86" dur="1" fill="hold">
                                          <p:stCondLst>
                                            <p:cond delay="0"/>
                                          </p:stCondLst>
                                        </p:cTn>
                                        <p:tgtEl>
                                          <p:spTgt spid="36">
                                            <p:txEl>
                                              <p:pRg st="2" end="2"/>
                                            </p:txEl>
                                          </p:spTgt>
                                        </p:tgtEl>
                                        <p:attrNameLst>
                                          <p:attrName>style.visibility</p:attrName>
                                        </p:attrNameLst>
                                      </p:cBhvr>
                                      <p:to>
                                        <p:strVal val="visible"/>
                                      </p:to>
                                    </p:set>
                                    <p:animEffect transition="in" filter="fade">
                                      <p:cBhvr>
                                        <p:cTn id="87" dur="500"/>
                                        <p:tgtEl>
                                          <p:spTgt spid="36">
                                            <p:txEl>
                                              <p:pRg st="2" end="2"/>
                                            </p:txEl>
                                          </p:spTgt>
                                        </p:tgtEl>
                                      </p:cBhvr>
                                    </p:animEffect>
                                  </p:childTnLst>
                                </p:cTn>
                              </p:par>
                              <p:par>
                                <p:cTn id="88" presetID="22" presetClass="entr" presetSubtype="8" fill="hold" grpId="0" nodeType="withEffect">
                                  <p:stCondLst>
                                    <p:cond delay="500"/>
                                  </p:stCondLst>
                                  <p:childTnLst>
                                    <p:set>
                                      <p:cBhvr>
                                        <p:cTn id="89" dur="1" fill="hold">
                                          <p:stCondLst>
                                            <p:cond delay="0"/>
                                          </p:stCondLst>
                                        </p:cTn>
                                        <p:tgtEl>
                                          <p:spTgt spid="11"/>
                                        </p:tgtEl>
                                        <p:attrNameLst>
                                          <p:attrName>style.visibility</p:attrName>
                                        </p:attrNameLst>
                                      </p:cBhvr>
                                      <p:to>
                                        <p:strVal val="visible"/>
                                      </p:to>
                                    </p:set>
                                    <p:animEffect transition="in" filter="wipe(left)">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decel="100000" fill="hold" grpId="0" nodeType="click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par>
                                <p:cTn id="97" presetID="10" presetClass="entr" presetSubtype="0" fill="hold" grpId="0" nodeType="withEffect">
                                  <p:stCondLst>
                                    <p:cond delay="500"/>
                                  </p:stCondLst>
                                  <p:childTnLst>
                                    <p:set>
                                      <p:cBhvr>
                                        <p:cTn id="98" dur="1" fill="hold">
                                          <p:stCondLst>
                                            <p:cond delay="0"/>
                                          </p:stCondLst>
                                        </p:cTn>
                                        <p:tgtEl>
                                          <p:spTgt spid="9">
                                            <p:txEl>
                                              <p:pRg st="0" end="0"/>
                                            </p:txEl>
                                          </p:spTgt>
                                        </p:tgtEl>
                                        <p:attrNameLst>
                                          <p:attrName>style.visibility</p:attrName>
                                        </p:attrNameLst>
                                      </p:cBhvr>
                                      <p:to>
                                        <p:strVal val="visible"/>
                                      </p:to>
                                    </p:set>
                                    <p:animEffect transition="in" filter="fade">
                                      <p:cBhvr>
                                        <p:cTn id="99" dur="500"/>
                                        <p:tgtEl>
                                          <p:spTgt spid="9">
                                            <p:txEl>
                                              <p:pRg st="0" end="0"/>
                                            </p:txEl>
                                          </p:spTgt>
                                        </p:tgtEl>
                                      </p:cBhvr>
                                    </p:animEffect>
                                  </p:childTnLst>
                                </p:cTn>
                              </p:par>
                              <p:par>
                                <p:cTn id="100" presetID="10" presetClass="entr" presetSubtype="0" fill="hold" grpId="0" nodeType="withEffect">
                                  <p:stCondLst>
                                    <p:cond delay="550"/>
                                  </p:stCondLst>
                                  <p:childTnLst>
                                    <p:set>
                                      <p:cBhvr>
                                        <p:cTn id="101" dur="1" fill="hold">
                                          <p:stCondLst>
                                            <p:cond delay="0"/>
                                          </p:stCondLst>
                                        </p:cTn>
                                        <p:tgtEl>
                                          <p:spTgt spid="10">
                                            <p:txEl>
                                              <p:pRg st="0" end="0"/>
                                            </p:txEl>
                                          </p:spTgt>
                                        </p:tgtEl>
                                        <p:attrNameLst>
                                          <p:attrName>style.visibility</p:attrName>
                                        </p:attrNameLst>
                                      </p:cBhvr>
                                      <p:to>
                                        <p:strVal val="visible"/>
                                      </p:to>
                                    </p:set>
                                    <p:animEffect transition="in" filter="fade">
                                      <p:cBhvr>
                                        <p:cTn id="102" dur="500"/>
                                        <p:tgtEl>
                                          <p:spTgt spid="10">
                                            <p:txEl>
                                              <p:pRg st="0" end="0"/>
                                            </p:txEl>
                                          </p:spTgt>
                                        </p:tgtEl>
                                      </p:cBhvr>
                                    </p:animEffect>
                                  </p:childTnLst>
                                </p:cTn>
                              </p:par>
                              <p:par>
                                <p:cTn id="103" presetID="10" presetClass="entr" presetSubtype="0" fill="hold" grpId="0" nodeType="withEffect">
                                  <p:stCondLst>
                                    <p:cond delay="550"/>
                                  </p:stCondLst>
                                  <p:childTnLst>
                                    <p:set>
                                      <p:cBhvr>
                                        <p:cTn id="104" dur="1" fill="hold">
                                          <p:stCondLst>
                                            <p:cond delay="0"/>
                                          </p:stCondLst>
                                        </p:cTn>
                                        <p:tgtEl>
                                          <p:spTgt spid="10">
                                            <p:txEl>
                                              <p:pRg st="1" end="1"/>
                                            </p:txEl>
                                          </p:spTgt>
                                        </p:tgtEl>
                                        <p:attrNameLst>
                                          <p:attrName>style.visibility</p:attrName>
                                        </p:attrNameLst>
                                      </p:cBhvr>
                                      <p:to>
                                        <p:strVal val="visible"/>
                                      </p:to>
                                    </p:set>
                                    <p:animEffect transition="in" filter="fade">
                                      <p:cBhvr>
                                        <p:cTn id="105" dur="500"/>
                                        <p:tgtEl>
                                          <p:spTgt spid="10">
                                            <p:txEl>
                                              <p:pRg st="1" end="1"/>
                                            </p:txEl>
                                          </p:spTgt>
                                        </p:tgtEl>
                                      </p:cBhvr>
                                    </p:animEffect>
                                  </p:childTnLst>
                                </p:cTn>
                              </p:par>
                              <p:par>
                                <p:cTn id="106" presetID="10" presetClass="entr" presetSubtype="0" fill="hold" grpId="0" nodeType="withEffect">
                                  <p:stCondLst>
                                    <p:cond delay="550"/>
                                  </p:stCondLst>
                                  <p:childTnLst>
                                    <p:set>
                                      <p:cBhvr>
                                        <p:cTn id="107" dur="1" fill="hold">
                                          <p:stCondLst>
                                            <p:cond delay="0"/>
                                          </p:stCondLst>
                                        </p:cTn>
                                        <p:tgtEl>
                                          <p:spTgt spid="10">
                                            <p:txEl>
                                              <p:pRg st="2" end="2"/>
                                            </p:txEl>
                                          </p:spTgt>
                                        </p:tgtEl>
                                        <p:attrNameLst>
                                          <p:attrName>style.visibility</p:attrName>
                                        </p:attrNameLst>
                                      </p:cBhvr>
                                      <p:to>
                                        <p:strVal val="visible"/>
                                      </p:to>
                                    </p:set>
                                    <p:animEffect transition="in" filter="fade">
                                      <p:cBhvr>
                                        <p:cTn id="10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tmplLst>
          <p:tmpl>
            <p:tnLst>
              <p:par>
                <p:cTn presetID="22" presetClass="entr" presetSubtype="8"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11" grpId="0" animBg="1">
        <p:tmplLst>
          <p:tmpl>
            <p:tnLst>
              <p:par>
                <p:cTn presetID="22" presetClass="entr" presetSubtype="8"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8" grpId="0" animBg="1">
        <p:tmplLst>
          <p:tmpl>
            <p:tnLst>
              <p:par>
                <p:cTn presetID="2" presetClass="entr" presetSubtype="4" decel="10000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9" grpId="0" build="p">
        <p:tmplLst>
          <p:tmpl lvl="1">
            <p:tnLst>
              <p:par>
                <p:cTn presetID="10"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5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Vijf stappen met tekst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34A1548E-F969-8A19-A175-7CE137833C86}"/>
              </a:ext>
            </a:extLst>
          </p:cNvPr>
          <p:cNvSpPr>
            <a:spLocks noGrp="1"/>
          </p:cNvSpPr>
          <p:nvPr>
            <p:ph type="body" sz="quarter" idx="40"/>
          </p:nvPr>
        </p:nvSpPr>
        <p:spPr>
          <a:xfrm rot="5400000">
            <a:off x="2436469" y="38205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8" name="Tijdelijke aanduiding voor tekst 27">
            <a:extLst>
              <a:ext uri="{FF2B5EF4-FFF2-40B4-BE49-F238E27FC236}">
                <a16:creationId xmlns:a16="http://schemas.microsoft.com/office/drawing/2014/main" id="{2AA944FE-C488-D5E2-7DEC-32AEE722085B}"/>
              </a:ext>
            </a:extLst>
          </p:cNvPr>
          <p:cNvSpPr>
            <a:spLocks noGrp="1"/>
          </p:cNvSpPr>
          <p:nvPr>
            <p:ph type="body" sz="quarter" idx="41"/>
          </p:nvPr>
        </p:nvSpPr>
        <p:spPr>
          <a:xfrm rot="5400000">
            <a:off x="4720795" y="38205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27">
            <a:extLst>
              <a:ext uri="{FF2B5EF4-FFF2-40B4-BE49-F238E27FC236}">
                <a16:creationId xmlns:a16="http://schemas.microsoft.com/office/drawing/2014/main" id="{B603DA96-6979-C5EC-A08E-74C0EABDDFA7}"/>
              </a:ext>
            </a:extLst>
          </p:cNvPr>
          <p:cNvSpPr>
            <a:spLocks noGrp="1"/>
          </p:cNvSpPr>
          <p:nvPr>
            <p:ph type="body" sz="quarter" idx="42"/>
          </p:nvPr>
        </p:nvSpPr>
        <p:spPr>
          <a:xfrm rot="5400000">
            <a:off x="6986979" y="38205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3615" y="2286000"/>
            <a:ext cx="19116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35729"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17843" y="2286000"/>
            <a:ext cx="19116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672311"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298160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5235371"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7522737"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682396"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2977355"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5232906"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7522269"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10" name="Tijdelijke aanduiding voor tekst 27">
            <a:extLst>
              <a:ext uri="{FF2B5EF4-FFF2-40B4-BE49-F238E27FC236}">
                <a16:creationId xmlns:a16="http://schemas.microsoft.com/office/drawing/2014/main" id="{56777BC1-AE22-4AEC-87F0-D768804A7F0D}"/>
              </a:ext>
            </a:extLst>
          </p:cNvPr>
          <p:cNvSpPr>
            <a:spLocks noGrp="1"/>
          </p:cNvSpPr>
          <p:nvPr>
            <p:ph type="body" sz="quarter" idx="56"/>
          </p:nvPr>
        </p:nvSpPr>
        <p:spPr>
          <a:xfrm rot="5400000">
            <a:off x="9272178" y="38205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1" name="Tijdelijke aanduiding voor tekst 27">
            <a:extLst>
              <a:ext uri="{FF2B5EF4-FFF2-40B4-BE49-F238E27FC236}">
                <a16:creationId xmlns:a16="http://schemas.microsoft.com/office/drawing/2014/main" id="{87A65431-9A8F-25C6-EE09-71EBD3494FF8}"/>
              </a:ext>
            </a:extLst>
          </p:cNvPr>
          <p:cNvSpPr>
            <a:spLocks noGrp="1"/>
          </p:cNvSpPr>
          <p:nvPr>
            <p:ph type="body" sz="quarter" idx="57"/>
          </p:nvPr>
        </p:nvSpPr>
        <p:spPr>
          <a:xfrm>
            <a:off x="9699955" y="2286000"/>
            <a:ext cx="19116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2" name="Tijdelijke aanduiding voor tekst 6">
            <a:extLst>
              <a:ext uri="{FF2B5EF4-FFF2-40B4-BE49-F238E27FC236}">
                <a16:creationId xmlns:a16="http://schemas.microsoft.com/office/drawing/2014/main" id="{A4466FCD-417A-1048-9197-E56A6EFB3709}"/>
              </a:ext>
            </a:extLst>
          </p:cNvPr>
          <p:cNvSpPr>
            <a:spLocks noGrp="1"/>
          </p:cNvSpPr>
          <p:nvPr>
            <p:ph type="body" sz="quarter" idx="58" hasCustomPrompt="1"/>
          </p:nvPr>
        </p:nvSpPr>
        <p:spPr>
          <a:xfrm>
            <a:off x="9806771"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13" name="Tijdelijke aanduiding voor tekst 32">
            <a:extLst>
              <a:ext uri="{FF2B5EF4-FFF2-40B4-BE49-F238E27FC236}">
                <a16:creationId xmlns:a16="http://schemas.microsoft.com/office/drawing/2014/main" id="{ACC53E10-DB80-27DC-01AB-F3BEEE4551F8}"/>
              </a:ext>
            </a:extLst>
          </p:cNvPr>
          <p:cNvSpPr>
            <a:spLocks noGrp="1"/>
          </p:cNvSpPr>
          <p:nvPr>
            <p:ph type="body" sz="quarter" idx="59"/>
          </p:nvPr>
        </p:nvSpPr>
        <p:spPr>
          <a:xfrm>
            <a:off x="9806303"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42158560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par>
                                <p:cTn id="67" presetID="22" presetClass="entr" presetSubtype="8" fill="hold" grpId="0" nodeType="withEffect">
                                  <p:stCondLst>
                                    <p:cond delay="30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500"/>
                                  </p:stCondLst>
                                  <p:childTnLst>
                                    <p:set>
                                      <p:cBhvr>
                                        <p:cTn id="77" dur="1" fill="hold">
                                          <p:stCondLst>
                                            <p:cond delay="0"/>
                                          </p:stCondLst>
                                        </p:cTn>
                                        <p:tgtEl>
                                          <p:spTgt spid="31">
                                            <p:txEl>
                                              <p:pRg st="0" end="0"/>
                                            </p:txEl>
                                          </p:spTgt>
                                        </p:tgtEl>
                                        <p:attrNameLst>
                                          <p:attrName>style.visibility</p:attrName>
                                        </p:attrNameLst>
                                      </p:cBhvr>
                                      <p:to>
                                        <p:strVal val="visible"/>
                                      </p:to>
                                    </p:set>
                                    <p:animEffect transition="in" filter="fade">
                                      <p:cBhvr>
                                        <p:cTn id="78" dur="500"/>
                                        <p:tgtEl>
                                          <p:spTgt spid="31">
                                            <p:txEl>
                                              <p:pRg st="0" end="0"/>
                                            </p:txEl>
                                          </p:spTgt>
                                        </p:tgtEl>
                                      </p:cBhvr>
                                    </p:animEffect>
                                  </p:childTnLst>
                                </p:cTn>
                              </p:par>
                              <p:par>
                                <p:cTn id="79" presetID="10" presetClass="entr" presetSubtype="0" fill="hold" grpId="0" nodeType="withEffect">
                                  <p:stCondLst>
                                    <p:cond delay="550"/>
                                  </p:stCondLst>
                                  <p:childTnLst>
                                    <p:set>
                                      <p:cBhvr>
                                        <p:cTn id="80" dur="1" fill="hold">
                                          <p:stCondLst>
                                            <p:cond delay="0"/>
                                          </p:stCondLst>
                                        </p:cTn>
                                        <p:tgtEl>
                                          <p:spTgt spid="36">
                                            <p:txEl>
                                              <p:pRg st="0" end="0"/>
                                            </p:txEl>
                                          </p:spTgt>
                                        </p:tgtEl>
                                        <p:attrNameLst>
                                          <p:attrName>style.visibility</p:attrName>
                                        </p:attrNameLst>
                                      </p:cBhvr>
                                      <p:to>
                                        <p:strVal val="visible"/>
                                      </p:to>
                                    </p:set>
                                    <p:animEffect transition="in" filter="fade">
                                      <p:cBhvr>
                                        <p:cTn id="81" dur="500"/>
                                        <p:tgtEl>
                                          <p:spTgt spid="36">
                                            <p:txEl>
                                              <p:pRg st="0" end="0"/>
                                            </p:txEl>
                                          </p:spTgt>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36">
                                            <p:txEl>
                                              <p:pRg st="1" end="1"/>
                                            </p:txEl>
                                          </p:spTgt>
                                        </p:tgtEl>
                                        <p:attrNameLst>
                                          <p:attrName>style.visibility</p:attrName>
                                        </p:attrNameLst>
                                      </p:cBhvr>
                                      <p:to>
                                        <p:strVal val="visible"/>
                                      </p:to>
                                    </p:set>
                                    <p:animEffect transition="in" filter="fade">
                                      <p:cBhvr>
                                        <p:cTn id="84" dur="500"/>
                                        <p:tgtEl>
                                          <p:spTgt spid="36">
                                            <p:txEl>
                                              <p:pRg st="1" end="1"/>
                                            </p:txEl>
                                          </p:spTgt>
                                        </p:tgtEl>
                                      </p:cBhvr>
                                    </p:animEffect>
                                  </p:childTnLst>
                                </p:cTn>
                              </p:par>
                              <p:par>
                                <p:cTn id="85" presetID="10" presetClass="entr" presetSubtype="0" fill="hold" grpId="0" nodeType="withEffect">
                                  <p:stCondLst>
                                    <p:cond delay="550"/>
                                  </p:stCondLst>
                                  <p:childTnLst>
                                    <p:set>
                                      <p:cBhvr>
                                        <p:cTn id="86" dur="1" fill="hold">
                                          <p:stCondLst>
                                            <p:cond delay="0"/>
                                          </p:stCondLst>
                                        </p:cTn>
                                        <p:tgtEl>
                                          <p:spTgt spid="36">
                                            <p:txEl>
                                              <p:pRg st="2" end="2"/>
                                            </p:txEl>
                                          </p:spTgt>
                                        </p:tgtEl>
                                        <p:attrNameLst>
                                          <p:attrName>style.visibility</p:attrName>
                                        </p:attrNameLst>
                                      </p:cBhvr>
                                      <p:to>
                                        <p:strVal val="visible"/>
                                      </p:to>
                                    </p:set>
                                    <p:animEffect transition="in" filter="fade">
                                      <p:cBhvr>
                                        <p:cTn id="87" dur="500"/>
                                        <p:tgtEl>
                                          <p:spTgt spid="36">
                                            <p:txEl>
                                              <p:pRg st="2" end="2"/>
                                            </p:txEl>
                                          </p:spTgt>
                                        </p:tgtEl>
                                      </p:cBhvr>
                                    </p:animEffect>
                                  </p:childTnLst>
                                </p:cTn>
                              </p:par>
                              <p:par>
                                <p:cTn id="88" presetID="22" presetClass="entr" presetSubtype="8" fill="hold" grpId="0" nodeType="withEffect">
                                  <p:stCondLst>
                                    <p:cond delay="300"/>
                                  </p:stCondLst>
                                  <p:childTnLst>
                                    <p:set>
                                      <p:cBhvr>
                                        <p:cTn id="89" dur="1" fill="hold">
                                          <p:stCondLst>
                                            <p:cond delay="0"/>
                                          </p:stCondLst>
                                        </p:cTn>
                                        <p:tgtEl>
                                          <p:spTgt spid="10"/>
                                        </p:tgtEl>
                                        <p:attrNameLst>
                                          <p:attrName>style.visibility</p:attrName>
                                        </p:attrNameLst>
                                      </p:cBhvr>
                                      <p:to>
                                        <p:strVal val="visible"/>
                                      </p:to>
                                    </p:set>
                                    <p:animEffect transition="in" filter="wipe(left)">
                                      <p:cBhvr>
                                        <p:cTn id="90" dur="500"/>
                                        <p:tgtEl>
                                          <p:spTgt spid="10"/>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decel="10000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anim calcmode="lin" valueType="num">
                                      <p:cBhvr additive="base">
                                        <p:cTn id="95" dur="500" fill="hold"/>
                                        <p:tgtEl>
                                          <p:spTgt spid="11"/>
                                        </p:tgtEl>
                                        <p:attrNameLst>
                                          <p:attrName>ppt_x</p:attrName>
                                        </p:attrNameLst>
                                      </p:cBhvr>
                                      <p:tavLst>
                                        <p:tav tm="0">
                                          <p:val>
                                            <p:strVal val="#ppt_x"/>
                                          </p:val>
                                        </p:tav>
                                        <p:tav tm="100000">
                                          <p:val>
                                            <p:strVal val="#ppt_x"/>
                                          </p:val>
                                        </p:tav>
                                      </p:tavLst>
                                    </p:anim>
                                    <p:anim calcmode="lin" valueType="num">
                                      <p:cBhvr additive="base">
                                        <p:cTn id="96" dur="500" fill="hold"/>
                                        <p:tgtEl>
                                          <p:spTgt spid="11"/>
                                        </p:tgtEl>
                                        <p:attrNameLst>
                                          <p:attrName>ppt_y</p:attrName>
                                        </p:attrNameLst>
                                      </p:cBhvr>
                                      <p:tavLst>
                                        <p:tav tm="0">
                                          <p:val>
                                            <p:strVal val="1+#ppt_h/2"/>
                                          </p:val>
                                        </p:tav>
                                        <p:tav tm="100000">
                                          <p:val>
                                            <p:strVal val="#ppt_y"/>
                                          </p:val>
                                        </p:tav>
                                      </p:tavLst>
                                    </p:anim>
                                  </p:childTnLst>
                                </p:cTn>
                              </p:par>
                              <p:par>
                                <p:cTn id="97" presetID="10" presetClass="entr" presetSubtype="0" fill="hold" grpId="0" nodeType="withEffect">
                                  <p:stCondLst>
                                    <p:cond delay="500"/>
                                  </p:stCondLst>
                                  <p:childTnLst>
                                    <p:set>
                                      <p:cBhvr>
                                        <p:cTn id="98" dur="1" fill="hold">
                                          <p:stCondLst>
                                            <p:cond delay="0"/>
                                          </p:stCondLst>
                                        </p:cTn>
                                        <p:tgtEl>
                                          <p:spTgt spid="12">
                                            <p:txEl>
                                              <p:pRg st="0" end="0"/>
                                            </p:txEl>
                                          </p:spTgt>
                                        </p:tgtEl>
                                        <p:attrNameLst>
                                          <p:attrName>style.visibility</p:attrName>
                                        </p:attrNameLst>
                                      </p:cBhvr>
                                      <p:to>
                                        <p:strVal val="visible"/>
                                      </p:to>
                                    </p:set>
                                    <p:animEffect transition="in" filter="fade">
                                      <p:cBhvr>
                                        <p:cTn id="99" dur="500"/>
                                        <p:tgtEl>
                                          <p:spTgt spid="12">
                                            <p:txEl>
                                              <p:pRg st="0" end="0"/>
                                            </p:txEl>
                                          </p:spTgt>
                                        </p:tgtEl>
                                      </p:cBhvr>
                                    </p:animEffect>
                                  </p:childTnLst>
                                </p:cTn>
                              </p:par>
                              <p:par>
                                <p:cTn id="100" presetID="10" presetClass="entr" presetSubtype="0" fill="hold" grpId="0" nodeType="withEffect">
                                  <p:stCondLst>
                                    <p:cond delay="550"/>
                                  </p:stCondLst>
                                  <p:childTnLst>
                                    <p:set>
                                      <p:cBhvr>
                                        <p:cTn id="101" dur="1" fill="hold">
                                          <p:stCondLst>
                                            <p:cond delay="0"/>
                                          </p:stCondLst>
                                        </p:cTn>
                                        <p:tgtEl>
                                          <p:spTgt spid="13">
                                            <p:txEl>
                                              <p:pRg st="0" end="0"/>
                                            </p:txEl>
                                          </p:spTgt>
                                        </p:tgtEl>
                                        <p:attrNameLst>
                                          <p:attrName>style.visibility</p:attrName>
                                        </p:attrNameLst>
                                      </p:cBhvr>
                                      <p:to>
                                        <p:strVal val="visible"/>
                                      </p:to>
                                    </p:set>
                                    <p:animEffect transition="in" filter="fade">
                                      <p:cBhvr>
                                        <p:cTn id="102" dur="500"/>
                                        <p:tgtEl>
                                          <p:spTgt spid="13">
                                            <p:txEl>
                                              <p:pRg st="0" end="0"/>
                                            </p:txEl>
                                          </p:spTgt>
                                        </p:tgtEl>
                                      </p:cBhvr>
                                    </p:animEffect>
                                  </p:childTnLst>
                                </p:cTn>
                              </p:par>
                              <p:par>
                                <p:cTn id="103" presetID="10" presetClass="entr" presetSubtype="0" fill="hold" grpId="0" nodeType="withEffect">
                                  <p:stCondLst>
                                    <p:cond delay="550"/>
                                  </p:stCondLst>
                                  <p:childTnLst>
                                    <p:set>
                                      <p:cBhvr>
                                        <p:cTn id="104" dur="1" fill="hold">
                                          <p:stCondLst>
                                            <p:cond delay="0"/>
                                          </p:stCondLst>
                                        </p:cTn>
                                        <p:tgtEl>
                                          <p:spTgt spid="13">
                                            <p:txEl>
                                              <p:pRg st="1" end="1"/>
                                            </p:txEl>
                                          </p:spTgt>
                                        </p:tgtEl>
                                        <p:attrNameLst>
                                          <p:attrName>style.visibility</p:attrName>
                                        </p:attrNameLst>
                                      </p:cBhvr>
                                      <p:to>
                                        <p:strVal val="visible"/>
                                      </p:to>
                                    </p:set>
                                    <p:animEffect transition="in" filter="fade">
                                      <p:cBhvr>
                                        <p:cTn id="105" dur="500"/>
                                        <p:tgtEl>
                                          <p:spTgt spid="13">
                                            <p:txEl>
                                              <p:pRg st="1" end="1"/>
                                            </p:txEl>
                                          </p:spTgt>
                                        </p:tgtEl>
                                      </p:cBhvr>
                                    </p:animEffect>
                                  </p:childTnLst>
                                </p:cTn>
                              </p:par>
                              <p:par>
                                <p:cTn id="106" presetID="10" presetClass="entr" presetSubtype="0" fill="hold" grpId="0" nodeType="withEffect">
                                  <p:stCondLst>
                                    <p:cond delay="550"/>
                                  </p:stCondLst>
                                  <p:childTnLst>
                                    <p:set>
                                      <p:cBhvr>
                                        <p:cTn id="107" dur="1" fill="hold">
                                          <p:stCondLst>
                                            <p:cond delay="0"/>
                                          </p:stCondLst>
                                        </p:cTn>
                                        <p:tgtEl>
                                          <p:spTgt spid="13">
                                            <p:txEl>
                                              <p:pRg st="2" end="2"/>
                                            </p:txEl>
                                          </p:spTgt>
                                        </p:tgtEl>
                                        <p:attrNameLst>
                                          <p:attrName>style.visibility</p:attrName>
                                        </p:attrNameLst>
                                      </p:cBhvr>
                                      <p:to>
                                        <p:strVal val="visible"/>
                                      </p:to>
                                    </p:set>
                                    <p:animEffect transition="in" filter="fade">
                                      <p:cBhvr>
                                        <p:cTn id="108"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tmplLst>
          <p:tmpl>
            <p:tnLst>
              <p:par>
                <p:cTn presetID="22" presetClass="entr" presetSubtype="8"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10" grpId="0" animBg="1">
        <p:tmplLst>
          <p:tmpl>
            <p:tnLst>
              <p:par>
                <p:cTn presetID="22" presetClass="entr" presetSubtype="8"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animBg="1">
        <p:tmplLst>
          <p:tmpl>
            <p:tnLst>
              <p:par>
                <p:cTn presetID="2" presetClass="entr" presetSubtype="4" decel="10000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build="p">
        <p:tmplLst>
          <p:tmpl lvl="1">
            <p:tnLst>
              <p:par>
                <p:cTn presetID="10"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5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178188"/>
            <a:ext cx="9751402" cy="1446550"/>
          </a:xfrm>
          <a:prstGeom prst="rect">
            <a:avLst/>
          </a:prstGeom>
          <a:noFill/>
        </p:spPr>
        <p:txBody>
          <a:bodyPr wrap="square" rtlCol="0" anchor="ctr">
            <a:spAutoFit/>
          </a:bodyPr>
          <a:lstStyle/>
          <a:p>
            <a:pPr algn="ctr"/>
            <a:r>
              <a:rPr lang="nl-NL" sz="8800" b="1" dirty="0">
                <a:solidFill>
                  <a:schemeClr val="bg1"/>
                </a:solidFill>
                <a:latin typeface="+mj-lt"/>
              </a:rPr>
              <a:t>Contentslides</a:t>
            </a:r>
            <a:endParaRPr lang="nl-BE" sz="8800" b="1" dirty="0">
              <a:solidFill>
                <a:schemeClr val="bg1"/>
              </a:solidFill>
              <a:latin typeface="+mj-lt"/>
            </a:endParaRPr>
          </a:p>
        </p:txBody>
      </p:sp>
      <p:sp>
        <p:nvSpPr>
          <p:cNvPr id="2" name="Tekstvak 1">
            <a:extLst>
              <a:ext uri="{FF2B5EF4-FFF2-40B4-BE49-F238E27FC236}">
                <a16:creationId xmlns:a16="http://schemas.microsoft.com/office/drawing/2014/main" id="{ACDFDECA-46D3-DC69-9B25-EE8A6120E8FC}"/>
              </a:ext>
            </a:extLst>
          </p:cNvPr>
          <p:cNvSpPr txBox="1"/>
          <p:nvPr userDrawn="1"/>
        </p:nvSpPr>
        <p:spPr>
          <a:xfrm>
            <a:off x="1220299" y="3497052"/>
            <a:ext cx="9751402" cy="1200329"/>
          </a:xfrm>
          <a:prstGeom prst="rect">
            <a:avLst/>
          </a:prstGeom>
          <a:noFill/>
        </p:spPr>
        <p:txBody>
          <a:bodyPr wrap="square" rtlCol="0" anchor="ctr">
            <a:spAutoFit/>
          </a:bodyPr>
          <a:lstStyle/>
          <a:p>
            <a:pPr algn="ctr"/>
            <a:r>
              <a:rPr lang="nl-NL" sz="7200" b="1" dirty="0">
                <a:solidFill>
                  <a:schemeClr val="bg1"/>
                </a:solidFill>
                <a:latin typeface="+mn-lt"/>
              </a:rPr>
              <a:t>titel, tekst en beeld</a:t>
            </a:r>
            <a:endParaRPr lang="nl-BE" sz="7200" b="1" dirty="0">
              <a:solidFill>
                <a:schemeClr val="bg1"/>
              </a:solidFill>
              <a:latin typeface="+mn-lt"/>
            </a:endParaRPr>
          </a:p>
        </p:txBody>
      </p:sp>
    </p:spTree>
    <p:extLst>
      <p:ext uri="{BB962C8B-B14F-4D97-AF65-F5344CB8AC3E}">
        <p14:creationId xmlns:p14="http://schemas.microsoft.com/office/powerpoint/2010/main" val="286818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jdslijn drie stappen">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57150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voettekst 1">
            <a:extLst>
              <a:ext uri="{FF2B5EF4-FFF2-40B4-BE49-F238E27FC236}">
                <a16:creationId xmlns:a16="http://schemas.microsoft.com/office/drawing/2014/main" id="{1A8819BA-F8F6-BEDA-7C85-4BCE74A9DD32}"/>
              </a:ext>
            </a:extLst>
          </p:cNvPr>
          <p:cNvSpPr>
            <a:spLocks noGrp="1"/>
          </p:cNvSpPr>
          <p:nvPr>
            <p:ph type="ftr" sz="quarter" idx="53"/>
          </p:nvPr>
        </p:nvSpPr>
        <p:spPr/>
        <p:txBody>
          <a:bodyPr/>
          <a:lstStyle/>
          <a:p>
            <a:endParaRPr lang="nl-BE" dirty="0"/>
          </a:p>
        </p:txBody>
      </p:sp>
      <p:sp>
        <p:nvSpPr>
          <p:cNvPr id="12" name="Tijdelijke aanduiding voor dianummer 11">
            <a:extLst>
              <a:ext uri="{FF2B5EF4-FFF2-40B4-BE49-F238E27FC236}">
                <a16:creationId xmlns:a16="http://schemas.microsoft.com/office/drawing/2014/main" id="{460F4E92-7A17-6893-111F-9213827AFAE4}"/>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13" name="Titel 12">
            <a:extLst>
              <a:ext uri="{FF2B5EF4-FFF2-40B4-BE49-F238E27FC236}">
                <a16:creationId xmlns:a16="http://schemas.microsoft.com/office/drawing/2014/main" id="{E9754553-C524-F7B1-9995-24BCA4EE8E54}"/>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a:p>
        </p:txBody>
      </p:sp>
      <p:sp>
        <p:nvSpPr>
          <p:cNvPr id="14" name="Tijdelijke aanduiding voor tekst 27">
            <a:extLst>
              <a:ext uri="{FF2B5EF4-FFF2-40B4-BE49-F238E27FC236}">
                <a16:creationId xmlns:a16="http://schemas.microsoft.com/office/drawing/2014/main" id="{4C4CBCB6-12F3-E9E9-92D7-B6B5016F1741}"/>
              </a:ext>
            </a:extLst>
          </p:cNvPr>
          <p:cNvSpPr>
            <a:spLocks noGrp="1"/>
          </p:cNvSpPr>
          <p:nvPr>
            <p:ph type="body" sz="quarter" idx="27"/>
          </p:nvPr>
        </p:nvSpPr>
        <p:spPr>
          <a:xfrm>
            <a:off x="571498"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B23CF5A5-40F6-2A9D-9018-D34DB84662F1}"/>
              </a:ext>
            </a:extLst>
          </p:cNvPr>
          <p:cNvSpPr>
            <a:spLocks noGrp="1"/>
          </p:cNvSpPr>
          <p:nvPr>
            <p:ph type="body" sz="quarter" idx="40"/>
          </p:nvPr>
        </p:nvSpPr>
        <p:spPr>
          <a:xfrm>
            <a:off x="4440871"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tekst 27">
            <a:extLst>
              <a:ext uri="{FF2B5EF4-FFF2-40B4-BE49-F238E27FC236}">
                <a16:creationId xmlns:a16="http://schemas.microsoft.com/office/drawing/2014/main" id="{98D2BA8B-9190-CAEE-ACEB-3BDEC7644D7A}"/>
              </a:ext>
            </a:extLst>
          </p:cNvPr>
          <p:cNvSpPr>
            <a:spLocks noGrp="1"/>
          </p:cNvSpPr>
          <p:nvPr>
            <p:ph type="body" sz="quarter" idx="48"/>
          </p:nvPr>
        </p:nvSpPr>
        <p:spPr>
          <a:xfrm>
            <a:off x="8304900"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jdelijke aanduiding voor tekst 6">
            <a:extLst>
              <a:ext uri="{FF2B5EF4-FFF2-40B4-BE49-F238E27FC236}">
                <a16:creationId xmlns:a16="http://schemas.microsoft.com/office/drawing/2014/main" id="{077005B0-317F-3444-D803-3EFDFB534EB7}"/>
              </a:ext>
            </a:extLst>
          </p:cNvPr>
          <p:cNvSpPr>
            <a:spLocks noGrp="1"/>
          </p:cNvSpPr>
          <p:nvPr>
            <p:ph type="body" sz="quarter" idx="18"/>
          </p:nvPr>
        </p:nvSpPr>
        <p:spPr>
          <a:xfrm>
            <a:off x="763542" y="3675269"/>
            <a:ext cx="281748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2" name="Tijdelijke aanduiding voor tekst 9">
            <a:extLst>
              <a:ext uri="{FF2B5EF4-FFF2-40B4-BE49-F238E27FC236}">
                <a16:creationId xmlns:a16="http://schemas.microsoft.com/office/drawing/2014/main" id="{DF08C6E2-5707-61A5-B1F0-BB7FA7E6FC78}"/>
              </a:ext>
            </a:extLst>
          </p:cNvPr>
          <p:cNvSpPr>
            <a:spLocks noGrp="1"/>
          </p:cNvSpPr>
          <p:nvPr>
            <p:ph type="body" sz="quarter" idx="23"/>
          </p:nvPr>
        </p:nvSpPr>
        <p:spPr>
          <a:xfrm rot="5400000">
            <a:off x="2154282"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6">
            <a:extLst>
              <a:ext uri="{FF2B5EF4-FFF2-40B4-BE49-F238E27FC236}">
                <a16:creationId xmlns:a16="http://schemas.microsoft.com/office/drawing/2014/main" id="{3DE23F22-7879-2094-3621-89E8A6B77E05}"/>
              </a:ext>
            </a:extLst>
          </p:cNvPr>
          <p:cNvSpPr>
            <a:spLocks noGrp="1"/>
          </p:cNvSpPr>
          <p:nvPr>
            <p:ph type="body" sz="quarter" idx="39" hasCustomPrompt="1"/>
          </p:nvPr>
        </p:nvSpPr>
        <p:spPr>
          <a:xfrm>
            <a:off x="1070053" y="2613061"/>
            <a:ext cx="220445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4" name="Tijdelijke aanduiding voor tekst 6">
            <a:extLst>
              <a:ext uri="{FF2B5EF4-FFF2-40B4-BE49-F238E27FC236}">
                <a16:creationId xmlns:a16="http://schemas.microsoft.com/office/drawing/2014/main" id="{85228D6D-5108-A58F-A04A-19894C2289C2}"/>
              </a:ext>
            </a:extLst>
          </p:cNvPr>
          <p:cNvSpPr>
            <a:spLocks noGrp="1"/>
          </p:cNvSpPr>
          <p:nvPr>
            <p:ph type="body" sz="quarter" idx="41"/>
          </p:nvPr>
        </p:nvSpPr>
        <p:spPr>
          <a:xfrm>
            <a:off x="4689931" y="3675269"/>
            <a:ext cx="281748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5" name="Tijdelijke aanduiding voor tekst 9">
            <a:extLst>
              <a:ext uri="{FF2B5EF4-FFF2-40B4-BE49-F238E27FC236}">
                <a16:creationId xmlns:a16="http://schemas.microsoft.com/office/drawing/2014/main" id="{4C9A8A16-9242-BF86-11AD-08CEABA9F14B}"/>
              </a:ext>
            </a:extLst>
          </p:cNvPr>
          <p:cNvSpPr>
            <a:spLocks noGrp="1"/>
          </p:cNvSpPr>
          <p:nvPr>
            <p:ph type="body" sz="quarter" idx="42"/>
          </p:nvPr>
        </p:nvSpPr>
        <p:spPr>
          <a:xfrm rot="5400000">
            <a:off x="608067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6">
            <a:extLst>
              <a:ext uri="{FF2B5EF4-FFF2-40B4-BE49-F238E27FC236}">
                <a16:creationId xmlns:a16="http://schemas.microsoft.com/office/drawing/2014/main" id="{A5989DF5-5ED6-D2E0-C649-482ECB7960B0}"/>
              </a:ext>
            </a:extLst>
          </p:cNvPr>
          <p:cNvSpPr>
            <a:spLocks noGrp="1"/>
          </p:cNvSpPr>
          <p:nvPr>
            <p:ph type="body" sz="quarter" idx="43" hasCustomPrompt="1"/>
          </p:nvPr>
        </p:nvSpPr>
        <p:spPr>
          <a:xfrm>
            <a:off x="4996442" y="2613061"/>
            <a:ext cx="220445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7" name="Tijdelijke aanduiding voor tekst 6">
            <a:extLst>
              <a:ext uri="{FF2B5EF4-FFF2-40B4-BE49-F238E27FC236}">
                <a16:creationId xmlns:a16="http://schemas.microsoft.com/office/drawing/2014/main" id="{0EA77528-309C-669C-C241-347DDB21B3E8}"/>
              </a:ext>
            </a:extLst>
          </p:cNvPr>
          <p:cNvSpPr>
            <a:spLocks noGrp="1"/>
          </p:cNvSpPr>
          <p:nvPr>
            <p:ph type="body" sz="quarter" idx="49"/>
          </p:nvPr>
        </p:nvSpPr>
        <p:spPr>
          <a:xfrm>
            <a:off x="8553960" y="3675269"/>
            <a:ext cx="281748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8" name="Tijdelijke aanduiding voor tekst 9">
            <a:extLst>
              <a:ext uri="{FF2B5EF4-FFF2-40B4-BE49-F238E27FC236}">
                <a16:creationId xmlns:a16="http://schemas.microsoft.com/office/drawing/2014/main" id="{3F18539E-067A-29D5-2692-66EAAA9C2C3F}"/>
              </a:ext>
            </a:extLst>
          </p:cNvPr>
          <p:cNvSpPr>
            <a:spLocks noGrp="1"/>
          </p:cNvSpPr>
          <p:nvPr>
            <p:ph type="body" sz="quarter" idx="50"/>
          </p:nvPr>
        </p:nvSpPr>
        <p:spPr>
          <a:xfrm rot="5400000">
            <a:off x="99447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9" name="Tijdelijke aanduiding voor tekst 6">
            <a:extLst>
              <a:ext uri="{FF2B5EF4-FFF2-40B4-BE49-F238E27FC236}">
                <a16:creationId xmlns:a16="http://schemas.microsoft.com/office/drawing/2014/main" id="{FC3107D8-1201-847F-8F81-99A8B8AA8C49}"/>
              </a:ext>
            </a:extLst>
          </p:cNvPr>
          <p:cNvSpPr>
            <a:spLocks noGrp="1"/>
          </p:cNvSpPr>
          <p:nvPr>
            <p:ph type="body" sz="quarter" idx="51" hasCustomPrompt="1"/>
          </p:nvPr>
        </p:nvSpPr>
        <p:spPr>
          <a:xfrm>
            <a:off x="8860471" y="2613061"/>
            <a:ext cx="220445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27491933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par>
                          <p:cTn id="13" fill="hold">
                            <p:stCondLst>
                              <p:cond delay="750"/>
                            </p:stCondLst>
                            <p:childTnLst>
                              <p:par>
                                <p:cTn id="14" presetID="53" presetClass="entr" presetSubtype="16" fill="hold" grpId="0" nodeType="after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 calcmode="lin" valueType="num">
                                      <p:cBhvr>
                                        <p:cTn id="16"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3">
                                            <p:txEl>
                                              <p:pRg st="0" end="0"/>
                                            </p:txEl>
                                          </p:spTgt>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22"/>
                                        </p:tgtEl>
                                        <p:attrNameLst>
                                          <p:attrName>style.visibility</p:attrName>
                                        </p:attrNameLst>
                                      </p:cBhvr>
                                      <p:to>
                                        <p:strVal val="visible"/>
                                      </p:to>
                                    </p:set>
                                    <p:animEffect transition="in" filter="barn(outVertical)">
                                      <p:cBhvr>
                                        <p:cTn id="21" dur="500"/>
                                        <p:tgtEl>
                                          <p:spTgt spid="22"/>
                                        </p:tgtEl>
                                      </p:cBhvr>
                                    </p:animEffect>
                                  </p:childTnLst>
                                </p:cTn>
                              </p:par>
                              <p:par>
                                <p:cTn id="22" presetID="22" presetClass="entr" presetSubtype="1" fill="hold" grpId="0" nodeType="withEffect">
                                  <p:stCondLst>
                                    <p:cond delay="30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up)">
                                      <p:cBhvr>
                                        <p:cTn id="30" dur="500"/>
                                        <p:tgtEl>
                                          <p:spTgt spid="15"/>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p:cTn id="34"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26">
                                            <p:txEl>
                                              <p:pRg st="0" end="0"/>
                                            </p:txEl>
                                          </p:spTgt>
                                        </p:tgtEl>
                                      </p:cBhvr>
                                    </p:animEffect>
                                  </p:childTnLst>
                                </p:cTn>
                              </p:par>
                              <p:par>
                                <p:cTn id="37" presetID="16" presetClass="entr" presetSubtype="37" fill="hold" grpId="0" nodeType="withEffect">
                                  <p:stCondLst>
                                    <p:cond delay="250"/>
                                  </p:stCondLst>
                                  <p:childTnLst>
                                    <p:set>
                                      <p:cBhvr>
                                        <p:cTn id="38" dur="1" fill="hold">
                                          <p:stCondLst>
                                            <p:cond delay="0"/>
                                          </p:stCondLst>
                                        </p:cTn>
                                        <p:tgtEl>
                                          <p:spTgt spid="25"/>
                                        </p:tgtEl>
                                        <p:attrNameLst>
                                          <p:attrName>style.visibility</p:attrName>
                                        </p:attrNameLst>
                                      </p:cBhvr>
                                      <p:to>
                                        <p:strVal val="visible"/>
                                      </p:to>
                                    </p:set>
                                    <p:animEffect transition="in" filter="barn(outVertical)">
                                      <p:cBhvr>
                                        <p:cTn id="39" dur="500"/>
                                        <p:tgtEl>
                                          <p:spTgt spid="25"/>
                                        </p:tgtEl>
                                      </p:cBhvr>
                                    </p:animEffect>
                                  </p:childTnLst>
                                </p:cTn>
                              </p:par>
                              <p:par>
                                <p:cTn id="40" presetID="22" presetClass="entr" presetSubtype="1" fill="hold" grpId="0" nodeType="withEffect">
                                  <p:stCondLst>
                                    <p:cond delay="30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p:tgtEl>
                                          <p:spTgt spid="16"/>
                                        </p:tgtEl>
                                        <p:attrNameLst>
                                          <p:attrName>ppt_y</p:attrName>
                                        </p:attrNameLst>
                                      </p:cBhvr>
                                      <p:tavLst>
                                        <p:tav tm="0">
                                          <p:val>
                                            <p:strVal val="#ppt_y+#ppt_h*1.125000"/>
                                          </p:val>
                                        </p:tav>
                                        <p:tav tm="100000">
                                          <p:val>
                                            <p:strVal val="#ppt_y"/>
                                          </p:val>
                                        </p:tav>
                                      </p:tavLst>
                                    </p:anim>
                                    <p:animEffect transition="in" filter="wipe(up)">
                                      <p:cBhvr>
                                        <p:cTn id="48" dur="500"/>
                                        <p:tgtEl>
                                          <p:spTgt spid="16"/>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29">
                                            <p:txEl>
                                              <p:pRg st="0" end="0"/>
                                            </p:txEl>
                                          </p:spTgt>
                                        </p:tgtEl>
                                        <p:attrNameLst>
                                          <p:attrName>style.visibility</p:attrName>
                                        </p:attrNameLst>
                                      </p:cBhvr>
                                      <p:to>
                                        <p:strVal val="visible"/>
                                      </p:to>
                                    </p:set>
                                    <p:anim calcmode="lin" valueType="num">
                                      <p:cBhvr>
                                        <p:cTn id="52"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29">
                                            <p:txEl>
                                              <p:pRg st="0" end="0"/>
                                            </p:txEl>
                                          </p:spTgt>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28"/>
                                        </p:tgtEl>
                                        <p:attrNameLst>
                                          <p:attrName>style.visibility</p:attrName>
                                        </p:attrNameLst>
                                      </p:cBhvr>
                                      <p:to>
                                        <p:strVal val="visible"/>
                                      </p:to>
                                    </p:set>
                                    <p:animEffect transition="in" filter="barn(outVertical)">
                                      <p:cBhvr>
                                        <p:cTn id="57" dur="500"/>
                                        <p:tgtEl>
                                          <p:spTgt spid="28"/>
                                        </p:tgtEl>
                                      </p:cBhvr>
                                    </p:animEffect>
                                  </p:childTnLst>
                                </p:cTn>
                              </p:par>
                              <p:par>
                                <p:cTn id="58" presetID="22" presetClass="entr" presetSubtype="1" fill="hold" grpId="0" nodeType="withEffect">
                                  <p:stCondLst>
                                    <p:cond delay="300"/>
                                  </p:stCondLst>
                                  <p:childTnLst>
                                    <p:set>
                                      <p:cBhvr>
                                        <p:cTn id="59" dur="1" fill="hold">
                                          <p:stCondLst>
                                            <p:cond delay="0"/>
                                          </p:stCondLst>
                                        </p:cTn>
                                        <p:tgtEl>
                                          <p:spTgt spid="27"/>
                                        </p:tgtEl>
                                        <p:attrNameLst>
                                          <p:attrName>style.visibility</p:attrName>
                                        </p:attrNameLst>
                                      </p:cBhvr>
                                      <p:to>
                                        <p:strVal val="visible"/>
                                      </p:to>
                                    </p:set>
                                    <p:animEffect transition="in" filter="wipe(up)">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14" grpId="0" animBg="1">
        <p:tmplLst>
          <p:tmpl>
            <p:tnLst>
              <p:par>
                <p:cTn presetID="12" presetClass="entr" presetSubtype="4"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p:tgtEl>
                          <p:spTgt spid="14"/>
                        </p:tgtEl>
                        <p:attrNameLst>
                          <p:attrName>ppt_y</p:attrName>
                        </p:attrNameLst>
                      </p:cBhvr>
                      <p:tavLst>
                        <p:tav tm="0">
                          <p:val>
                            <p:strVal val="#ppt_y+#ppt_h*1.125000"/>
                          </p:val>
                        </p:tav>
                        <p:tav tm="100000">
                          <p:val>
                            <p:strVal val="#ppt_y"/>
                          </p:val>
                        </p:tav>
                      </p:tavLst>
                    </p:anim>
                    <p:animEffect transition="in" filter="wipe(up)">
                      <p:cBhvr>
                        <p:cTn dur="500"/>
                        <p:tgtEl>
                          <p:spTgt spid="14"/>
                        </p:tgtEl>
                      </p:cBhvr>
                    </p:animEffect>
                  </p:childTnLst>
                </p:cTn>
              </p:par>
            </p:tnLst>
          </p:tmpl>
        </p:tmplLst>
      </p:bldP>
      <p:bldP spid="15" grpId="0" animBg="1">
        <p:tmplLst>
          <p:tmpl>
            <p:tnLst>
              <p:par>
                <p:cTn presetID="12" presetClass="entr" presetSubtype="4"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p:tgtEl>
                          <p:spTgt spid="15"/>
                        </p:tgtEl>
                        <p:attrNameLst>
                          <p:attrName>ppt_y</p:attrName>
                        </p:attrNameLst>
                      </p:cBhvr>
                      <p:tavLst>
                        <p:tav tm="0">
                          <p:val>
                            <p:strVal val="#ppt_y+#ppt_h*1.125000"/>
                          </p:val>
                        </p:tav>
                        <p:tav tm="100000">
                          <p:val>
                            <p:strVal val="#ppt_y"/>
                          </p:val>
                        </p:tav>
                      </p:tavLst>
                    </p:anim>
                    <p:animEffect transition="in" filter="wipe(up)">
                      <p:cBhvr>
                        <p:cTn dur="500"/>
                        <p:tgtEl>
                          <p:spTgt spid="15"/>
                        </p:tgtEl>
                      </p:cBhvr>
                    </p:animEffect>
                  </p:childTnLst>
                </p:cTn>
              </p:par>
            </p:tnLst>
          </p:tmpl>
        </p:tmplLst>
      </p:bldP>
      <p:bldP spid="16" grpId="0" animBg="1">
        <p:tmplLst>
          <p:tmpl>
            <p:tnLst>
              <p:par>
                <p:cTn presetID="12" presetClass="entr" presetSubtype="4"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p:tgtEl>
                          <p:spTgt spid="16"/>
                        </p:tgtEl>
                        <p:attrNameLst>
                          <p:attrName>ppt_y</p:attrName>
                        </p:attrNameLst>
                      </p:cBhvr>
                      <p:tavLst>
                        <p:tav tm="0">
                          <p:val>
                            <p:strVal val="#ppt_y+#ppt_h*1.125000"/>
                          </p:val>
                        </p:tav>
                        <p:tav tm="100000">
                          <p:val>
                            <p:strVal val="#ppt_y"/>
                          </p:val>
                        </p:tav>
                      </p:tavLst>
                    </p:anim>
                    <p:animEffect transition="in" filter="wipe(up)">
                      <p:cBhvr>
                        <p:cTn dur="500"/>
                        <p:tgtEl>
                          <p:spTgt spid="16"/>
                        </p:tgtEl>
                      </p:cBhvr>
                    </p:animEffect>
                  </p:childTnLst>
                </p:cTn>
              </p:par>
            </p:tnLst>
          </p:tmpl>
        </p:tmplLst>
      </p:bldP>
      <p:bldP spid="17" grpId="0">
        <p:tmplLst>
          <p:tmpl>
            <p:tnLst>
              <p:par>
                <p:cTn presetID="22" presetClass="entr" presetSubtype="1"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wipe(up)">
                      <p:cBhvr>
                        <p:cTn dur="500"/>
                        <p:tgtEl>
                          <p:spTgt spid="17"/>
                        </p:tgtEl>
                      </p:cBhvr>
                    </p:animEffect>
                  </p:childTnLst>
                </p:cTn>
              </p:par>
            </p:tnLst>
          </p:tmpl>
        </p:tmplLst>
      </p:bldP>
      <p:bldP spid="22" grpId="0" animBg="1">
        <p:tmplLst>
          <p:tmpl>
            <p:tnLst>
              <p:par>
                <p:cTn presetID="16" presetClass="entr" presetSubtype="37" fill="hold" nodeType="withEffect">
                  <p:stCondLst>
                    <p:cond delay="150"/>
                  </p:stCondLst>
                  <p:childTnLst>
                    <p:set>
                      <p:cBhvr>
                        <p:cTn dur="1" fill="hold">
                          <p:stCondLst>
                            <p:cond delay="0"/>
                          </p:stCondLst>
                        </p:cTn>
                        <p:tgtEl>
                          <p:spTgt spid="22"/>
                        </p:tgtEl>
                        <p:attrNameLst>
                          <p:attrName>style.visibility</p:attrName>
                        </p:attrNameLst>
                      </p:cBhvr>
                      <p:to>
                        <p:strVal val="visible"/>
                      </p:to>
                    </p:set>
                    <p:animEffect transition="in" filter="barn(outVertical)">
                      <p:cBhvr>
                        <p:cTn dur="500"/>
                        <p:tgtEl>
                          <p:spTgt spid="22"/>
                        </p:tgtEl>
                      </p:cBhvr>
                    </p:animEffect>
                  </p:childTnLst>
                </p:cTn>
              </p:par>
            </p:tnLst>
          </p:tmpl>
        </p:tmplLst>
      </p:bldP>
      <p:bldP spid="23" grpId="0" build="p">
        <p:tmplLst>
          <p:tmpl lvl="1">
            <p:tnLst>
              <p:par>
                <p:cTn presetID="53" presetClass="entr" presetSubtype="16"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500" fill="hold"/>
                        <p:tgtEl>
                          <p:spTgt spid="23"/>
                        </p:tgtEl>
                        <p:attrNameLst>
                          <p:attrName>ppt_w</p:attrName>
                        </p:attrNameLst>
                      </p:cBhvr>
                      <p:tavLst>
                        <p:tav tm="0">
                          <p:val>
                            <p:fltVal val="0"/>
                          </p:val>
                        </p:tav>
                        <p:tav tm="100000">
                          <p:val>
                            <p:strVal val="#ppt_w"/>
                          </p:val>
                        </p:tav>
                      </p:tavLst>
                    </p:anim>
                    <p:anim calcmode="lin" valueType="num">
                      <p:cBhvr>
                        <p:cTn dur="500" fill="hold"/>
                        <p:tgtEl>
                          <p:spTgt spid="23"/>
                        </p:tgtEl>
                        <p:attrNameLst>
                          <p:attrName>ppt_h</p:attrName>
                        </p:attrNameLst>
                      </p:cBhvr>
                      <p:tavLst>
                        <p:tav tm="0">
                          <p:val>
                            <p:fltVal val="0"/>
                          </p:val>
                        </p:tav>
                        <p:tav tm="100000">
                          <p:val>
                            <p:strVal val="#ppt_h"/>
                          </p:val>
                        </p:tav>
                      </p:tavLst>
                    </p:anim>
                    <p:animEffect transition="in" filter="fade">
                      <p:cBhvr>
                        <p:cTn dur="500"/>
                        <p:tgtEl>
                          <p:spTgt spid="23"/>
                        </p:tgtEl>
                      </p:cBhvr>
                    </p:animEffect>
                  </p:childTnLst>
                </p:cTn>
              </p:par>
            </p:tnLst>
          </p:tmpl>
        </p:tmplLst>
      </p:bldP>
      <p:bldP spid="24" grpId="0">
        <p:tmplLst>
          <p:tmpl>
            <p:tnLst>
              <p:par>
                <p:cTn presetID="22" presetClass="entr" presetSubtype="1"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Effect transition="in" filter="wipe(up)">
                      <p:cBhvr>
                        <p:cTn dur="500"/>
                        <p:tgtEl>
                          <p:spTgt spid="24"/>
                        </p:tgtEl>
                      </p:cBhvr>
                    </p:animEffect>
                  </p:childTnLst>
                </p:cTn>
              </p:par>
            </p:tnLst>
          </p:tmpl>
        </p:tmplLst>
      </p:bldP>
      <p:bldP spid="25" grpId="0" animBg="1">
        <p:tmplLst>
          <p:tmpl>
            <p:tnLst>
              <p:par>
                <p:cTn presetID="16" presetClass="entr" presetSubtype="37"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barn(outVertical)">
                      <p:cBhvr>
                        <p:cTn dur="500"/>
                        <p:tgtEl>
                          <p:spTgt spid="25"/>
                        </p:tgtEl>
                      </p:cBhvr>
                    </p:animEffect>
                  </p:childTnLst>
                </p:cTn>
              </p:par>
            </p:tnLst>
          </p:tmpl>
        </p:tmplLst>
      </p:bldP>
      <p:bldP spid="26" grpId="0" build="p">
        <p:tmplLst>
          <p:tmpl lvl="1">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p:tmplLst>
          <p:tmpl>
            <p:tnLst>
              <p:par>
                <p:cTn presetID="22" presetClass="entr" presetSubtype="1" fill="hold" nodeType="withEffect">
                  <p:stCondLst>
                    <p:cond delay="300"/>
                  </p:stCondLst>
                  <p:childTnLst>
                    <p:set>
                      <p:cBhvr>
                        <p:cTn dur="1" fill="hold">
                          <p:stCondLst>
                            <p:cond delay="0"/>
                          </p:stCondLst>
                        </p:cTn>
                        <p:tgtEl>
                          <p:spTgt spid="27"/>
                        </p:tgtEl>
                        <p:attrNameLst>
                          <p:attrName>style.visibility</p:attrName>
                        </p:attrNameLst>
                      </p:cBhvr>
                      <p:to>
                        <p:strVal val="visible"/>
                      </p:to>
                    </p:set>
                    <p:animEffect transition="in" filter="wipe(up)">
                      <p:cBhvr>
                        <p:cTn dur="500"/>
                        <p:tgtEl>
                          <p:spTgt spid="27"/>
                        </p:tgtEl>
                      </p:cBhvr>
                    </p:animEffect>
                  </p:childTnLst>
                </p:cTn>
              </p:par>
            </p:tnLst>
          </p:tmpl>
        </p:tmplLst>
      </p:bldP>
      <p:bldP spid="28" grpId="0" animBg="1">
        <p:tmplLst>
          <p:tmpl>
            <p:tnLst>
              <p:par>
                <p:cTn presetID="16" presetClass="entr" presetSubtype="37" fill="hold" nodeType="withEffect">
                  <p:stCondLst>
                    <p:cond delay="150"/>
                  </p:stCondLst>
                  <p:childTnLst>
                    <p:set>
                      <p:cBhvr>
                        <p:cTn dur="1" fill="hold">
                          <p:stCondLst>
                            <p:cond delay="0"/>
                          </p:stCondLst>
                        </p:cTn>
                        <p:tgtEl>
                          <p:spTgt spid="28"/>
                        </p:tgtEl>
                        <p:attrNameLst>
                          <p:attrName>style.visibility</p:attrName>
                        </p:attrNameLst>
                      </p:cBhvr>
                      <p:to>
                        <p:strVal val="visible"/>
                      </p:to>
                    </p:set>
                    <p:animEffect transition="in" filter="barn(outVertical)">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Lst>
  </p:timing>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jdslijn uitbereiding met drie stappen">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27">
            <a:extLst>
              <a:ext uri="{FF2B5EF4-FFF2-40B4-BE49-F238E27FC236}">
                <a16:creationId xmlns:a16="http://schemas.microsoft.com/office/drawing/2014/main" id="{0BF3A780-C77A-9912-B61D-8B0799E592A3}"/>
              </a:ext>
            </a:extLst>
          </p:cNvPr>
          <p:cNvSpPr>
            <a:spLocks noGrp="1"/>
          </p:cNvSpPr>
          <p:nvPr>
            <p:ph type="body" sz="quarter" idx="53"/>
          </p:nvPr>
        </p:nvSpPr>
        <p:spPr>
          <a:xfrm rot="5400000">
            <a:off x="11584501" y="5994378"/>
            <a:ext cx="431998" cy="360000"/>
          </a:xfrm>
          <a:prstGeom prst="triangle">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voettekst 1">
            <a:extLst>
              <a:ext uri="{FF2B5EF4-FFF2-40B4-BE49-F238E27FC236}">
                <a16:creationId xmlns:a16="http://schemas.microsoft.com/office/drawing/2014/main" id="{B455466C-0CFE-84AD-E9B7-7BC1AB923EF0}"/>
              </a:ext>
            </a:extLst>
          </p:cNvPr>
          <p:cNvSpPr>
            <a:spLocks noGrp="1"/>
          </p:cNvSpPr>
          <p:nvPr>
            <p:ph type="ftr" sz="quarter" idx="54"/>
          </p:nvPr>
        </p:nvSpPr>
        <p:spPr/>
        <p:txBody>
          <a:bodyPr/>
          <a:lstStyle/>
          <a:p>
            <a:endParaRPr lang="nl-BE" dirty="0"/>
          </a:p>
        </p:txBody>
      </p:sp>
      <p:sp>
        <p:nvSpPr>
          <p:cNvPr id="24" name="Tijdelijke aanduiding voor dianummer 23">
            <a:extLst>
              <a:ext uri="{FF2B5EF4-FFF2-40B4-BE49-F238E27FC236}">
                <a16:creationId xmlns:a16="http://schemas.microsoft.com/office/drawing/2014/main" id="{A201B9CA-8DEE-0B11-A1BC-7B4D9F4E18B9}"/>
              </a:ext>
            </a:extLst>
          </p:cNvPr>
          <p:cNvSpPr>
            <a:spLocks noGrp="1"/>
          </p:cNvSpPr>
          <p:nvPr>
            <p:ph type="sldNum" sz="quarter" idx="55"/>
          </p:nvPr>
        </p:nvSpPr>
        <p:spPr/>
        <p:txBody>
          <a:bodyPr/>
          <a:lstStyle/>
          <a:p>
            <a:fld id="{6008D383-A939-4037-8B54-952B3017155F}" type="slidenum">
              <a:rPr lang="nl-BE" smtClean="0"/>
              <a:pPr/>
              <a:t>‹nr.›</a:t>
            </a:fld>
            <a:endParaRPr lang="nl-BE" dirty="0"/>
          </a:p>
        </p:txBody>
      </p:sp>
      <p:sp>
        <p:nvSpPr>
          <p:cNvPr id="25" name="Titel 24">
            <a:extLst>
              <a:ext uri="{FF2B5EF4-FFF2-40B4-BE49-F238E27FC236}">
                <a16:creationId xmlns:a16="http://schemas.microsoft.com/office/drawing/2014/main" id="{5EACAEE0-3E4C-1F4C-7AC3-13371CFA8013}"/>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a:p>
        </p:txBody>
      </p:sp>
      <p:sp>
        <p:nvSpPr>
          <p:cNvPr id="4" name="Tijdelijke aanduiding voor tekst 27">
            <a:extLst>
              <a:ext uri="{FF2B5EF4-FFF2-40B4-BE49-F238E27FC236}">
                <a16:creationId xmlns:a16="http://schemas.microsoft.com/office/drawing/2014/main" id="{F566AD37-7CC6-2CA9-3126-42689AF8CBF4}"/>
              </a:ext>
            </a:extLst>
          </p:cNvPr>
          <p:cNvSpPr>
            <a:spLocks noGrp="1"/>
          </p:cNvSpPr>
          <p:nvPr>
            <p:ph type="body" sz="quarter" idx="27"/>
          </p:nvPr>
        </p:nvSpPr>
        <p:spPr>
          <a:xfrm>
            <a:off x="571498"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46F55FE6-C7C7-E12B-375E-A4872AE0A08E}"/>
              </a:ext>
            </a:extLst>
          </p:cNvPr>
          <p:cNvSpPr>
            <a:spLocks noGrp="1"/>
          </p:cNvSpPr>
          <p:nvPr>
            <p:ph type="body" sz="quarter" idx="40"/>
          </p:nvPr>
        </p:nvSpPr>
        <p:spPr>
          <a:xfrm>
            <a:off x="4440871"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A87D3FB8-E0C5-DB95-24B3-05DCD21A2579}"/>
              </a:ext>
            </a:extLst>
          </p:cNvPr>
          <p:cNvSpPr>
            <a:spLocks noGrp="1"/>
          </p:cNvSpPr>
          <p:nvPr>
            <p:ph type="body" sz="quarter" idx="48"/>
          </p:nvPr>
        </p:nvSpPr>
        <p:spPr>
          <a:xfrm>
            <a:off x="8304900"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7" name="Tijdelijke aanduiding voor tekst 6">
            <a:extLst>
              <a:ext uri="{FF2B5EF4-FFF2-40B4-BE49-F238E27FC236}">
                <a16:creationId xmlns:a16="http://schemas.microsoft.com/office/drawing/2014/main" id="{17C76E26-7F6C-179C-5EBF-8DB6AA285CAA}"/>
              </a:ext>
            </a:extLst>
          </p:cNvPr>
          <p:cNvSpPr>
            <a:spLocks noGrp="1"/>
          </p:cNvSpPr>
          <p:nvPr>
            <p:ph type="body" sz="quarter" idx="18"/>
          </p:nvPr>
        </p:nvSpPr>
        <p:spPr>
          <a:xfrm>
            <a:off x="714124" y="3675269"/>
            <a:ext cx="2916316"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8" name="Tijdelijke aanduiding voor tekst 9">
            <a:extLst>
              <a:ext uri="{FF2B5EF4-FFF2-40B4-BE49-F238E27FC236}">
                <a16:creationId xmlns:a16="http://schemas.microsoft.com/office/drawing/2014/main" id="{5CB4CC77-89BD-6E50-9193-0CCB1D4B1B94}"/>
              </a:ext>
            </a:extLst>
          </p:cNvPr>
          <p:cNvSpPr>
            <a:spLocks noGrp="1"/>
          </p:cNvSpPr>
          <p:nvPr>
            <p:ph type="body" sz="quarter" idx="23"/>
          </p:nvPr>
        </p:nvSpPr>
        <p:spPr>
          <a:xfrm rot="5400000">
            <a:off x="2154282"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6">
            <a:extLst>
              <a:ext uri="{FF2B5EF4-FFF2-40B4-BE49-F238E27FC236}">
                <a16:creationId xmlns:a16="http://schemas.microsoft.com/office/drawing/2014/main" id="{99B67A37-8B79-ACBD-A7B3-7935365F2C75}"/>
              </a:ext>
            </a:extLst>
          </p:cNvPr>
          <p:cNvSpPr>
            <a:spLocks noGrp="1"/>
          </p:cNvSpPr>
          <p:nvPr>
            <p:ph type="body" sz="quarter" idx="39" hasCustomPrompt="1"/>
          </p:nvPr>
        </p:nvSpPr>
        <p:spPr>
          <a:xfrm>
            <a:off x="1031387" y="2613061"/>
            <a:ext cx="228179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0" name="Tijdelijke aanduiding voor tekst 6">
            <a:extLst>
              <a:ext uri="{FF2B5EF4-FFF2-40B4-BE49-F238E27FC236}">
                <a16:creationId xmlns:a16="http://schemas.microsoft.com/office/drawing/2014/main" id="{BBF71D54-9857-B1D8-4419-6C2E56A3BE5D}"/>
              </a:ext>
            </a:extLst>
          </p:cNvPr>
          <p:cNvSpPr>
            <a:spLocks noGrp="1"/>
          </p:cNvSpPr>
          <p:nvPr>
            <p:ph type="body" sz="quarter" idx="41"/>
          </p:nvPr>
        </p:nvSpPr>
        <p:spPr>
          <a:xfrm>
            <a:off x="4640513" y="3675269"/>
            <a:ext cx="2916316"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1" name="Tijdelijke aanduiding voor tekst 9">
            <a:extLst>
              <a:ext uri="{FF2B5EF4-FFF2-40B4-BE49-F238E27FC236}">
                <a16:creationId xmlns:a16="http://schemas.microsoft.com/office/drawing/2014/main" id="{8AB58912-2C82-4745-AEF6-A57957569F63}"/>
              </a:ext>
            </a:extLst>
          </p:cNvPr>
          <p:cNvSpPr>
            <a:spLocks noGrp="1"/>
          </p:cNvSpPr>
          <p:nvPr>
            <p:ph type="body" sz="quarter" idx="42"/>
          </p:nvPr>
        </p:nvSpPr>
        <p:spPr>
          <a:xfrm rot="5400000">
            <a:off x="608067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2" name="Tijdelijke aanduiding voor tekst 6">
            <a:extLst>
              <a:ext uri="{FF2B5EF4-FFF2-40B4-BE49-F238E27FC236}">
                <a16:creationId xmlns:a16="http://schemas.microsoft.com/office/drawing/2014/main" id="{DE0BFC13-1080-5037-AE12-3C75C4E4E51F}"/>
              </a:ext>
            </a:extLst>
          </p:cNvPr>
          <p:cNvSpPr>
            <a:spLocks noGrp="1"/>
          </p:cNvSpPr>
          <p:nvPr>
            <p:ph type="body" sz="quarter" idx="43" hasCustomPrompt="1"/>
          </p:nvPr>
        </p:nvSpPr>
        <p:spPr>
          <a:xfrm>
            <a:off x="4957776" y="2613061"/>
            <a:ext cx="228179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3" name="Tijdelijke aanduiding voor tekst 6">
            <a:extLst>
              <a:ext uri="{FF2B5EF4-FFF2-40B4-BE49-F238E27FC236}">
                <a16:creationId xmlns:a16="http://schemas.microsoft.com/office/drawing/2014/main" id="{D081842A-B7B9-F14B-258D-3823C5A71D93}"/>
              </a:ext>
            </a:extLst>
          </p:cNvPr>
          <p:cNvSpPr>
            <a:spLocks noGrp="1"/>
          </p:cNvSpPr>
          <p:nvPr>
            <p:ph type="body" sz="quarter" idx="49"/>
          </p:nvPr>
        </p:nvSpPr>
        <p:spPr>
          <a:xfrm>
            <a:off x="8504542" y="3675269"/>
            <a:ext cx="2916316"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4" name="Tijdelijke aanduiding voor tekst 9">
            <a:extLst>
              <a:ext uri="{FF2B5EF4-FFF2-40B4-BE49-F238E27FC236}">
                <a16:creationId xmlns:a16="http://schemas.microsoft.com/office/drawing/2014/main" id="{1E0CE1D1-096A-2FCB-FC15-C6BCFA269184}"/>
              </a:ext>
            </a:extLst>
          </p:cNvPr>
          <p:cNvSpPr>
            <a:spLocks noGrp="1"/>
          </p:cNvSpPr>
          <p:nvPr>
            <p:ph type="body" sz="quarter" idx="50"/>
          </p:nvPr>
        </p:nvSpPr>
        <p:spPr>
          <a:xfrm rot="5400000">
            <a:off x="99447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6">
            <a:extLst>
              <a:ext uri="{FF2B5EF4-FFF2-40B4-BE49-F238E27FC236}">
                <a16:creationId xmlns:a16="http://schemas.microsoft.com/office/drawing/2014/main" id="{3082B250-5B01-F53C-99B0-4E01D3E19DCE}"/>
              </a:ext>
            </a:extLst>
          </p:cNvPr>
          <p:cNvSpPr>
            <a:spLocks noGrp="1"/>
          </p:cNvSpPr>
          <p:nvPr>
            <p:ph type="body" sz="quarter" idx="51" hasCustomPrompt="1"/>
          </p:nvPr>
        </p:nvSpPr>
        <p:spPr>
          <a:xfrm>
            <a:off x="8821805" y="2613061"/>
            <a:ext cx="228179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14163888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12" presetClass="entr" presetSubtype="4"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p:cTn id="20"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9">
                                            <p:txEl>
                                              <p:pRg st="0" end="0"/>
                                            </p:txEl>
                                          </p:spTgt>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par>
                                <p:cTn id="26" presetID="22" presetClass="entr" presetSubtype="1" fill="hold" grpId="0" nodeType="withEffect">
                                  <p:stCondLst>
                                    <p:cond delay="30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p:tgtEl>
                                          <p:spTgt spid="5"/>
                                        </p:tgtEl>
                                        <p:attrNameLst>
                                          <p:attrName>ppt_y</p:attrName>
                                        </p:attrNameLst>
                                      </p:cBhvr>
                                      <p:tavLst>
                                        <p:tav tm="0">
                                          <p:val>
                                            <p:strVal val="#ppt_y+#ppt_h*1.125000"/>
                                          </p:val>
                                        </p:tav>
                                        <p:tav tm="100000">
                                          <p:val>
                                            <p:strVal val="#ppt_y"/>
                                          </p:val>
                                        </p:tav>
                                      </p:tavLst>
                                    </p:anim>
                                    <p:animEffect transition="in" filter="wipe(up)">
                                      <p:cBhvr>
                                        <p:cTn id="34" dur="500"/>
                                        <p:tgtEl>
                                          <p:spTgt spid="5"/>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 calcmode="lin" valueType="num">
                                      <p:cBhvr>
                                        <p:cTn id="38"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2">
                                            <p:txEl>
                                              <p:pRg st="0" end="0"/>
                                            </p:txEl>
                                          </p:spTgt>
                                        </p:tgtEl>
                                      </p:cBhvr>
                                    </p:animEffect>
                                  </p:childTnLst>
                                </p:cTn>
                              </p:par>
                              <p:par>
                                <p:cTn id="41" presetID="16" presetClass="entr" presetSubtype="37" fill="hold" grpId="0" nodeType="withEffect">
                                  <p:stCondLst>
                                    <p:cond delay="250"/>
                                  </p:stCondLst>
                                  <p:childTnLst>
                                    <p:set>
                                      <p:cBhvr>
                                        <p:cTn id="42" dur="1" fill="hold">
                                          <p:stCondLst>
                                            <p:cond delay="0"/>
                                          </p:stCondLst>
                                        </p:cTn>
                                        <p:tgtEl>
                                          <p:spTgt spid="11"/>
                                        </p:tgtEl>
                                        <p:attrNameLst>
                                          <p:attrName>style.visibility</p:attrName>
                                        </p:attrNameLst>
                                      </p:cBhvr>
                                      <p:to>
                                        <p:strVal val="visible"/>
                                      </p:to>
                                    </p:set>
                                    <p:animEffect transition="in" filter="barn(outVertical)">
                                      <p:cBhvr>
                                        <p:cTn id="43" dur="500"/>
                                        <p:tgtEl>
                                          <p:spTgt spid="11"/>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p:tgtEl>
                                          <p:spTgt spid="6"/>
                                        </p:tgtEl>
                                        <p:attrNameLst>
                                          <p:attrName>ppt_y</p:attrName>
                                        </p:attrNameLst>
                                      </p:cBhvr>
                                      <p:tavLst>
                                        <p:tav tm="0">
                                          <p:val>
                                            <p:strVal val="#ppt_y+#ppt_h*1.125000"/>
                                          </p:val>
                                        </p:tav>
                                        <p:tav tm="100000">
                                          <p:val>
                                            <p:strVal val="#ppt_y"/>
                                          </p:val>
                                        </p:tav>
                                      </p:tavLst>
                                    </p:anim>
                                    <p:animEffect transition="in" filter="wipe(up)">
                                      <p:cBhvr>
                                        <p:cTn id="52" dur="500"/>
                                        <p:tgtEl>
                                          <p:spTgt spid="6"/>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15">
                                            <p:txEl>
                                              <p:pRg st="0" end="0"/>
                                            </p:txEl>
                                          </p:spTgt>
                                        </p:tgtEl>
                                        <p:attrNameLst>
                                          <p:attrName>style.visibility</p:attrName>
                                        </p:attrNameLst>
                                      </p:cBhvr>
                                      <p:to>
                                        <p:strVal val="visible"/>
                                      </p:to>
                                    </p:set>
                                    <p:anim calcmode="lin" valueType="num">
                                      <p:cBhvr>
                                        <p:cTn id="56"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15">
                                            <p:txEl>
                                              <p:pRg st="0" end="0"/>
                                            </p:txEl>
                                          </p:spTgt>
                                        </p:tgtEl>
                                      </p:cBhvr>
                                    </p:animEffect>
                                  </p:childTnLst>
                                </p:cTn>
                              </p:par>
                              <p:par>
                                <p:cTn id="59" presetID="16" presetClass="entr" presetSubtype="37" fill="hold" grpId="0" nodeType="withEffect">
                                  <p:stCondLst>
                                    <p:cond delay="150"/>
                                  </p:stCondLst>
                                  <p:childTnLst>
                                    <p:set>
                                      <p:cBhvr>
                                        <p:cTn id="60" dur="1" fill="hold">
                                          <p:stCondLst>
                                            <p:cond delay="0"/>
                                          </p:stCondLst>
                                        </p:cTn>
                                        <p:tgtEl>
                                          <p:spTgt spid="14"/>
                                        </p:tgtEl>
                                        <p:attrNameLst>
                                          <p:attrName>style.visibility</p:attrName>
                                        </p:attrNameLst>
                                      </p:cBhvr>
                                      <p:to>
                                        <p:strVal val="visible"/>
                                      </p:to>
                                    </p:set>
                                    <p:animEffect transition="in" filter="barn(outVertical)">
                                      <p:cBhvr>
                                        <p:cTn id="61" dur="500"/>
                                        <p:tgtEl>
                                          <p:spTgt spid="14"/>
                                        </p:tgtEl>
                                      </p:cBhvr>
                                    </p:animEffect>
                                  </p:childTnLst>
                                </p:cTn>
                              </p:par>
                              <p:par>
                                <p:cTn id="62" presetID="22" presetClass="entr" presetSubtype="1" fill="hold" grpId="0" nodeType="withEffect">
                                  <p:stCondLst>
                                    <p:cond delay="300"/>
                                  </p:stCondLst>
                                  <p:childTnLst>
                                    <p:set>
                                      <p:cBhvr>
                                        <p:cTn id="63" dur="1" fill="hold">
                                          <p:stCondLst>
                                            <p:cond delay="0"/>
                                          </p:stCondLst>
                                        </p:cTn>
                                        <p:tgtEl>
                                          <p:spTgt spid="13"/>
                                        </p:tgtEl>
                                        <p:attrNameLst>
                                          <p:attrName>style.visibility</p:attrName>
                                        </p:attrNameLst>
                                      </p:cBhvr>
                                      <p:to>
                                        <p:strVal val="visible"/>
                                      </p:to>
                                    </p:set>
                                    <p:animEffect transition="in" filter="wipe(up)">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 grpId="0" animBg="1">
        <p:tmplLst>
          <p:tmpl>
            <p:tnLst>
              <p:par>
                <p:cTn presetID="12" presetClass="entr" presetSubtype="4"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Lst>
      </p:bldP>
      <p:bldP spid="5" grpId="0" animBg="1">
        <p:tmplLst>
          <p:tmpl>
            <p:tnLst>
              <p:par>
                <p:cTn presetID="12" presetClass="entr" presetSubtype="4"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p:tgtEl>
                          <p:spTgt spid="5"/>
                        </p:tgtEl>
                        <p:attrNameLst>
                          <p:attrName>ppt_y</p:attrName>
                        </p:attrNameLst>
                      </p:cBhvr>
                      <p:tavLst>
                        <p:tav tm="0">
                          <p:val>
                            <p:strVal val="#ppt_y+#ppt_h*1.125000"/>
                          </p:val>
                        </p:tav>
                        <p:tav tm="100000">
                          <p:val>
                            <p:strVal val="#ppt_y"/>
                          </p:val>
                        </p:tav>
                      </p:tavLst>
                    </p:anim>
                    <p:animEffect transition="in" filter="wipe(up)">
                      <p:cBhvr>
                        <p:cTn dur="500"/>
                        <p:tgtEl>
                          <p:spTgt spid="5"/>
                        </p:tgtEl>
                      </p:cBhvr>
                    </p:animEffect>
                  </p:childTnLst>
                </p:cTn>
              </p:par>
            </p:tnLst>
          </p:tmpl>
        </p:tmplLst>
      </p:bldP>
      <p:bldP spid="6" grpId="0" animBg="1">
        <p:tmplLst>
          <p:tmpl>
            <p:tnLst>
              <p:par>
                <p:cTn presetID="1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p:tgtEl>
                          <p:spTgt spid="6"/>
                        </p:tgtEl>
                        <p:attrNameLst>
                          <p:attrName>ppt_y</p:attrName>
                        </p:attrNameLst>
                      </p:cBhvr>
                      <p:tavLst>
                        <p:tav tm="0">
                          <p:val>
                            <p:strVal val="#ppt_y+#ppt_h*1.125000"/>
                          </p:val>
                        </p:tav>
                        <p:tav tm="100000">
                          <p:val>
                            <p:strVal val="#ppt_y"/>
                          </p:val>
                        </p:tav>
                      </p:tavLst>
                    </p:anim>
                    <p:animEffect transition="in" filter="wipe(up)">
                      <p:cBhvr>
                        <p:cTn dur="500"/>
                        <p:tgtEl>
                          <p:spTgt spid="6"/>
                        </p:tgtEl>
                      </p:cBhvr>
                    </p:animEffect>
                  </p:childTnLst>
                </p:cTn>
              </p:par>
            </p:tnLst>
          </p:tmpl>
        </p:tmplLst>
      </p:bldP>
      <p:bldP spid="7" grpId="0">
        <p:tmplLst>
          <p:tmpl>
            <p:tnLst>
              <p:par>
                <p:cTn presetID="22" presetClass="entr" presetSubtype="1"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up)">
                      <p:cBhvr>
                        <p:cTn dur="500"/>
                        <p:tgtEl>
                          <p:spTgt spid="7"/>
                        </p:tgtEl>
                      </p:cBhvr>
                    </p:animEffect>
                  </p:childTnLst>
                </p:cTn>
              </p:par>
            </p:tnLst>
          </p:tmpl>
        </p:tmplLst>
      </p:bldP>
      <p:bldP spid="8" grpId="0" animBg="1">
        <p:tmplLst>
          <p:tmpl>
            <p:tnLst>
              <p:par>
                <p:cTn presetID="16" presetClass="entr" presetSubtype="37" fill="hold" nodeType="withEffect">
                  <p:stCondLst>
                    <p:cond delay="150"/>
                  </p:stCondLst>
                  <p:childTnLst>
                    <p:set>
                      <p:cBhvr>
                        <p:cTn dur="1" fill="hold">
                          <p:stCondLst>
                            <p:cond delay="0"/>
                          </p:stCondLst>
                        </p:cTn>
                        <p:tgtEl>
                          <p:spTgt spid="8"/>
                        </p:tgtEl>
                        <p:attrNameLst>
                          <p:attrName>style.visibility</p:attrName>
                        </p:attrNameLst>
                      </p:cBhvr>
                      <p:to>
                        <p:strVal val="visible"/>
                      </p:to>
                    </p:set>
                    <p:animEffect transition="in" filter="barn(outVertical)">
                      <p:cBhvr>
                        <p:cTn dur="500"/>
                        <p:tgtEl>
                          <p:spTgt spid="8"/>
                        </p:tgtEl>
                      </p:cBhvr>
                    </p:animEffect>
                  </p:childTnLst>
                </p:cTn>
              </p:par>
            </p:tnLst>
          </p:tmpl>
        </p:tmplLst>
      </p:bldP>
      <p:bldP spid="9" grpId="0" build="p">
        <p:tmplLst>
          <p:tmpl lvl="1">
            <p:tnLst>
              <p:par>
                <p:cTn presetID="53" presetClass="entr" presetSubtype="16"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p:tmplLst>
          <p:tmpl>
            <p:tnLst>
              <p:par>
                <p:cTn presetID="22" presetClass="entr" presetSubtype="1"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wipe(up)">
                      <p:cBhvr>
                        <p:cTn dur="500"/>
                        <p:tgtEl>
                          <p:spTgt spid="10"/>
                        </p:tgtEl>
                      </p:cBhvr>
                    </p:animEffect>
                  </p:childTnLst>
                </p:cTn>
              </p:par>
            </p:tnLst>
          </p:tmpl>
        </p:tmplLst>
      </p:bldP>
      <p:bldP spid="11" grpId="0" animBg="1">
        <p:tmplLst>
          <p:tmpl>
            <p:tnLst>
              <p:par>
                <p:cTn presetID="16" presetClass="entr" presetSubtype="37"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barn(outVertical)">
                      <p:cBhvr>
                        <p:cTn dur="500"/>
                        <p:tgtEl>
                          <p:spTgt spid="11"/>
                        </p:tgtEl>
                      </p:cBhvr>
                    </p:animEffect>
                  </p:childTnLst>
                </p:cTn>
              </p:par>
            </p:tnLst>
          </p:tmpl>
        </p:tmplLst>
      </p:bldP>
      <p:bldP spid="12" grpId="0" build="p">
        <p:tmplLst>
          <p:tmpl lvl="1">
            <p:tnLst>
              <p:par>
                <p:cTn presetID="53" presetClass="entr" presetSubtype="16"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13" grpId="0">
        <p:tmplLst>
          <p:tmpl>
            <p:tnLst>
              <p:par>
                <p:cTn presetID="22" presetClass="entr" presetSubtype="1"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wipe(up)">
                      <p:cBhvr>
                        <p:cTn dur="500"/>
                        <p:tgtEl>
                          <p:spTgt spid="13"/>
                        </p:tgtEl>
                      </p:cBhvr>
                    </p:animEffect>
                  </p:childTnLst>
                </p:cTn>
              </p:par>
            </p:tnLst>
          </p:tmpl>
        </p:tmplLst>
      </p:bldP>
      <p:bldP spid="14" grpId="0" animBg="1">
        <p:tmplLst>
          <p:tmpl>
            <p:tnLst>
              <p:par>
                <p:cTn presetID="16" presetClass="entr" presetSubtype="37"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P spid="15" grpId="0" build="p">
        <p:tmplLst>
          <p:tmpl lvl="1">
            <p:tnLst>
              <p:par>
                <p:cTn presetID="53" presetClass="entr" presetSubtype="16"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jdslijn vier stappen">
    <p:spTree>
      <p:nvGrpSpPr>
        <p:cNvPr id="1" name=""/>
        <p:cNvGrpSpPr/>
        <p:nvPr/>
      </p:nvGrpSpPr>
      <p:grpSpPr>
        <a:xfrm>
          <a:off x="0" y="0"/>
          <a:ext cx="0" cy="0"/>
          <a:chOff x="0" y="0"/>
          <a:chExt cx="0" cy="0"/>
        </a:xfrm>
      </p:grpSpPr>
      <p:sp>
        <p:nvSpPr>
          <p:cNvPr id="4" name="Tijdelijke aanduiding voor tekst 27">
            <a:extLst>
              <a:ext uri="{FF2B5EF4-FFF2-40B4-BE49-F238E27FC236}">
                <a16:creationId xmlns:a16="http://schemas.microsoft.com/office/drawing/2014/main" id="{8505BE3F-BA2C-2DA8-D1D3-C6FB87352E0D}"/>
              </a:ext>
            </a:extLst>
          </p:cNvPr>
          <p:cNvSpPr>
            <a:spLocks noGrp="1"/>
          </p:cNvSpPr>
          <p:nvPr>
            <p:ph type="body" sz="quarter" idx="27"/>
          </p:nvPr>
        </p:nvSpPr>
        <p:spPr>
          <a:xfrm>
            <a:off x="5715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8" name="Tijdelijke aanduiding voor tekst 27">
            <a:extLst>
              <a:ext uri="{FF2B5EF4-FFF2-40B4-BE49-F238E27FC236}">
                <a16:creationId xmlns:a16="http://schemas.microsoft.com/office/drawing/2014/main" id="{64E16B84-D6AB-815A-1CB1-E1A9B9652D36}"/>
              </a:ext>
            </a:extLst>
          </p:cNvPr>
          <p:cNvSpPr>
            <a:spLocks noGrp="1"/>
          </p:cNvSpPr>
          <p:nvPr>
            <p:ph type="body" sz="quarter" idx="40"/>
          </p:nvPr>
        </p:nvSpPr>
        <p:spPr>
          <a:xfrm>
            <a:off x="35179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jdelijke aanduiding voor tekst 27">
            <a:extLst>
              <a:ext uri="{FF2B5EF4-FFF2-40B4-BE49-F238E27FC236}">
                <a16:creationId xmlns:a16="http://schemas.microsoft.com/office/drawing/2014/main" id="{2D207637-6765-13FC-DD27-30608BECFD38}"/>
              </a:ext>
            </a:extLst>
          </p:cNvPr>
          <p:cNvSpPr>
            <a:spLocks noGrp="1"/>
          </p:cNvSpPr>
          <p:nvPr>
            <p:ph type="body" sz="quarter" idx="44"/>
          </p:nvPr>
        </p:nvSpPr>
        <p:spPr>
          <a:xfrm>
            <a:off x="64643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E89E0A7A-CA45-7211-C853-5495B5A6630C}"/>
              </a:ext>
            </a:extLst>
          </p:cNvPr>
          <p:cNvSpPr>
            <a:spLocks noGrp="1"/>
          </p:cNvSpPr>
          <p:nvPr>
            <p:ph type="body" sz="quarter" idx="48"/>
          </p:nvPr>
        </p:nvSpPr>
        <p:spPr>
          <a:xfrm>
            <a:off x="94107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57150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6">
            <a:extLst>
              <a:ext uri="{FF2B5EF4-FFF2-40B4-BE49-F238E27FC236}">
                <a16:creationId xmlns:a16="http://schemas.microsoft.com/office/drawing/2014/main" id="{0B92127A-09FC-D7F4-49F9-966BD4038A93}"/>
              </a:ext>
            </a:extLst>
          </p:cNvPr>
          <p:cNvSpPr>
            <a:spLocks noGrp="1"/>
          </p:cNvSpPr>
          <p:nvPr>
            <p:ph type="body" sz="quarter" idx="18"/>
          </p:nvPr>
        </p:nvSpPr>
        <p:spPr>
          <a:xfrm>
            <a:off x="638911"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6" name="Tijdelijke aanduiding voor tekst 9">
            <a:extLst>
              <a:ext uri="{FF2B5EF4-FFF2-40B4-BE49-F238E27FC236}">
                <a16:creationId xmlns:a16="http://schemas.microsoft.com/office/drawing/2014/main" id="{580B8107-8002-863E-1042-A1B5F3802925}"/>
              </a:ext>
            </a:extLst>
          </p:cNvPr>
          <p:cNvSpPr>
            <a:spLocks noGrp="1"/>
          </p:cNvSpPr>
          <p:nvPr>
            <p:ph type="body" sz="quarter" idx="23"/>
          </p:nvPr>
        </p:nvSpPr>
        <p:spPr>
          <a:xfrm rot="5400000">
            <a:off x="16584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7" name="Tijdelijke aanduiding voor tekst 6">
            <a:extLst>
              <a:ext uri="{FF2B5EF4-FFF2-40B4-BE49-F238E27FC236}">
                <a16:creationId xmlns:a16="http://schemas.microsoft.com/office/drawing/2014/main" id="{683F882C-B4A3-FA63-28DF-1633B1173ADE}"/>
              </a:ext>
            </a:extLst>
          </p:cNvPr>
          <p:cNvSpPr>
            <a:spLocks noGrp="1"/>
          </p:cNvSpPr>
          <p:nvPr>
            <p:ph type="body" sz="quarter" idx="39" hasCustomPrompt="1"/>
          </p:nvPr>
        </p:nvSpPr>
        <p:spPr>
          <a:xfrm>
            <a:off x="864646"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9" name="Tijdelijke aanduiding voor tekst 6">
            <a:extLst>
              <a:ext uri="{FF2B5EF4-FFF2-40B4-BE49-F238E27FC236}">
                <a16:creationId xmlns:a16="http://schemas.microsoft.com/office/drawing/2014/main" id="{66C469CA-323B-6885-0182-4734EA46D30C}"/>
              </a:ext>
            </a:extLst>
          </p:cNvPr>
          <p:cNvSpPr>
            <a:spLocks noGrp="1"/>
          </p:cNvSpPr>
          <p:nvPr>
            <p:ph type="body" sz="quarter" idx="41"/>
          </p:nvPr>
        </p:nvSpPr>
        <p:spPr>
          <a:xfrm>
            <a:off x="3596265"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0" name="Tijdelijke aanduiding voor tekst 9">
            <a:extLst>
              <a:ext uri="{FF2B5EF4-FFF2-40B4-BE49-F238E27FC236}">
                <a16:creationId xmlns:a16="http://schemas.microsoft.com/office/drawing/2014/main" id="{A0E1AE86-4A29-1732-2D85-FDD29174C9BF}"/>
              </a:ext>
            </a:extLst>
          </p:cNvPr>
          <p:cNvSpPr>
            <a:spLocks noGrp="1"/>
          </p:cNvSpPr>
          <p:nvPr>
            <p:ph type="body" sz="quarter" idx="42"/>
          </p:nvPr>
        </p:nvSpPr>
        <p:spPr>
          <a:xfrm rot="5400000">
            <a:off x="4615754"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1" name="Tijdelijke aanduiding voor tekst 6">
            <a:extLst>
              <a:ext uri="{FF2B5EF4-FFF2-40B4-BE49-F238E27FC236}">
                <a16:creationId xmlns:a16="http://schemas.microsoft.com/office/drawing/2014/main" id="{8F754828-A9F5-7FE7-31BD-0CDF61708337}"/>
              </a:ext>
            </a:extLst>
          </p:cNvPr>
          <p:cNvSpPr>
            <a:spLocks noGrp="1"/>
          </p:cNvSpPr>
          <p:nvPr>
            <p:ph type="body" sz="quarter" idx="43" hasCustomPrompt="1"/>
          </p:nvPr>
        </p:nvSpPr>
        <p:spPr>
          <a:xfrm>
            <a:off x="3822000"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5" name="Tijdelijke aanduiding voor tekst 6">
            <a:extLst>
              <a:ext uri="{FF2B5EF4-FFF2-40B4-BE49-F238E27FC236}">
                <a16:creationId xmlns:a16="http://schemas.microsoft.com/office/drawing/2014/main" id="{D09A9B8C-FAA1-723F-BF1F-129B464C6AFB}"/>
              </a:ext>
            </a:extLst>
          </p:cNvPr>
          <p:cNvSpPr>
            <a:spLocks noGrp="1"/>
          </p:cNvSpPr>
          <p:nvPr>
            <p:ph type="body" sz="quarter" idx="45"/>
          </p:nvPr>
        </p:nvSpPr>
        <p:spPr>
          <a:xfrm>
            <a:off x="6530522"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6" name="Tijdelijke aanduiding voor tekst 9">
            <a:extLst>
              <a:ext uri="{FF2B5EF4-FFF2-40B4-BE49-F238E27FC236}">
                <a16:creationId xmlns:a16="http://schemas.microsoft.com/office/drawing/2014/main" id="{FFED58BD-4158-1EAA-FAE4-67F9C1A51E9C}"/>
              </a:ext>
            </a:extLst>
          </p:cNvPr>
          <p:cNvSpPr>
            <a:spLocks noGrp="1"/>
          </p:cNvSpPr>
          <p:nvPr>
            <p:ph type="body" sz="quarter" idx="46"/>
          </p:nvPr>
        </p:nvSpPr>
        <p:spPr>
          <a:xfrm rot="5400000">
            <a:off x="755001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jdelijke aanduiding voor tekst 6">
            <a:extLst>
              <a:ext uri="{FF2B5EF4-FFF2-40B4-BE49-F238E27FC236}">
                <a16:creationId xmlns:a16="http://schemas.microsoft.com/office/drawing/2014/main" id="{B42C7052-DF76-D58A-D484-0B141845A6B0}"/>
              </a:ext>
            </a:extLst>
          </p:cNvPr>
          <p:cNvSpPr>
            <a:spLocks noGrp="1"/>
          </p:cNvSpPr>
          <p:nvPr>
            <p:ph type="body" sz="quarter" idx="47" hasCustomPrompt="1"/>
          </p:nvPr>
        </p:nvSpPr>
        <p:spPr>
          <a:xfrm>
            <a:off x="6756257"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9" name="Tijdelijke aanduiding voor tekst 6">
            <a:extLst>
              <a:ext uri="{FF2B5EF4-FFF2-40B4-BE49-F238E27FC236}">
                <a16:creationId xmlns:a16="http://schemas.microsoft.com/office/drawing/2014/main" id="{60EFA3F1-B82F-E32D-0286-556BB5ECC64B}"/>
              </a:ext>
            </a:extLst>
          </p:cNvPr>
          <p:cNvSpPr>
            <a:spLocks noGrp="1"/>
          </p:cNvSpPr>
          <p:nvPr>
            <p:ph type="body" sz="quarter" idx="49"/>
          </p:nvPr>
        </p:nvSpPr>
        <p:spPr>
          <a:xfrm>
            <a:off x="9478111"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0" name="Tijdelijke aanduiding voor tekst 9">
            <a:extLst>
              <a:ext uri="{FF2B5EF4-FFF2-40B4-BE49-F238E27FC236}">
                <a16:creationId xmlns:a16="http://schemas.microsoft.com/office/drawing/2014/main" id="{35CB01B7-3AC4-4296-DE69-3CA12EFE157D}"/>
              </a:ext>
            </a:extLst>
          </p:cNvPr>
          <p:cNvSpPr>
            <a:spLocks noGrp="1"/>
          </p:cNvSpPr>
          <p:nvPr>
            <p:ph type="body" sz="quarter" idx="50"/>
          </p:nvPr>
        </p:nvSpPr>
        <p:spPr>
          <a:xfrm rot="5400000">
            <a:off x="104976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1" name="Tijdelijke aanduiding voor tekst 6">
            <a:extLst>
              <a:ext uri="{FF2B5EF4-FFF2-40B4-BE49-F238E27FC236}">
                <a16:creationId xmlns:a16="http://schemas.microsoft.com/office/drawing/2014/main" id="{18CF63BF-2E57-EACE-CEB0-F9DD37E407C9}"/>
              </a:ext>
            </a:extLst>
          </p:cNvPr>
          <p:cNvSpPr>
            <a:spLocks noGrp="1"/>
          </p:cNvSpPr>
          <p:nvPr>
            <p:ph type="body" sz="quarter" idx="51" hasCustomPrompt="1"/>
          </p:nvPr>
        </p:nvSpPr>
        <p:spPr>
          <a:xfrm>
            <a:off x="9703846"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 name="Tijdelijke aanduiding voor voettekst 1">
            <a:extLst>
              <a:ext uri="{FF2B5EF4-FFF2-40B4-BE49-F238E27FC236}">
                <a16:creationId xmlns:a16="http://schemas.microsoft.com/office/drawing/2014/main" id="{1A8819BA-F8F6-BEDA-7C85-4BCE74A9DD32}"/>
              </a:ext>
            </a:extLst>
          </p:cNvPr>
          <p:cNvSpPr>
            <a:spLocks noGrp="1"/>
          </p:cNvSpPr>
          <p:nvPr>
            <p:ph type="ftr" sz="quarter" idx="53"/>
          </p:nvPr>
        </p:nvSpPr>
        <p:spPr/>
        <p:txBody>
          <a:bodyPr/>
          <a:lstStyle/>
          <a:p>
            <a:endParaRPr lang="nl-BE" dirty="0"/>
          </a:p>
        </p:txBody>
      </p:sp>
      <p:sp>
        <p:nvSpPr>
          <p:cNvPr id="12" name="Tijdelijke aanduiding voor dianummer 11">
            <a:extLst>
              <a:ext uri="{FF2B5EF4-FFF2-40B4-BE49-F238E27FC236}">
                <a16:creationId xmlns:a16="http://schemas.microsoft.com/office/drawing/2014/main" id="{460F4E92-7A17-6893-111F-9213827AFAE4}"/>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13" name="Titel 12">
            <a:extLst>
              <a:ext uri="{FF2B5EF4-FFF2-40B4-BE49-F238E27FC236}">
                <a16:creationId xmlns:a16="http://schemas.microsoft.com/office/drawing/2014/main" id="{E9754553-C524-F7B1-9995-24BCA4EE8E54}"/>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a:p>
        </p:txBody>
      </p:sp>
    </p:spTree>
    <p:extLst>
      <p:ext uri="{BB962C8B-B14F-4D97-AF65-F5344CB8AC3E}">
        <p14:creationId xmlns:p14="http://schemas.microsoft.com/office/powerpoint/2010/main" val="23566347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par>
                          <p:cTn id="13" fill="hold">
                            <p:stCondLst>
                              <p:cond delay="750"/>
                            </p:stCondLst>
                            <p:childTnLst>
                              <p:par>
                                <p:cTn id="14" presetID="53" presetClass="entr" presetSubtype="16"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500"/>
                                        <p:tgtEl>
                                          <p:spTgt spid="6"/>
                                        </p:tgtEl>
                                      </p:cBhvr>
                                    </p:animEffect>
                                  </p:childTnLst>
                                </p:cTn>
                              </p:par>
                              <p:par>
                                <p:cTn id="22" presetID="22" presetClass="entr" presetSubtype="1" fill="hold" grpId="0" nodeType="withEffect">
                                  <p:stCondLst>
                                    <p:cond delay="30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p:cTn id="34"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1">
                                            <p:txEl>
                                              <p:pRg st="0" end="0"/>
                                            </p:txEl>
                                          </p:spTgt>
                                        </p:tgtEl>
                                      </p:cBhvr>
                                    </p:animEffect>
                                  </p:childTnLst>
                                </p:cTn>
                              </p:par>
                              <p:par>
                                <p:cTn id="37" presetID="16" presetClass="entr" presetSubtype="37" fill="hold" grpId="0" nodeType="withEffect">
                                  <p:stCondLst>
                                    <p:cond delay="250"/>
                                  </p:stCondLst>
                                  <p:childTnLst>
                                    <p:set>
                                      <p:cBhvr>
                                        <p:cTn id="38" dur="1" fill="hold">
                                          <p:stCondLst>
                                            <p:cond delay="0"/>
                                          </p:stCondLst>
                                        </p:cTn>
                                        <p:tgtEl>
                                          <p:spTgt spid="10"/>
                                        </p:tgtEl>
                                        <p:attrNameLst>
                                          <p:attrName>style.visibility</p:attrName>
                                        </p:attrNameLst>
                                      </p:cBhvr>
                                      <p:to>
                                        <p:strVal val="visible"/>
                                      </p:to>
                                    </p:set>
                                    <p:animEffect transition="in" filter="barn(outVertical)">
                                      <p:cBhvr>
                                        <p:cTn id="39" dur="500"/>
                                        <p:tgtEl>
                                          <p:spTgt spid="10"/>
                                        </p:tgtEl>
                                      </p:cBhvr>
                                    </p:animEffect>
                                  </p:childTnLst>
                                </p:cTn>
                              </p:par>
                              <p:par>
                                <p:cTn id="40" presetID="22" presetClass="entr" presetSubtype="1"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 calcmode="lin" valueType="num">
                                      <p:cBhvr>
                                        <p:cTn id="52"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17">
                                            <p:txEl>
                                              <p:pRg st="0" end="0"/>
                                            </p:txEl>
                                          </p:spTgt>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6"/>
                                        </p:tgtEl>
                                        <p:attrNameLst>
                                          <p:attrName>style.visibility</p:attrName>
                                        </p:attrNameLst>
                                      </p:cBhvr>
                                      <p:to>
                                        <p:strVal val="visible"/>
                                      </p:to>
                                    </p:set>
                                    <p:animEffect transition="in" filter="barn(outVertical)">
                                      <p:cBhvr>
                                        <p:cTn id="57" dur="500"/>
                                        <p:tgtEl>
                                          <p:spTgt spid="16"/>
                                        </p:tgtEl>
                                      </p:cBhvr>
                                    </p:animEffect>
                                  </p:childTnLst>
                                </p:cTn>
                              </p:par>
                              <p:par>
                                <p:cTn id="58" presetID="22" presetClass="entr" presetSubtype="1" fill="hold" grpId="0" nodeType="withEffect">
                                  <p:stCondLst>
                                    <p:cond delay="30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p:tgtEl>
                                          <p:spTgt spid="18"/>
                                        </p:tgtEl>
                                        <p:attrNameLst>
                                          <p:attrName>ppt_y</p:attrName>
                                        </p:attrNameLst>
                                      </p:cBhvr>
                                      <p:tavLst>
                                        <p:tav tm="0">
                                          <p:val>
                                            <p:strVal val="#ppt_y+#ppt_h*1.125000"/>
                                          </p:val>
                                        </p:tav>
                                        <p:tav tm="100000">
                                          <p:val>
                                            <p:strVal val="#ppt_y"/>
                                          </p:val>
                                        </p:tav>
                                      </p:tavLst>
                                    </p:anim>
                                    <p:animEffect transition="in" filter="wipe(up)">
                                      <p:cBhvr>
                                        <p:cTn id="66" dur="500"/>
                                        <p:tgtEl>
                                          <p:spTgt spid="18"/>
                                        </p:tgtEl>
                                      </p:cBhvr>
                                    </p:animEffect>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 calcmode="lin" valueType="num">
                                      <p:cBhvr>
                                        <p:cTn id="70"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1">
                                            <p:txEl>
                                              <p:pRg st="0" end="0"/>
                                            </p:txEl>
                                          </p:spTgt>
                                        </p:tgtEl>
                                      </p:cBhvr>
                                    </p:animEffect>
                                  </p:childTnLst>
                                </p:cTn>
                              </p:par>
                              <p:par>
                                <p:cTn id="73" presetID="16" presetClass="entr" presetSubtype="37" fill="hold" grpId="0" nodeType="withEffect">
                                  <p:stCondLst>
                                    <p:cond delay="150"/>
                                  </p:stCondLst>
                                  <p:childTnLst>
                                    <p:set>
                                      <p:cBhvr>
                                        <p:cTn id="74" dur="1" fill="hold">
                                          <p:stCondLst>
                                            <p:cond delay="0"/>
                                          </p:stCondLst>
                                        </p:cTn>
                                        <p:tgtEl>
                                          <p:spTgt spid="20"/>
                                        </p:tgtEl>
                                        <p:attrNameLst>
                                          <p:attrName>style.visibility</p:attrName>
                                        </p:attrNameLst>
                                      </p:cBhvr>
                                      <p:to>
                                        <p:strVal val="visible"/>
                                      </p:to>
                                    </p:set>
                                    <p:animEffect transition="in" filter="barn(outVertical)">
                                      <p:cBhvr>
                                        <p:cTn id="75" dur="500"/>
                                        <p:tgtEl>
                                          <p:spTgt spid="20"/>
                                        </p:tgtEl>
                                      </p:cBhvr>
                                    </p:animEffect>
                                  </p:childTnLst>
                                </p:cTn>
                              </p:par>
                              <p:par>
                                <p:cTn id="76" presetID="22" presetClass="entr" presetSubtype="1" fill="hold" grpId="0" nodeType="withEffect">
                                  <p:stCondLst>
                                    <p:cond delay="300"/>
                                  </p:stCondLst>
                                  <p:childTnLst>
                                    <p:set>
                                      <p:cBhvr>
                                        <p:cTn id="77" dur="1" fill="hold">
                                          <p:stCondLst>
                                            <p:cond delay="0"/>
                                          </p:stCondLst>
                                        </p:cTn>
                                        <p:tgtEl>
                                          <p:spTgt spid="19"/>
                                        </p:tgtEl>
                                        <p:attrNameLst>
                                          <p:attrName>style.visibility</p:attrName>
                                        </p:attrNameLst>
                                      </p:cBhvr>
                                      <p:to>
                                        <p:strVal val="visible"/>
                                      </p:to>
                                    </p:set>
                                    <p:animEffect transition="in" filter="wipe(up)">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12" presetClass="entr" presetSubtype="4"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Lst>
      </p:bldP>
      <p:bldP spid="8" grpId="0" animBg="1">
        <p:tmplLst>
          <p:tmpl>
            <p:tnLst>
              <p:par>
                <p:cTn presetID="12" presetClass="entr" presetSubtype="4"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p:tgtEl>
                          <p:spTgt spid="8"/>
                        </p:tgtEl>
                        <p:attrNameLst>
                          <p:attrName>ppt_y</p:attrName>
                        </p:attrNameLst>
                      </p:cBhvr>
                      <p:tavLst>
                        <p:tav tm="0">
                          <p:val>
                            <p:strVal val="#ppt_y+#ppt_h*1.125000"/>
                          </p:val>
                        </p:tav>
                        <p:tav tm="100000">
                          <p:val>
                            <p:strVal val="#ppt_y"/>
                          </p:val>
                        </p:tav>
                      </p:tavLst>
                    </p:anim>
                    <p:animEffect transition="in" filter="wipe(up)">
                      <p:cBhvr>
                        <p:cTn dur="500"/>
                        <p:tgtEl>
                          <p:spTgt spid="8"/>
                        </p:tgtEl>
                      </p:cBhvr>
                    </p:animEffect>
                  </p:childTnLst>
                </p:cTn>
              </p:par>
            </p:tnLst>
          </p:tmpl>
        </p:tmplLst>
      </p:bldP>
      <p:bldP spid="14" grpId="0" animBg="1">
        <p:tmplLst>
          <p:tmpl>
            <p:tnLst>
              <p:par>
                <p:cTn presetID="12" presetClass="entr" presetSubtype="4"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p:tgtEl>
                          <p:spTgt spid="14"/>
                        </p:tgtEl>
                        <p:attrNameLst>
                          <p:attrName>ppt_y</p:attrName>
                        </p:attrNameLst>
                      </p:cBhvr>
                      <p:tavLst>
                        <p:tav tm="0">
                          <p:val>
                            <p:strVal val="#ppt_y+#ppt_h*1.125000"/>
                          </p:val>
                        </p:tav>
                        <p:tav tm="100000">
                          <p:val>
                            <p:strVal val="#ppt_y"/>
                          </p:val>
                        </p:tav>
                      </p:tavLst>
                    </p:anim>
                    <p:animEffect transition="in" filter="wipe(up)">
                      <p:cBhvr>
                        <p:cTn dur="500"/>
                        <p:tgtEl>
                          <p:spTgt spid="14"/>
                        </p:tgtEl>
                      </p:cBhvr>
                    </p:animEffect>
                  </p:childTnLst>
                </p:cTn>
              </p:par>
            </p:tnLst>
          </p:tmpl>
        </p:tmplLst>
      </p:bldP>
      <p:bldP spid="18" grpId="0" animBg="1">
        <p:tmplLst>
          <p:tmpl>
            <p:tnLst>
              <p:par>
                <p:cTn presetID="12" presetClass="entr" presetSubtype="4"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2" presetClass="entr" presetSubtype="1" fill="hold" nodeType="withEffect">
                  <p:stCondLst>
                    <p:cond delay="300"/>
                  </p:stCondLst>
                  <p:childTnLst>
                    <p:set>
                      <p:cBhvr>
                        <p:cTn dur="1" fill="hold">
                          <p:stCondLst>
                            <p:cond delay="0"/>
                          </p:stCondLst>
                        </p:cTn>
                        <p:tgtEl>
                          <p:spTgt spid="5"/>
                        </p:tgtEl>
                        <p:attrNameLst>
                          <p:attrName>style.visibility</p:attrName>
                        </p:attrNameLst>
                      </p:cBhvr>
                      <p:to>
                        <p:strVal val="visible"/>
                      </p:to>
                    </p:set>
                    <p:animEffect transition="in" filter="wipe(up)">
                      <p:cBhvr>
                        <p:cTn dur="500"/>
                        <p:tgtEl>
                          <p:spTgt spid="5"/>
                        </p:tgtEl>
                      </p:cBhvr>
                    </p:animEffect>
                  </p:childTnLst>
                </p:cTn>
              </p:par>
            </p:tnLst>
          </p:tmpl>
        </p:tmplLst>
      </p:bldP>
      <p:bldP spid="6" grpId="0" animBg="1">
        <p:tmplLst>
          <p:tmpl>
            <p:tnLst>
              <p:par>
                <p:cTn presetID="16" presetClass="entr" presetSubtype="37" fill="hold" nodeType="withEffect">
                  <p:stCondLst>
                    <p:cond delay="15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7" grpId="0" build="p">
        <p:tmplLst>
          <p:tmpl lvl="1">
            <p:tnLst>
              <p:par>
                <p:cTn presetID="53" presetClass="entr" presetSubtype="16"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fltVal val="0"/>
                          </p:val>
                        </p:tav>
                        <p:tav tm="100000">
                          <p:val>
                            <p:strVal val="#ppt_w"/>
                          </p:val>
                        </p:tav>
                      </p:tavLst>
                    </p:anim>
                    <p:anim calcmode="lin" valueType="num">
                      <p:cBhvr>
                        <p:cTn dur="500" fill="hold"/>
                        <p:tgtEl>
                          <p:spTgt spid="7"/>
                        </p:tgtEl>
                        <p:attrNameLst>
                          <p:attrName>ppt_h</p:attrName>
                        </p:attrNameLst>
                      </p:cBhvr>
                      <p:tavLst>
                        <p:tav tm="0">
                          <p:val>
                            <p:fltVal val="0"/>
                          </p:val>
                        </p:tav>
                        <p:tav tm="100000">
                          <p:val>
                            <p:strVal val="#ppt_h"/>
                          </p:val>
                        </p:tav>
                      </p:tavLst>
                    </p:anim>
                    <p:animEffect transition="in" filter="fade">
                      <p:cBhvr>
                        <p:cTn dur="500"/>
                        <p:tgtEl>
                          <p:spTgt spid="7"/>
                        </p:tgtEl>
                      </p:cBhvr>
                    </p:animEffect>
                  </p:childTnLst>
                </p:cTn>
              </p:par>
            </p:tnLst>
          </p:tmpl>
        </p:tmplLst>
      </p:bldP>
      <p:bldP spid="9" grpId="0">
        <p:tmplLst>
          <p:tmpl>
            <p:tnLst>
              <p:par>
                <p:cTn presetID="22" presetClass="entr" presetSubtype="1"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P spid="10" grpId="0" animBg="1">
        <p:tmplLst>
          <p:tmpl>
            <p:tnLst>
              <p:par>
                <p:cTn presetID="16" presetClass="entr" presetSubtype="37"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barn(outVertical)">
                      <p:cBhvr>
                        <p:cTn dur="500"/>
                        <p:tgtEl>
                          <p:spTgt spid="10"/>
                        </p:tgtEl>
                      </p:cBhvr>
                    </p:animEffect>
                  </p:childTnLst>
                </p:cTn>
              </p:par>
            </p:tnLst>
          </p:tmpl>
        </p:tmplLst>
      </p:bldP>
      <p:bldP spid="11" grpId="0" build="p">
        <p:tmplLst>
          <p:tmpl lvl="1">
            <p:tnLst>
              <p:par>
                <p:cTn presetID="53" presetClass="entr" presetSubtype="16"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5" grpId="0">
        <p:tmplLst>
          <p:tmpl>
            <p:tnLst>
              <p:par>
                <p:cTn presetID="22" presetClass="entr" presetSubtype="1" fill="hold" nodeType="withEffect">
                  <p:stCondLst>
                    <p:cond delay="300"/>
                  </p:st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Lst>
      </p:bldP>
      <p:bldP spid="16" grpId="0" animBg="1">
        <p:tmplLst>
          <p:tmpl>
            <p:tnLst>
              <p:par>
                <p:cTn presetID="16" presetClass="entr" presetSubtype="37" fill="hold" nodeType="withEffect">
                  <p:stCondLst>
                    <p:cond delay="150"/>
                  </p:stCondLst>
                  <p:childTnLst>
                    <p:set>
                      <p:cBhvr>
                        <p:cTn dur="1" fill="hold">
                          <p:stCondLst>
                            <p:cond delay="0"/>
                          </p:stCondLst>
                        </p:cTn>
                        <p:tgtEl>
                          <p:spTgt spid="16"/>
                        </p:tgtEl>
                        <p:attrNameLst>
                          <p:attrName>style.visibility</p:attrName>
                        </p:attrNameLst>
                      </p:cBhvr>
                      <p:to>
                        <p:strVal val="visible"/>
                      </p:to>
                    </p:set>
                    <p:animEffect transition="in" filter="barn(outVertical)">
                      <p:cBhvr>
                        <p:cTn dur="500"/>
                        <p:tgtEl>
                          <p:spTgt spid="16"/>
                        </p:tgtEl>
                      </p:cBhvr>
                    </p:animEffect>
                  </p:childTnLst>
                </p:cTn>
              </p:par>
            </p:tnLst>
          </p:tmpl>
        </p:tmplLst>
      </p:bldP>
      <p:bldP spid="17" grpId="0" build="p">
        <p:tmplLst>
          <p:tmpl lvl="1">
            <p:tnLst>
              <p:par>
                <p:cTn presetID="53" presetClass="entr" presetSubtype="16"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500" fill="hold"/>
                        <p:tgtEl>
                          <p:spTgt spid="17"/>
                        </p:tgtEl>
                        <p:attrNameLst>
                          <p:attrName>ppt_w</p:attrName>
                        </p:attrNameLst>
                      </p:cBhvr>
                      <p:tavLst>
                        <p:tav tm="0">
                          <p:val>
                            <p:fltVal val="0"/>
                          </p:val>
                        </p:tav>
                        <p:tav tm="100000">
                          <p:val>
                            <p:strVal val="#ppt_w"/>
                          </p:val>
                        </p:tav>
                      </p:tavLst>
                    </p:anim>
                    <p:anim calcmode="lin" valueType="num">
                      <p:cBhvr>
                        <p:cTn dur="500" fill="hold"/>
                        <p:tgtEl>
                          <p:spTgt spid="17"/>
                        </p:tgtEl>
                        <p:attrNameLst>
                          <p:attrName>ppt_h</p:attrName>
                        </p:attrNameLst>
                      </p:cBhvr>
                      <p:tavLst>
                        <p:tav tm="0">
                          <p:val>
                            <p:fltVal val="0"/>
                          </p:val>
                        </p:tav>
                        <p:tav tm="100000">
                          <p:val>
                            <p:strVal val="#ppt_h"/>
                          </p:val>
                        </p:tav>
                      </p:tavLst>
                    </p:anim>
                    <p:animEffect transition="in" filter="fade">
                      <p:cBhvr>
                        <p:cTn dur="500"/>
                        <p:tgtEl>
                          <p:spTgt spid="17"/>
                        </p:tgtEl>
                      </p:cBhvr>
                    </p:animEffect>
                  </p:childTnLst>
                </p:cTn>
              </p:par>
            </p:tnLst>
          </p:tmpl>
        </p:tmplLst>
      </p:bldP>
      <p:bldP spid="19" grpId="0">
        <p:tmplLst>
          <p:tmpl>
            <p:tnLst>
              <p:par>
                <p:cTn presetID="22" presetClass="entr" presetSubtype="1"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wipe(up)">
                      <p:cBhvr>
                        <p:cTn dur="500"/>
                        <p:tgtEl>
                          <p:spTgt spid="19"/>
                        </p:tgtEl>
                      </p:cBhvr>
                    </p:animEffect>
                  </p:childTnLst>
                </p:cTn>
              </p:par>
            </p:tnLst>
          </p:tmpl>
        </p:tmplLst>
      </p:bldP>
      <p:bldP spid="20" grpId="0" animBg="1">
        <p:tmplLst>
          <p:tmpl>
            <p:tnLst>
              <p:par>
                <p:cTn presetID="16" presetClass="entr" presetSubtype="37" fill="hold" nodeType="withEffect">
                  <p:stCondLst>
                    <p:cond delay="150"/>
                  </p:stCondLst>
                  <p:childTnLst>
                    <p:set>
                      <p:cBhvr>
                        <p:cTn dur="1" fill="hold">
                          <p:stCondLst>
                            <p:cond delay="0"/>
                          </p:stCondLst>
                        </p:cTn>
                        <p:tgtEl>
                          <p:spTgt spid="20"/>
                        </p:tgtEl>
                        <p:attrNameLst>
                          <p:attrName>style.visibility</p:attrName>
                        </p:attrNameLst>
                      </p:cBhvr>
                      <p:to>
                        <p:strVal val="visible"/>
                      </p:to>
                    </p:set>
                    <p:animEffect transition="in" filter="barn(outVertical)">
                      <p:cBhvr>
                        <p:cTn dur="500"/>
                        <p:tgtEl>
                          <p:spTgt spid="20"/>
                        </p:tgtEl>
                      </p:cBhvr>
                    </p:animEffect>
                  </p:childTnLst>
                </p:cTn>
              </p:par>
            </p:tnLst>
          </p:tmpl>
        </p:tmplLst>
      </p:bldP>
      <p:bldP spid="21" grpId="0" build="p">
        <p:tmplLst>
          <p:tmpl lvl="1">
            <p:tnLst>
              <p:par>
                <p:cTn presetID="53" presetClass="entr" presetSubtype="16"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jdslijn uitbereiding met vier stappen">
    <p:spTree>
      <p:nvGrpSpPr>
        <p:cNvPr id="1" name=""/>
        <p:cNvGrpSpPr/>
        <p:nvPr/>
      </p:nvGrpSpPr>
      <p:grpSpPr>
        <a:xfrm>
          <a:off x="0" y="0"/>
          <a:ext cx="0" cy="0"/>
          <a:chOff x="0" y="0"/>
          <a:chExt cx="0" cy="0"/>
        </a:xfrm>
      </p:grpSpPr>
      <p:sp>
        <p:nvSpPr>
          <p:cNvPr id="26" name="Tijdelijke aanduiding voor tekst 27">
            <a:extLst>
              <a:ext uri="{FF2B5EF4-FFF2-40B4-BE49-F238E27FC236}">
                <a16:creationId xmlns:a16="http://schemas.microsoft.com/office/drawing/2014/main" id="{BE2F3F91-B042-CA5D-C096-D8F8CE360FB6}"/>
              </a:ext>
            </a:extLst>
          </p:cNvPr>
          <p:cNvSpPr>
            <a:spLocks noGrp="1"/>
          </p:cNvSpPr>
          <p:nvPr>
            <p:ph type="body" sz="quarter" idx="27"/>
          </p:nvPr>
        </p:nvSpPr>
        <p:spPr>
          <a:xfrm>
            <a:off x="5715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jdelijke aanduiding voor tekst 27">
            <a:extLst>
              <a:ext uri="{FF2B5EF4-FFF2-40B4-BE49-F238E27FC236}">
                <a16:creationId xmlns:a16="http://schemas.microsoft.com/office/drawing/2014/main" id="{F143F04E-0FD4-D9E5-1CB1-F7ECD6CC92B0}"/>
              </a:ext>
            </a:extLst>
          </p:cNvPr>
          <p:cNvSpPr>
            <a:spLocks noGrp="1"/>
          </p:cNvSpPr>
          <p:nvPr>
            <p:ph type="body" sz="quarter" idx="40"/>
          </p:nvPr>
        </p:nvSpPr>
        <p:spPr>
          <a:xfrm>
            <a:off x="35179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8" name="Tijdelijke aanduiding voor tekst 27">
            <a:extLst>
              <a:ext uri="{FF2B5EF4-FFF2-40B4-BE49-F238E27FC236}">
                <a16:creationId xmlns:a16="http://schemas.microsoft.com/office/drawing/2014/main" id="{C9FD0DBD-3179-09D6-7F33-C9D94B252EED}"/>
              </a:ext>
            </a:extLst>
          </p:cNvPr>
          <p:cNvSpPr>
            <a:spLocks noGrp="1"/>
          </p:cNvSpPr>
          <p:nvPr>
            <p:ph type="body" sz="quarter" idx="44"/>
          </p:nvPr>
        </p:nvSpPr>
        <p:spPr>
          <a:xfrm>
            <a:off x="64643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9" name="Tijdelijke aanduiding voor tekst 27">
            <a:extLst>
              <a:ext uri="{FF2B5EF4-FFF2-40B4-BE49-F238E27FC236}">
                <a16:creationId xmlns:a16="http://schemas.microsoft.com/office/drawing/2014/main" id="{C4F74207-7131-8B51-EC15-F1B283D971DA}"/>
              </a:ext>
            </a:extLst>
          </p:cNvPr>
          <p:cNvSpPr>
            <a:spLocks noGrp="1"/>
          </p:cNvSpPr>
          <p:nvPr>
            <p:ph type="body" sz="quarter" idx="48"/>
          </p:nvPr>
        </p:nvSpPr>
        <p:spPr>
          <a:xfrm>
            <a:off x="94107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0" name="Tijdelijke aanduiding voor tekst 6">
            <a:extLst>
              <a:ext uri="{FF2B5EF4-FFF2-40B4-BE49-F238E27FC236}">
                <a16:creationId xmlns:a16="http://schemas.microsoft.com/office/drawing/2014/main" id="{40CFF095-7A90-17DF-6F0D-7C6A7E3998C0}"/>
              </a:ext>
            </a:extLst>
          </p:cNvPr>
          <p:cNvSpPr>
            <a:spLocks noGrp="1"/>
          </p:cNvSpPr>
          <p:nvPr>
            <p:ph type="body" sz="quarter" idx="18"/>
          </p:nvPr>
        </p:nvSpPr>
        <p:spPr>
          <a:xfrm>
            <a:off x="638911"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1" name="Tijdelijke aanduiding voor tekst 9">
            <a:extLst>
              <a:ext uri="{FF2B5EF4-FFF2-40B4-BE49-F238E27FC236}">
                <a16:creationId xmlns:a16="http://schemas.microsoft.com/office/drawing/2014/main" id="{47E72EBB-B18C-6B35-7542-609818C48956}"/>
              </a:ext>
            </a:extLst>
          </p:cNvPr>
          <p:cNvSpPr>
            <a:spLocks noGrp="1"/>
          </p:cNvSpPr>
          <p:nvPr>
            <p:ph type="body" sz="quarter" idx="23"/>
          </p:nvPr>
        </p:nvSpPr>
        <p:spPr>
          <a:xfrm rot="5400000">
            <a:off x="16584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2" name="Tijdelijke aanduiding voor tekst 6">
            <a:extLst>
              <a:ext uri="{FF2B5EF4-FFF2-40B4-BE49-F238E27FC236}">
                <a16:creationId xmlns:a16="http://schemas.microsoft.com/office/drawing/2014/main" id="{80D3EE89-306F-062C-15BE-616580A35DEE}"/>
              </a:ext>
            </a:extLst>
          </p:cNvPr>
          <p:cNvSpPr>
            <a:spLocks noGrp="1"/>
          </p:cNvSpPr>
          <p:nvPr>
            <p:ph type="body" sz="quarter" idx="39" hasCustomPrompt="1"/>
          </p:nvPr>
        </p:nvSpPr>
        <p:spPr>
          <a:xfrm>
            <a:off x="864646"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3" name="Tijdelijke aanduiding voor tekst 6">
            <a:extLst>
              <a:ext uri="{FF2B5EF4-FFF2-40B4-BE49-F238E27FC236}">
                <a16:creationId xmlns:a16="http://schemas.microsoft.com/office/drawing/2014/main" id="{F75EB01D-D4F3-86D6-14FB-EC184CD1CD39}"/>
              </a:ext>
            </a:extLst>
          </p:cNvPr>
          <p:cNvSpPr>
            <a:spLocks noGrp="1"/>
          </p:cNvSpPr>
          <p:nvPr>
            <p:ph type="body" sz="quarter" idx="41"/>
          </p:nvPr>
        </p:nvSpPr>
        <p:spPr>
          <a:xfrm>
            <a:off x="3596265"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4" name="Tijdelijke aanduiding voor tekst 9">
            <a:extLst>
              <a:ext uri="{FF2B5EF4-FFF2-40B4-BE49-F238E27FC236}">
                <a16:creationId xmlns:a16="http://schemas.microsoft.com/office/drawing/2014/main" id="{4C4D3DD2-CBC3-3676-E2E1-D3DB7F6006D2}"/>
              </a:ext>
            </a:extLst>
          </p:cNvPr>
          <p:cNvSpPr>
            <a:spLocks noGrp="1"/>
          </p:cNvSpPr>
          <p:nvPr>
            <p:ph type="body" sz="quarter" idx="42"/>
          </p:nvPr>
        </p:nvSpPr>
        <p:spPr>
          <a:xfrm rot="5400000">
            <a:off x="4615754"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5" name="Tijdelijke aanduiding voor tekst 6">
            <a:extLst>
              <a:ext uri="{FF2B5EF4-FFF2-40B4-BE49-F238E27FC236}">
                <a16:creationId xmlns:a16="http://schemas.microsoft.com/office/drawing/2014/main" id="{9E48EF19-B696-D265-4E24-AC624E984A7A}"/>
              </a:ext>
            </a:extLst>
          </p:cNvPr>
          <p:cNvSpPr>
            <a:spLocks noGrp="1"/>
          </p:cNvSpPr>
          <p:nvPr>
            <p:ph type="body" sz="quarter" idx="43" hasCustomPrompt="1"/>
          </p:nvPr>
        </p:nvSpPr>
        <p:spPr>
          <a:xfrm>
            <a:off x="3822000"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6" name="Tijdelijke aanduiding voor tekst 6">
            <a:extLst>
              <a:ext uri="{FF2B5EF4-FFF2-40B4-BE49-F238E27FC236}">
                <a16:creationId xmlns:a16="http://schemas.microsoft.com/office/drawing/2014/main" id="{584B13F5-FDA4-02EC-C280-9579A19CB1A7}"/>
              </a:ext>
            </a:extLst>
          </p:cNvPr>
          <p:cNvSpPr>
            <a:spLocks noGrp="1"/>
          </p:cNvSpPr>
          <p:nvPr>
            <p:ph type="body" sz="quarter" idx="45"/>
          </p:nvPr>
        </p:nvSpPr>
        <p:spPr>
          <a:xfrm>
            <a:off x="6530522"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7" name="Tijdelijke aanduiding voor tekst 9">
            <a:extLst>
              <a:ext uri="{FF2B5EF4-FFF2-40B4-BE49-F238E27FC236}">
                <a16:creationId xmlns:a16="http://schemas.microsoft.com/office/drawing/2014/main" id="{B0AD04E3-2273-5412-167D-94543A23D148}"/>
              </a:ext>
            </a:extLst>
          </p:cNvPr>
          <p:cNvSpPr>
            <a:spLocks noGrp="1"/>
          </p:cNvSpPr>
          <p:nvPr>
            <p:ph type="body" sz="quarter" idx="46"/>
          </p:nvPr>
        </p:nvSpPr>
        <p:spPr>
          <a:xfrm rot="5400000">
            <a:off x="755001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8" name="Tijdelijke aanduiding voor tekst 6">
            <a:extLst>
              <a:ext uri="{FF2B5EF4-FFF2-40B4-BE49-F238E27FC236}">
                <a16:creationId xmlns:a16="http://schemas.microsoft.com/office/drawing/2014/main" id="{50B17BB9-9083-AEF2-7701-DFAFE2A473BC}"/>
              </a:ext>
            </a:extLst>
          </p:cNvPr>
          <p:cNvSpPr>
            <a:spLocks noGrp="1"/>
          </p:cNvSpPr>
          <p:nvPr>
            <p:ph type="body" sz="quarter" idx="47" hasCustomPrompt="1"/>
          </p:nvPr>
        </p:nvSpPr>
        <p:spPr>
          <a:xfrm>
            <a:off x="6756257"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9" name="Tijdelijke aanduiding voor tekst 6">
            <a:extLst>
              <a:ext uri="{FF2B5EF4-FFF2-40B4-BE49-F238E27FC236}">
                <a16:creationId xmlns:a16="http://schemas.microsoft.com/office/drawing/2014/main" id="{50C7212E-4FE9-56EE-4AB0-B2444D39AE8D}"/>
              </a:ext>
            </a:extLst>
          </p:cNvPr>
          <p:cNvSpPr>
            <a:spLocks noGrp="1"/>
          </p:cNvSpPr>
          <p:nvPr>
            <p:ph type="body" sz="quarter" idx="49"/>
          </p:nvPr>
        </p:nvSpPr>
        <p:spPr>
          <a:xfrm>
            <a:off x="9478111"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40" name="Tijdelijke aanduiding voor tekst 9">
            <a:extLst>
              <a:ext uri="{FF2B5EF4-FFF2-40B4-BE49-F238E27FC236}">
                <a16:creationId xmlns:a16="http://schemas.microsoft.com/office/drawing/2014/main" id="{882677CA-8AC1-848B-3A25-1DCB9D08D465}"/>
              </a:ext>
            </a:extLst>
          </p:cNvPr>
          <p:cNvSpPr>
            <a:spLocks noGrp="1"/>
          </p:cNvSpPr>
          <p:nvPr>
            <p:ph type="body" sz="quarter" idx="50"/>
          </p:nvPr>
        </p:nvSpPr>
        <p:spPr>
          <a:xfrm rot="5400000">
            <a:off x="104976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1" name="Tijdelijke aanduiding voor tekst 6">
            <a:extLst>
              <a:ext uri="{FF2B5EF4-FFF2-40B4-BE49-F238E27FC236}">
                <a16:creationId xmlns:a16="http://schemas.microsoft.com/office/drawing/2014/main" id="{CC66327E-BB15-A55B-9986-3641E1E2618F}"/>
              </a:ext>
            </a:extLst>
          </p:cNvPr>
          <p:cNvSpPr>
            <a:spLocks noGrp="1"/>
          </p:cNvSpPr>
          <p:nvPr>
            <p:ph type="body" sz="quarter" idx="51" hasCustomPrompt="1"/>
          </p:nvPr>
        </p:nvSpPr>
        <p:spPr>
          <a:xfrm>
            <a:off x="9703846"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27">
            <a:extLst>
              <a:ext uri="{FF2B5EF4-FFF2-40B4-BE49-F238E27FC236}">
                <a16:creationId xmlns:a16="http://schemas.microsoft.com/office/drawing/2014/main" id="{0BF3A780-C77A-9912-B61D-8B0799E592A3}"/>
              </a:ext>
            </a:extLst>
          </p:cNvPr>
          <p:cNvSpPr>
            <a:spLocks noGrp="1"/>
          </p:cNvSpPr>
          <p:nvPr>
            <p:ph type="body" sz="quarter" idx="53"/>
          </p:nvPr>
        </p:nvSpPr>
        <p:spPr>
          <a:xfrm rot="5400000">
            <a:off x="11584501" y="5994378"/>
            <a:ext cx="431998" cy="360000"/>
          </a:xfrm>
          <a:prstGeom prst="triangle">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voettekst 1">
            <a:extLst>
              <a:ext uri="{FF2B5EF4-FFF2-40B4-BE49-F238E27FC236}">
                <a16:creationId xmlns:a16="http://schemas.microsoft.com/office/drawing/2014/main" id="{B455466C-0CFE-84AD-E9B7-7BC1AB923EF0}"/>
              </a:ext>
            </a:extLst>
          </p:cNvPr>
          <p:cNvSpPr>
            <a:spLocks noGrp="1"/>
          </p:cNvSpPr>
          <p:nvPr>
            <p:ph type="ftr" sz="quarter" idx="54"/>
          </p:nvPr>
        </p:nvSpPr>
        <p:spPr/>
        <p:txBody>
          <a:bodyPr/>
          <a:lstStyle/>
          <a:p>
            <a:endParaRPr lang="nl-BE" dirty="0"/>
          </a:p>
        </p:txBody>
      </p:sp>
      <p:sp>
        <p:nvSpPr>
          <p:cNvPr id="24" name="Tijdelijke aanduiding voor dianummer 23">
            <a:extLst>
              <a:ext uri="{FF2B5EF4-FFF2-40B4-BE49-F238E27FC236}">
                <a16:creationId xmlns:a16="http://schemas.microsoft.com/office/drawing/2014/main" id="{A201B9CA-8DEE-0B11-A1BC-7B4D9F4E18B9}"/>
              </a:ext>
            </a:extLst>
          </p:cNvPr>
          <p:cNvSpPr>
            <a:spLocks noGrp="1"/>
          </p:cNvSpPr>
          <p:nvPr>
            <p:ph type="sldNum" sz="quarter" idx="55"/>
          </p:nvPr>
        </p:nvSpPr>
        <p:spPr/>
        <p:txBody>
          <a:bodyPr/>
          <a:lstStyle/>
          <a:p>
            <a:fld id="{6008D383-A939-4037-8B54-952B3017155F}" type="slidenum">
              <a:rPr lang="nl-BE" smtClean="0"/>
              <a:pPr/>
              <a:t>‹nr.›</a:t>
            </a:fld>
            <a:endParaRPr lang="nl-BE" dirty="0"/>
          </a:p>
        </p:txBody>
      </p:sp>
      <p:sp>
        <p:nvSpPr>
          <p:cNvPr id="25" name="Titel 24">
            <a:extLst>
              <a:ext uri="{FF2B5EF4-FFF2-40B4-BE49-F238E27FC236}">
                <a16:creationId xmlns:a16="http://schemas.microsoft.com/office/drawing/2014/main" id="{5EACAEE0-3E4C-1F4C-7AC3-13371CFA8013}"/>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a:p>
        </p:txBody>
      </p:sp>
    </p:spTree>
    <p:extLst>
      <p:ext uri="{BB962C8B-B14F-4D97-AF65-F5344CB8AC3E}">
        <p14:creationId xmlns:p14="http://schemas.microsoft.com/office/powerpoint/2010/main" val="9762827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12" presetClass="entr" presetSubtype="4" fill="hold" grpId="0" nodeType="withEffect">
                                  <p:stCondLst>
                                    <p:cond delay="25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ppt_y</p:attrName>
                                        </p:attrNameLst>
                                      </p:cBhvr>
                                      <p:tavLst>
                                        <p:tav tm="0">
                                          <p:val>
                                            <p:strVal val="#ppt_y+#ppt_h*1.125000"/>
                                          </p:val>
                                        </p:tav>
                                        <p:tav tm="100000">
                                          <p:val>
                                            <p:strVal val="#ppt_y"/>
                                          </p:val>
                                        </p:tav>
                                      </p:tavLst>
                                    </p:anim>
                                    <p:animEffect transition="in" filter="wipe(up)">
                                      <p:cBhvr>
                                        <p:cTn id="16" dur="500"/>
                                        <p:tgtEl>
                                          <p:spTgt spid="26"/>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 calcmode="lin" valueType="num">
                                      <p:cBhvr>
                                        <p:cTn id="20"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32">
                                            <p:txEl>
                                              <p:pRg st="0" end="0"/>
                                            </p:txEl>
                                          </p:spTgt>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31"/>
                                        </p:tgtEl>
                                        <p:attrNameLst>
                                          <p:attrName>style.visibility</p:attrName>
                                        </p:attrNameLst>
                                      </p:cBhvr>
                                      <p:to>
                                        <p:strVal val="visible"/>
                                      </p:to>
                                    </p:set>
                                    <p:animEffect transition="in" filter="barn(outVertical)">
                                      <p:cBhvr>
                                        <p:cTn id="25" dur="500"/>
                                        <p:tgtEl>
                                          <p:spTgt spid="31"/>
                                        </p:tgtEl>
                                      </p:cBhvr>
                                    </p:animEffect>
                                  </p:childTnLst>
                                </p:cTn>
                              </p:par>
                              <p:par>
                                <p:cTn id="26" presetID="22" presetClass="entr" presetSubtype="1" fill="hold" grpId="0" nodeType="withEffect">
                                  <p:stCondLst>
                                    <p:cond delay="30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p:tgtEl>
                                          <p:spTgt spid="27"/>
                                        </p:tgtEl>
                                        <p:attrNameLst>
                                          <p:attrName>ppt_y</p:attrName>
                                        </p:attrNameLst>
                                      </p:cBhvr>
                                      <p:tavLst>
                                        <p:tav tm="0">
                                          <p:val>
                                            <p:strVal val="#ppt_y+#ppt_h*1.125000"/>
                                          </p:val>
                                        </p:tav>
                                        <p:tav tm="100000">
                                          <p:val>
                                            <p:strVal val="#ppt_y"/>
                                          </p:val>
                                        </p:tav>
                                      </p:tavLst>
                                    </p:anim>
                                    <p:animEffect transition="in" filter="wipe(up)">
                                      <p:cBhvr>
                                        <p:cTn id="34" dur="500"/>
                                        <p:tgtEl>
                                          <p:spTgt spid="27"/>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35">
                                            <p:txEl>
                                              <p:pRg st="0" end="0"/>
                                            </p:txEl>
                                          </p:spTgt>
                                        </p:tgtEl>
                                        <p:attrNameLst>
                                          <p:attrName>style.visibility</p:attrName>
                                        </p:attrNameLst>
                                      </p:cBhvr>
                                      <p:to>
                                        <p:strVal val="visible"/>
                                      </p:to>
                                    </p:set>
                                    <p:anim calcmode="lin" valueType="num">
                                      <p:cBhvr>
                                        <p:cTn id="38"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35">
                                            <p:txEl>
                                              <p:pRg st="0" end="0"/>
                                            </p:txEl>
                                          </p:spTgt>
                                        </p:tgtEl>
                                      </p:cBhvr>
                                    </p:animEffect>
                                  </p:childTnLst>
                                </p:cTn>
                              </p:par>
                              <p:par>
                                <p:cTn id="41" presetID="16" presetClass="entr" presetSubtype="37" fill="hold" grpId="0" nodeType="withEffect">
                                  <p:stCondLst>
                                    <p:cond delay="250"/>
                                  </p:stCondLst>
                                  <p:childTnLst>
                                    <p:set>
                                      <p:cBhvr>
                                        <p:cTn id="42" dur="1" fill="hold">
                                          <p:stCondLst>
                                            <p:cond delay="0"/>
                                          </p:stCondLst>
                                        </p:cTn>
                                        <p:tgtEl>
                                          <p:spTgt spid="34"/>
                                        </p:tgtEl>
                                        <p:attrNameLst>
                                          <p:attrName>style.visibility</p:attrName>
                                        </p:attrNameLst>
                                      </p:cBhvr>
                                      <p:to>
                                        <p:strVal val="visible"/>
                                      </p:to>
                                    </p:set>
                                    <p:animEffect transition="in" filter="barn(outVertical)">
                                      <p:cBhvr>
                                        <p:cTn id="43" dur="500"/>
                                        <p:tgtEl>
                                          <p:spTgt spid="34"/>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33"/>
                                        </p:tgtEl>
                                        <p:attrNameLst>
                                          <p:attrName>style.visibility</p:attrName>
                                        </p:attrNameLst>
                                      </p:cBhvr>
                                      <p:to>
                                        <p:strVal val="visible"/>
                                      </p:to>
                                    </p:set>
                                    <p:animEffect transition="in" filter="wipe(up)">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p:tgtEl>
                                          <p:spTgt spid="28"/>
                                        </p:tgtEl>
                                        <p:attrNameLst>
                                          <p:attrName>ppt_y</p:attrName>
                                        </p:attrNameLst>
                                      </p:cBhvr>
                                      <p:tavLst>
                                        <p:tav tm="0">
                                          <p:val>
                                            <p:strVal val="#ppt_y+#ppt_h*1.125000"/>
                                          </p:val>
                                        </p:tav>
                                        <p:tav tm="100000">
                                          <p:val>
                                            <p:strVal val="#ppt_y"/>
                                          </p:val>
                                        </p:tav>
                                      </p:tavLst>
                                    </p:anim>
                                    <p:animEffect transition="in" filter="wipe(up)">
                                      <p:cBhvr>
                                        <p:cTn id="52" dur="500"/>
                                        <p:tgtEl>
                                          <p:spTgt spid="28"/>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38">
                                            <p:txEl>
                                              <p:pRg st="0" end="0"/>
                                            </p:txEl>
                                          </p:spTgt>
                                        </p:tgtEl>
                                        <p:attrNameLst>
                                          <p:attrName>style.visibility</p:attrName>
                                        </p:attrNameLst>
                                      </p:cBhvr>
                                      <p:to>
                                        <p:strVal val="visible"/>
                                      </p:to>
                                    </p:set>
                                    <p:anim calcmode="lin" valueType="num">
                                      <p:cBhvr>
                                        <p:cTn id="56"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38">
                                            <p:txEl>
                                              <p:pRg st="0" end="0"/>
                                            </p:txEl>
                                          </p:spTgt>
                                        </p:tgtEl>
                                      </p:cBhvr>
                                    </p:animEffect>
                                  </p:childTnLst>
                                </p:cTn>
                              </p:par>
                              <p:par>
                                <p:cTn id="59" presetID="16" presetClass="entr" presetSubtype="37" fill="hold" grpId="0" nodeType="withEffect">
                                  <p:stCondLst>
                                    <p:cond delay="150"/>
                                  </p:stCondLst>
                                  <p:childTnLst>
                                    <p:set>
                                      <p:cBhvr>
                                        <p:cTn id="60" dur="1" fill="hold">
                                          <p:stCondLst>
                                            <p:cond delay="0"/>
                                          </p:stCondLst>
                                        </p:cTn>
                                        <p:tgtEl>
                                          <p:spTgt spid="37"/>
                                        </p:tgtEl>
                                        <p:attrNameLst>
                                          <p:attrName>style.visibility</p:attrName>
                                        </p:attrNameLst>
                                      </p:cBhvr>
                                      <p:to>
                                        <p:strVal val="visible"/>
                                      </p:to>
                                    </p:set>
                                    <p:animEffect transition="in" filter="barn(outVertical)">
                                      <p:cBhvr>
                                        <p:cTn id="61" dur="500"/>
                                        <p:tgtEl>
                                          <p:spTgt spid="37"/>
                                        </p:tgtEl>
                                      </p:cBhvr>
                                    </p:animEffect>
                                  </p:childTnLst>
                                </p:cTn>
                              </p:par>
                              <p:par>
                                <p:cTn id="62" presetID="22" presetClass="entr" presetSubtype="1" fill="hold" grpId="0" nodeType="withEffect">
                                  <p:stCondLst>
                                    <p:cond delay="300"/>
                                  </p:stCondLst>
                                  <p:childTnLst>
                                    <p:set>
                                      <p:cBhvr>
                                        <p:cTn id="63" dur="1" fill="hold">
                                          <p:stCondLst>
                                            <p:cond delay="0"/>
                                          </p:stCondLst>
                                        </p:cTn>
                                        <p:tgtEl>
                                          <p:spTgt spid="36"/>
                                        </p:tgtEl>
                                        <p:attrNameLst>
                                          <p:attrName>style.visibility</p:attrName>
                                        </p:attrNameLst>
                                      </p:cBhvr>
                                      <p:to>
                                        <p:strVal val="visible"/>
                                      </p:to>
                                    </p:set>
                                    <p:animEffect transition="in" filter="wipe(up)">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p:tgtEl>
                                          <p:spTgt spid="29"/>
                                        </p:tgtEl>
                                        <p:attrNameLst>
                                          <p:attrName>ppt_y</p:attrName>
                                        </p:attrNameLst>
                                      </p:cBhvr>
                                      <p:tavLst>
                                        <p:tav tm="0">
                                          <p:val>
                                            <p:strVal val="#ppt_y+#ppt_h*1.125000"/>
                                          </p:val>
                                        </p:tav>
                                        <p:tav tm="100000">
                                          <p:val>
                                            <p:strVal val="#ppt_y"/>
                                          </p:val>
                                        </p:tav>
                                      </p:tavLst>
                                    </p:anim>
                                    <p:animEffect transition="in" filter="wipe(up)">
                                      <p:cBhvr>
                                        <p:cTn id="70" dur="500"/>
                                        <p:tgtEl>
                                          <p:spTgt spid="2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41">
                                            <p:txEl>
                                              <p:pRg st="0" end="0"/>
                                            </p:txEl>
                                          </p:spTgt>
                                        </p:tgtEl>
                                        <p:attrNameLst>
                                          <p:attrName>style.visibility</p:attrName>
                                        </p:attrNameLst>
                                      </p:cBhvr>
                                      <p:to>
                                        <p:strVal val="visible"/>
                                      </p:to>
                                    </p:set>
                                    <p:anim calcmode="lin" valueType="num">
                                      <p:cBhvr>
                                        <p:cTn id="74"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76" dur="500"/>
                                        <p:tgtEl>
                                          <p:spTgt spid="41">
                                            <p:txEl>
                                              <p:pRg st="0" end="0"/>
                                            </p:txEl>
                                          </p:spTgt>
                                        </p:tgtEl>
                                      </p:cBhvr>
                                    </p:animEffect>
                                  </p:childTnLst>
                                </p:cTn>
                              </p:par>
                              <p:par>
                                <p:cTn id="77" presetID="16" presetClass="entr" presetSubtype="37" fill="hold" grpId="0" nodeType="withEffect">
                                  <p:stCondLst>
                                    <p:cond delay="150"/>
                                  </p:stCondLst>
                                  <p:childTnLst>
                                    <p:set>
                                      <p:cBhvr>
                                        <p:cTn id="78" dur="1" fill="hold">
                                          <p:stCondLst>
                                            <p:cond delay="0"/>
                                          </p:stCondLst>
                                        </p:cTn>
                                        <p:tgtEl>
                                          <p:spTgt spid="40"/>
                                        </p:tgtEl>
                                        <p:attrNameLst>
                                          <p:attrName>style.visibility</p:attrName>
                                        </p:attrNameLst>
                                      </p:cBhvr>
                                      <p:to>
                                        <p:strVal val="visible"/>
                                      </p:to>
                                    </p:set>
                                    <p:animEffect transition="in" filter="barn(outVertical)">
                                      <p:cBhvr>
                                        <p:cTn id="79" dur="500"/>
                                        <p:tgtEl>
                                          <p:spTgt spid="40"/>
                                        </p:tgtEl>
                                      </p:cBhvr>
                                    </p:animEffect>
                                  </p:childTnLst>
                                </p:cTn>
                              </p:par>
                              <p:par>
                                <p:cTn id="80" presetID="22" presetClass="entr" presetSubtype="1" fill="hold" grpId="0" nodeType="withEffect">
                                  <p:stCondLst>
                                    <p:cond delay="300"/>
                                  </p:stCondLst>
                                  <p:childTnLst>
                                    <p:set>
                                      <p:cBhvr>
                                        <p:cTn id="81" dur="1" fill="hold">
                                          <p:stCondLst>
                                            <p:cond delay="0"/>
                                          </p:stCondLst>
                                        </p:cTn>
                                        <p:tgtEl>
                                          <p:spTgt spid="39"/>
                                        </p:tgtEl>
                                        <p:attrNameLst>
                                          <p:attrName>style.visibility</p:attrName>
                                        </p:attrNameLst>
                                      </p:cBhvr>
                                      <p:to>
                                        <p:strVal val="visible"/>
                                      </p:to>
                                    </p:set>
                                    <p:animEffect transition="in" filter="wipe(up)">
                                      <p:cBhvr>
                                        <p:cTn id="8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12" presetClass="entr" presetSubtype="4"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up)">
                      <p:cBhvr>
                        <p:cTn dur="500"/>
                        <p:tgtEl>
                          <p:spTgt spid="26"/>
                        </p:tgtEl>
                      </p:cBhvr>
                    </p:animEffect>
                  </p:childTnLst>
                </p:cTn>
              </p:par>
            </p:tnLst>
          </p:tmpl>
        </p:tmplLst>
      </p:bldP>
      <p:bldP spid="27" grpId="0" animBg="1">
        <p:tmplLst>
          <p:tmpl>
            <p:tnLst>
              <p:par>
                <p:cTn presetID="12" presetClass="entr" presetSubtype="4"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ppt_y</p:attrName>
                        </p:attrNameLst>
                      </p:cBhvr>
                      <p:tavLst>
                        <p:tav tm="0">
                          <p:val>
                            <p:strVal val="#ppt_y+#ppt_h*1.125000"/>
                          </p:val>
                        </p:tav>
                        <p:tav tm="100000">
                          <p:val>
                            <p:strVal val="#ppt_y"/>
                          </p:val>
                        </p:tav>
                      </p:tavLst>
                    </p:anim>
                    <p:animEffect transition="in" filter="wipe(up)">
                      <p:cBhvr>
                        <p:cTn dur="500"/>
                        <p:tgtEl>
                          <p:spTgt spid="27"/>
                        </p:tgtEl>
                      </p:cBhvr>
                    </p:animEffect>
                  </p:childTnLst>
                </p:cTn>
              </p:par>
            </p:tnLst>
          </p:tmpl>
        </p:tmplLst>
      </p:bldP>
      <p:bldP spid="28" grpId="0" animBg="1">
        <p:tmplLst>
          <p:tmpl>
            <p:tnLst>
              <p:par>
                <p:cTn presetID="12" presetClass="entr" presetSubtype="4"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p:tgtEl>
                          <p:spTgt spid="28"/>
                        </p:tgtEl>
                        <p:attrNameLst>
                          <p:attrName>ppt_y</p:attrName>
                        </p:attrNameLst>
                      </p:cBhvr>
                      <p:tavLst>
                        <p:tav tm="0">
                          <p:val>
                            <p:strVal val="#ppt_y+#ppt_h*1.125000"/>
                          </p:val>
                        </p:tav>
                        <p:tav tm="100000">
                          <p:val>
                            <p:strVal val="#ppt_y"/>
                          </p:val>
                        </p:tav>
                      </p:tavLst>
                    </p:anim>
                    <p:animEffect transition="in" filter="wipe(up)">
                      <p:cBhvr>
                        <p:cTn dur="500"/>
                        <p:tgtEl>
                          <p:spTgt spid="28"/>
                        </p:tgtEl>
                      </p:cBhvr>
                    </p:animEffect>
                  </p:childTnLst>
                </p:cTn>
              </p:par>
            </p:tnLst>
          </p:tmpl>
        </p:tmplLst>
      </p:bldP>
      <p:bldP spid="29" grpId="0" animBg="1">
        <p:tmplLst>
          <p:tmpl>
            <p:tnLst>
              <p:par>
                <p:cTn presetID="12" presetClass="entr" presetSubtype="4"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up)">
                      <p:cBhvr>
                        <p:cTn dur="500"/>
                        <p:tgtEl>
                          <p:spTgt spid="29"/>
                        </p:tgtEl>
                      </p:cBhvr>
                    </p:animEffect>
                  </p:childTnLst>
                </p:cTn>
              </p:par>
            </p:tnLst>
          </p:tmpl>
        </p:tmplLst>
      </p:bldP>
      <p:bldP spid="30" grpId="0">
        <p:tmplLst>
          <p:tmpl>
            <p:tnLst>
              <p:par>
                <p:cTn presetID="22" presetClass="entr" presetSubtype="1" fill="hold" nodeType="withEffect">
                  <p:stCondLst>
                    <p:cond delay="30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Lst>
      </p:bldP>
      <p:bldP spid="31" grpId="0" animBg="1">
        <p:tmplLst>
          <p:tmpl>
            <p:tnLst>
              <p:par>
                <p:cTn presetID="16" presetClass="entr" presetSubtype="37" fill="hold" nodeType="withEffect">
                  <p:stCondLst>
                    <p:cond delay="150"/>
                  </p:stCondLst>
                  <p:childTnLst>
                    <p:set>
                      <p:cBhvr>
                        <p:cTn dur="1" fill="hold">
                          <p:stCondLst>
                            <p:cond delay="0"/>
                          </p:stCondLst>
                        </p:cTn>
                        <p:tgtEl>
                          <p:spTgt spid="31"/>
                        </p:tgtEl>
                        <p:attrNameLst>
                          <p:attrName>style.visibility</p:attrName>
                        </p:attrNameLst>
                      </p:cBhvr>
                      <p:to>
                        <p:strVal val="visible"/>
                      </p:to>
                    </p:set>
                    <p:animEffect transition="in" filter="barn(outVertical)">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3" grpId="0">
        <p:tmplLst>
          <p:tmpl>
            <p:tnLst>
              <p:par>
                <p:cTn presetID="22" presetClass="entr" presetSubtype="1"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animBg="1">
        <p:tmplLst>
          <p:tmpl>
            <p:tnLst>
              <p:par>
                <p:cTn presetID="16" presetClass="entr" presetSubtype="37"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barn(outVertical)">
                      <p:cBhvr>
                        <p:cTn dur="500"/>
                        <p:tgtEl>
                          <p:spTgt spid="34"/>
                        </p:tgtEl>
                      </p:cBhvr>
                    </p:animEffect>
                  </p:childTnLst>
                </p:cTn>
              </p:par>
            </p:tnLst>
          </p:tmpl>
        </p:tmplLst>
      </p:bldP>
      <p:bldP spid="35" grpId="0" build="p">
        <p:tmplLst>
          <p:tmpl lvl="1">
            <p:tnLst>
              <p:par>
                <p:cTn presetID="53" presetClass="entr" presetSubtype="16"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p:cTn dur="500" fill="hold"/>
                        <p:tgtEl>
                          <p:spTgt spid="35"/>
                        </p:tgtEl>
                        <p:attrNameLst>
                          <p:attrName>ppt_w</p:attrName>
                        </p:attrNameLst>
                      </p:cBhvr>
                      <p:tavLst>
                        <p:tav tm="0">
                          <p:val>
                            <p:fltVal val="0"/>
                          </p:val>
                        </p:tav>
                        <p:tav tm="100000">
                          <p:val>
                            <p:strVal val="#ppt_w"/>
                          </p:val>
                        </p:tav>
                      </p:tavLst>
                    </p:anim>
                    <p:anim calcmode="lin" valueType="num">
                      <p:cBhvr>
                        <p:cTn dur="500" fill="hold"/>
                        <p:tgtEl>
                          <p:spTgt spid="35"/>
                        </p:tgtEl>
                        <p:attrNameLst>
                          <p:attrName>ppt_h</p:attrName>
                        </p:attrNameLst>
                      </p:cBhvr>
                      <p:tavLst>
                        <p:tav tm="0">
                          <p:val>
                            <p:fltVal val="0"/>
                          </p:val>
                        </p:tav>
                        <p:tav tm="100000">
                          <p:val>
                            <p:strVal val="#ppt_h"/>
                          </p:val>
                        </p:tav>
                      </p:tavLst>
                    </p:anim>
                    <p:animEffect transition="in" filter="fade">
                      <p:cBhvr>
                        <p:cTn dur="500"/>
                        <p:tgtEl>
                          <p:spTgt spid="35"/>
                        </p:tgtEl>
                      </p:cBhvr>
                    </p:animEffect>
                  </p:childTnLst>
                </p:cTn>
              </p:par>
            </p:tnLst>
          </p:tmpl>
        </p:tmplLst>
      </p:bldP>
      <p:bldP spid="36" grpId="0">
        <p:tmplLst>
          <p:tmpl>
            <p:tnLst>
              <p:par>
                <p:cTn presetID="22" presetClass="entr" presetSubtype="1"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P spid="37" grpId="0" animBg="1">
        <p:tmplLst>
          <p:tmpl>
            <p:tnLst>
              <p:par>
                <p:cTn presetID="16" presetClass="entr" presetSubtype="37" fill="hold" nodeType="withEffect">
                  <p:stCondLst>
                    <p:cond delay="150"/>
                  </p:stCondLst>
                  <p:childTnLst>
                    <p:set>
                      <p:cBhvr>
                        <p:cTn dur="1" fill="hold">
                          <p:stCondLst>
                            <p:cond delay="0"/>
                          </p:stCondLst>
                        </p:cTn>
                        <p:tgtEl>
                          <p:spTgt spid="37"/>
                        </p:tgtEl>
                        <p:attrNameLst>
                          <p:attrName>style.visibility</p:attrName>
                        </p:attrNameLst>
                      </p:cBhvr>
                      <p:to>
                        <p:strVal val="visible"/>
                      </p:to>
                    </p:set>
                    <p:animEffect transition="in" filter="barn(outVertical)">
                      <p:cBhvr>
                        <p:cTn dur="500"/>
                        <p:tgtEl>
                          <p:spTgt spid="37"/>
                        </p:tgtEl>
                      </p:cBhvr>
                    </p:animEffect>
                  </p:childTnLst>
                </p:cTn>
              </p:par>
            </p:tnLst>
          </p:tmpl>
        </p:tmplLst>
      </p:bldP>
      <p:bldP spid="38" grpId="0" build="p">
        <p:tmplLst>
          <p:tmpl lvl="1">
            <p:tnLst>
              <p:par>
                <p:cTn presetID="53" presetClass="entr" presetSubtype="16"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Effect transition="in" filter="fade">
                      <p:cBhvr>
                        <p:cTn dur="500"/>
                        <p:tgtEl>
                          <p:spTgt spid="38"/>
                        </p:tgtEl>
                      </p:cBhvr>
                    </p:animEffect>
                  </p:childTnLst>
                </p:cTn>
              </p:par>
            </p:tnLst>
          </p:tmpl>
        </p:tmplLst>
      </p:bldP>
      <p:bldP spid="39" grpId="0">
        <p:tmplLst>
          <p:tmpl>
            <p:tnLst>
              <p:par>
                <p:cTn presetID="22" presetClass="entr" presetSubtype="1" fill="hold" nodeType="withEffect">
                  <p:stCondLst>
                    <p:cond delay="300"/>
                  </p:stCondLst>
                  <p:childTnLst>
                    <p:set>
                      <p:cBhvr>
                        <p:cTn dur="1" fill="hold">
                          <p:stCondLst>
                            <p:cond delay="0"/>
                          </p:stCondLst>
                        </p:cTn>
                        <p:tgtEl>
                          <p:spTgt spid="39"/>
                        </p:tgtEl>
                        <p:attrNameLst>
                          <p:attrName>style.visibility</p:attrName>
                        </p:attrNameLst>
                      </p:cBhvr>
                      <p:to>
                        <p:strVal val="visible"/>
                      </p:to>
                    </p:set>
                    <p:animEffect transition="in" filter="wipe(up)">
                      <p:cBhvr>
                        <p:cTn dur="500"/>
                        <p:tgtEl>
                          <p:spTgt spid="39"/>
                        </p:tgtEl>
                      </p:cBhvr>
                    </p:animEffect>
                  </p:childTnLst>
                </p:cTn>
              </p:par>
            </p:tnLst>
          </p:tmpl>
        </p:tmplLst>
      </p:bldP>
      <p:bldP spid="40" grpId="0" animBg="1">
        <p:tmplLst>
          <p:tmpl>
            <p:tnLst>
              <p:par>
                <p:cTn presetID="16" presetClass="entr" presetSubtype="37" fill="hold" nodeType="withEffect">
                  <p:stCondLst>
                    <p:cond delay="150"/>
                  </p:stCondLst>
                  <p:childTnLst>
                    <p:set>
                      <p:cBhvr>
                        <p:cTn dur="1" fill="hold">
                          <p:stCondLst>
                            <p:cond delay="0"/>
                          </p:stCondLst>
                        </p:cTn>
                        <p:tgtEl>
                          <p:spTgt spid="40"/>
                        </p:tgtEl>
                        <p:attrNameLst>
                          <p:attrName>style.visibility</p:attrName>
                        </p:attrNameLst>
                      </p:cBhvr>
                      <p:to>
                        <p:strVal val="visible"/>
                      </p:to>
                    </p:set>
                    <p:animEffect transition="in" filter="barn(outVertical)">
                      <p:cBhvr>
                        <p:cTn dur="500"/>
                        <p:tgtEl>
                          <p:spTgt spid="40"/>
                        </p:tgtEl>
                      </p:cBhvr>
                    </p:animEffect>
                  </p:childTnLst>
                </p:cTn>
              </p:par>
            </p:tnLst>
          </p:tmpl>
        </p:tmplLst>
      </p:bldP>
      <p:bldP spid="41" grpId="0" build="p">
        <p:tmplLst>
          <p:tmpl lvl="1">
            <p:tnLst>
              <p:par>
                <p:cTn presetID="53" presetClass="entr" presetSubtype="16"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Effect transition="in" filter="fade">
                      <p:cBhvr>
                        <p:cTn dur="500"/>
                        <p:tgtEl>
                          <p:spTgt spid="41"/>
                        </p:tgtEl>
                      </p:cBhvr>
                    </p:animEffect>
                  </p:childTnLst>
                </p:cTn>
              </p:par>
            </p:tnLst>
          </p:tmpl>
        </p:tmplLst>
      </p:bldP>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jdslijn vijf stappen">
    <p:spTree>
      <p:nvGrpSpPr>
        <p:cNvPr id="1" name=""/>
        <p:cNvGrpSpPr/>
        <p:nvPr/>
      </p:nvGrpSpPr>
      <p:grpSpPr>
        <a:xfrm>
          <a:off x="0" y="0"/>
          <a:ext cx="0" cy="0"/>
          <a:chOff x="0" y="0"/>
          <a:chExt cx="0" cy="0"/>
        </a:xfrm>
      </p:grpSpPr>
      <p:sp>
        <p:nvSpPr>
          <p:cNvPr id="4" name="Tijdelijke aanduiding voor tekst 27">
            <a:extLst>
              <a:ext uri="{FF2B5EF4-FFF2-40B4-BE49-F238E27FC236}">
                <a16:creationId xmlns:a16="http://schemas.microsoft.com/office/drawing/2014/main" id="{8505BE3F-BA2C-2DA8-D1D3-C6FB87352E0D}"/>
              </a:ext>
            </a:extLst>
          </p:cNvPr>
          <p:cNvSpPr>
            <a:spLocks noGrp="1"/>
          </p:cNvSpPr>
          <p:nvPr>
            <p:ph type="body" sz="quarter" idx="27"/>
          </p:nvPr>
        </p:nvSpPr>
        <p:spPr>
          <a:xfrm>
            <a:off x="574319"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8" name="Tijdelijke aanduiding voor tekst 27">
            <a:extLst>
              <a:ext uri="{FF2B5EF4-FFF2-40B4-BE49-F238E27FC236}">
                <a16:creationId xmlns:a16="http://schemas.microsoft.com/office/drawing/2014/main" id="{64E16B84-D6AB-815A-1CB1-E1A9B9652D36}"/>
              </a:ext>
            </a:extLst>
          </p:cNvPr>
          <p:cNvSpPr>
            <a:spLocks noGrp="1"/>
          </p:cNvSpPr>
          <p:nvPr>
            <p:ph type="body" sz="quarter" idx="40"/>
          </p:nvPr>
        </p:nvSpPr>
        <p:spPr>
          <a:xfrm>
            <a:off x="2871243"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jdelijke aanduiding voor tekst 27">
            <a:extLst>
              <a:ext uri="{FF2B5EF4-FFF2-40B4-BE49-F238E27FC236}">
                <a16:creationId xmlns:a16="http://schemas.microsoft.com/office/drawing/2014/main" id="{2D207637-6765-13FC-DD27-30608BECFD38}"/>
              </a:ext>
            </a:extLst>
          </p:cNvPr>
          <p:cNvSpPr>
            <a:spLocks noGrp="1"/>
          </p:cNvSpPr>
          <p:nvPr>
            <p:ph type="body" sz="quarter" idx="44"/>
          </p:nvPr>
        </p:nvSpPr>
        <p:spPr>
          <a:xfrm>
            <a:off x="5136727"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E89E0A7A-CA45-7211-C853-5495B5A6630C}"/>
              </a:ext>
            </a:extLst>
          </p:cNvPr>
          <p:cNvSpPr>
            <a:spLocks noGrp="1"/>
          </p:cNvSpPr>
          <p:nvPr>
            <p:ph type="body" sz="quarter" idx="48"/>
          </p:nvPr>
        </p:nvSpPr>
        <p:spPr>
          <a:xfrm>
            <a:off x="7417597"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57150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6">
            <a:extLst>
              <a:ext uri="{FF2B5EF4-FFF2-40B4-BE49-F238E27FC236}">
                <a16:creationId xmlns:a16="http://schemas.microsoft.com/office/drawing/2014/main" id="{0B92127A-09FC-D7F4-49F9-966BD4038A93}"/>
              </a:ext>
            </a:extLst>
          </p:cNvPr>
          <p:cNvSpPr>
            <a:spLocks noGrp="1"/>
          </p:cNvSpPr>
          <p:nvPr>
            <p:ph type="body" sz="quarter" idx="18"/>
          </p:nvPr>
        </p:nvSpPr>
        <p:spPr>
          <a:xfrm>
            <a:off x="664172"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6" name="Tijdelijke aanduiding voor tekst 9">
            <a:extLst>
              <a:ext uri="{FF2B5EF4-FFF2-40B4-BE49-F238E27FC236}">
                <a16:creationId xmlns:a16="http://schemas.microsoft.com/office/drawing/2014/main" id="{580B8107-8002-863E-1042-A1B5F3802925}"/>
              </a:ext>
            </a:extLst>
          </p:cNvPr>
          <p:cNvSpPr>
            <a:spLocks noGrp="1"/>
          </p:cNvSpPr>
          <p:nvPr>
            <p:ph type="body" sz="quarter" idx="23"/>
          </p:nvPr>
        </p:nvSpPr>
        <p:spPr>
          <a:xfrm rot="5400000">
            <a:off x="1511827"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7" name="Tijdelijke aanduiding voor tekst 6">
            <a:extLst>
              <a:ext uri="{FF2B5EF4-FFF2-40B4-BE49-F238E27FC236}">
                <a16:creationId xmlns:a16="http://schemas.microsoft.com/office/drawing/2014/main" id="{683F882C-B4A3-FA63-28DF-1633B1173ADE}"/>
              </a:ext>
            </a:extLst>
          </p:cNvPr>
          <p:cNvSpPr>
            <a:spLocks noGrp="1"/>
          </p:cNvSpPr>
          <p:nvPr>
            <p:ph type="body" sz="quarter" idx="39" hasCustomPrompt="1"/>
          </p:nvPr>
        </p:nvSpPr>
        <p:spPr>
          <a:xfrm>
            <a:off x="718073"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9" name="Tijdelijke aanduiding voor tekst 6">
            <a:extLst>
              <a:ext uri="{FF2B5EF4-FFF2-40B4-BE49-F238E27FC236}">
                <a16:creationId xmlns:a16="http://schemas.microsoft.com/office/drawing/2014/main" id="{66C469CA-323B-6885-0182-4734EA46D30C}"/>
              </a:ext>
            </a:extLst>
          </p:cNvPr>
          <p:cNvSpPr>
            <a:spLocks noGrp="1"/>
          </p:cNvSpPr>
          <p:nvPr>
            <p:ph type="body" sz="quarter" idx="41"/>
          </p:nvPr>
        </p:nvSpPr>
        <p:spPr>
          <a:xfrm>
            <a:off x="2961096"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0" name="Tijdelijke aanduiding voor tekst 9">
            <a:extLst>
              <a:ext uri="{FF2B5EF4-FFF2-40B4-BE49-F238E27FC236}">
                <a16:creationId xmlns:a16="http://schemas.microsoft.com/office/drawing/2014/main" id="{A0E1AE86-4A29-1732-2D85-FDD29174C9BF}"/>
              </a:ext>
            </a:extLst>
          </p:cNvPr>
          <p:cNvSpPr>
            <a:spLocks noGrp="1"/>
          </p:cNvSpPr>
          <p:nvPr>
            <p:ph type="body" sz="quarter" idx="42"/>
          </p:nvPr>
        </p:nvSpPr>
        <p:spPr>
          <a:xfrm rot="5400000">
            <a:off x="380875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1" name="Tijdelijke aanduiding voor tekst 6">
            <a:extLst>
              <a:ext uri="{FF2B5EF4-FFF2-40B4-BE49-F238E27FC236}">
                <a16:creationId xmlns:a16="http://schemas.microsoft.com/office/drawing/2014/main" id="{8F754828-A9F5-7FE7-31BD-0CDF61708337}"/>
              </a:ext>
            </a:extLst>
          </p:cNvPr>
          <p:cNvSpPr>
            <a:spLocks noGrp="1"/>
          </p:cNvSpPr>
          <p:nvPr>
            <p:ph type="body" sz="quarter" idx="43" hasCustomPrompt="1"/>
          </p:nvPr>
        </p:nvSpPr>
        <p:spPr>
          <a:xfrm>
            <a:off x="3014997"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5" name="Tijdelijke aanduiding voor tekst 6">
            <a:extLst>
              <a:ext uri="{FF2B5EF4-FFF2-40B4-BE49-F238E27FC236}">
                <a16:creationId xmlns:a16="http://schemas.microsoft.com/office/drawing/2014/main" id="{D09A9B8C-FAA1-723F-BF1F-129B464C6AFB}"/>
              </a:ext>
            </a:extLst>
          </p:cNvPr>
          <p:cNvSpPr>
            <a:spLocks noGrp="1"/>
          </p:cNvSpPr>
          <p:nvPr>
            <p:ph type="body" sz="quarter" idx="45"/>
          </p:nvPr>
        </p:nvSpPr>
        <p:spPr>
          <a:xfrm>
            <a:off x="5226580"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6" name="Tijdelijke aanduiding voor tekst 9">
            <a:extLst>
              <a:ext uri="{FF2B5EF4-FFF2-40B4-BE49-F238E27FC236}">
                <a16:creationId xmlns:a16="http://schemas.microsoft.com/office/drawing/2014/main" id="{FFED58BD-4158-1EAA-FAE4-67F9C1A51E9C}"/>
              </a:ext>
            </a:extLst>
          </p:cNvPr>
          <p:cNvSpPr>
            <a:spLocks noGrp="1"/>
          </p:cNvSpPr>
          <p:nvPr>
            <p:ph type="body" sz="quarter" idx="46"/>
          </p:nvPr>
        </p:nvSpPr>
        <p:spPr>
          <a:xfrm rot="5400000">
            <a:off x="6074235"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jdelijke aanduiding voor tekst 6">
            <a:extLst>
              <a:ext uri="{FF2B5EF4-FFF2-40B4-BE49-F238E27FC236}">
                <a16:creationId xmlns:a16="http://schemas.microsoft.com/office/drawing/2014/main" id="{B42C7052-DF76-D58A-D484-0B141845A6B0}"/>
              </a:ext>
            </a:extLst>
          </p:cNvPr>
          <p:cNvSpPr>
            <a:spLocks noGrp="1"/>
          </p:cNvSpPr>
          <p:nvPr>
            <p:ph type="body" sz="quarter" idx="47" hasCustomPrompt="1"/>
          </p:nvPr>
        </p:nvSpPr>
        <p:spPr>
          <a:xfrm>
            <a:off x="5280481"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9" name="Tijdelijke aanduiding voor tekst 6">
            <a:extLst>
              <a:ext uri="{FF2B5EF4-FFF2-40B4-BE49-F238E27FC236}">
                <a16:creationId xmlns:a16="http://schemas.microsoft.com/office/drawing/2014/main" id="{60EFA3F1-B82F-E32D-0286-556BB5ECC64B}"/>
              </a:ext>
            </a:extLst>
          </p:cNvPr>
          <p:cNvSpPr>
            <a:spLocks noGrp="1"/>
          </p:cNvSpPr>
          <p:nvPr>
            <p:ph type="body" sz="quarter" idx="49"/>
          </p:nvPr>
        </p:nvSpPr>
        <p:spPr>
          <a:xfrm>
            <a:off x="7507450"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0" name="Tijdelijke aanduiding voor tekst 9">
            <a:extLst>
              <a:ext uri="{FF2B5EF4-FFF2-40B4-BE49-F238E27FC236}">
                <a16:creationId xmlns:a16="http://schemas.microsoft.com/office/drawing/2014/main" id="{35CB01B7-3AC4-4296-DE69-3CA12EFE157D}"/>
              </a:ext>
            </a:extLst>
          </p:cNvPr>
          <p:cNvSpPr>
            <a:spLocks noGrp="1"/>
          </p:cNvSpPr>
          <p:nvPr>
            <p:ph type="body" sz="quarter" idx="50"/>
          </p:nvPr>
        </p:nvSpPr>
        <p:spPr>
          <a:xfrm rot="5400000">
            <a:off x="8355105"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1" name="Tijdelijke aanduiding voor tekst 6">
            <a:extLst>
              <a:ext uri="{FF2B5EF4-FFF2-40B4-BE49-F238E27FC236}">
                <a16:creationId xmlns:a16="http://schemas.microsoft.com/office/drawing/2014/main" id="{18CF63BF-2E57-EACE-CEB0-F9DD37E407C9}"/>
              </a:ext>
            </a:extLst>
          </p:cNvPr>
          <p:cNvSpPr>
            <a:spLocks noGrp="1"/>
          </p:cNvSpPr>
          <p:nvPr>
            <p:ph type="body" sz="quarter" idx="51" hasCustomPrompt="1"/>
          </p:nvPr>
        </p:nvSpPr>
        <p:spPr>
          <a:xfrm>
            <a:off x="7561351"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 name="Tijdelijke aanduiding voor voettekst 1">
            <a:extLst>
              <a:ext uri="{FF2B5EF4-FFF2-40B4-BE49-F238E27FC236}">
                <a16:creationId xmlns:a16="http://schemas.microsoft.com/office/drawing/2014/main" id="{1A8819BA-F8F6-BEDA-7C85-4BCE74A9DD32}"/>
              </a:ext>
            </a:extLst>
          </p:cNvPr>
          <p:cNvSpPr>
            <a:spLocks noGrp="1"/>
          </p:cNvSpPr>
          <p:nvPr>
            <p:ph type="ftr" sz="quarter" idx="53"/>
          </p:nvPr>
        </p:nvSpPr>
        <p:spPr/>
        <p:txBody>
          <a:bodyPr/>
          <a:lstStyle/>
          <a:p>
            <a:endParaRPr lang="nl-BE" dirty="0"/>
          </a:p>
        </p:txBody>
      </p:sp>
      <p:sp>
        <p:nvSpPr>
          <p:cNvPr id="12" name="Tijdelijke aanduiding voor dianummer 11">
            <a:extLst>
              <a:ext uri="{FF2B5EF4-FFF2-40B4-BE49-F238E27FC236}">
                <a16:creationId xmlns:a16="http://schemas.microsoft.com/office/drawing/2014/main" id="{460F4E92-7A17-6893-111F-9213827AFAE4}"/>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13" name="Titel 12">
            <a:extLst>
              <a:ext uri="{FF2B5EF4-FFF2-40B4-BE49-F238E27FC236}">
                <a16:creationId xmlns:a16="http://schemas.microsoft.com/office/drawing/2014/main" id="{E9754553-C524-F7B1-9995-24BCA4EE8E54}"/>
              </a:ext>
            </a:extLst>
          </p:cNvPr>
          <p:cNvSpPr>
            <a:spLocks noGrp="1"/>
          </p:cNvSpPr>
          <p:nvPr>
            <p:ph type="title"/>
          </p:nvPr>
        </p:nvSpPr>
        <p:spPr>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22" name="Tijdelijke aanduiding voor tekst 27">
            <a:extLst>
              <a:ext uri="{FF2B5EF4-FFF2-40B4-BE49-F238E27FC236}">
                <a16:creationId xmlns:a16="http://schemas.microsoft.com/office/drawing/2014/main" id="{69CE8E0F-B9EF-3311-31ED-92FE91EA20DF}"/>
              </a:ext>
            </a:extLst>
          </p:cNvPr>
          <p:cNvSpPr>
            <a:spLocks noGrp="1"/>
          </p:cNvSpPr>
          <p:nvPr>
            <p:ph type="body" sz="quarter" idx="55"/>
          </p:nvPr>
        </p:nvSpPr>
        <p:spPr>
          <a:xfrm>
            <a:off x="9706665"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6">
            <a:extLst>
              <a:ext uri="{FF2B5EF4-FFF2-40B4-BE49-F238E27FC236}">
                <a16:creationId xmlns:a16="http://schemas.microsoft.com/office/drawing/2014/main" id="{24EDD6BB-47E9-61A5-279B-AC896108F783}"/>
              </a:ext>
            </a:extLst>
          </p:cNvPr>
          <p:cNvSpPr>
            <a:spLocks noGrp="1"/>
          </p:cNvSpPr>
          <p:nvPr>
            <p:ph type="body" sz="quarter" idx="56"/>
          </p:nvPr>
        </p:nvSpPr>
        <p:spPr>
          <a:xfrm>
            <a:off x="9796518"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4" name="Tijdelijke aanduiding voor tekst 9">
            <a:extLst>
              <a:ext uri="{FF2B5EF4-FFF2-40B4-BE49-F238E27FC236}">
                <a16:creationId xmlns:a16="http://schemas.microsoft.com/office/drawing/2014/main" id="{8C9DDD3E-A6D3-0C9C-ECC0-974FC2A09BD7}"/>
              </a:ext>
            </a:extLst>
          </p:cNvPr>
          <p:cNvSpPr>
            <a:spLocks noGrp="1"/>
          </p:cNvSpPr>
          <p:nvPr>
            <p:ph type="body" sz="quarter" idx="57"/>
          </p:nvPr>
        </p:nvSpPr>
        <p:spPr>
          <a:xfrm rot="5400000">
            <a:off x="10644173"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6">
            <a:extLst>
              <a:ext uri="{FF2B5EF4-FFF2-40B4-BE49-F238E27FC236}">
                <a16:creationId xmlns:a16="http://schemas.microsoft.com/office/drawing/2014/main" id="{97931A03-1A78-EECA-4955-8DE7BB37E906}"/>
              </a:ext>
            </a:extLst>
          </p:cNvPr>
          <p:cNvSpPr>
            <a:spLocks noGrp="1"/>
          </p:cNvSpPr>
          <p:nvPr>
            <p:ph type="body" sz="quarter" idx="58" hasCustomPrompt="1"/>
          </p:nvPr>
        </p:nvSpPr>
        <p:spPr>
          <a:xfrm>
            <a:off x="9850419"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33390007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par>
                          <p:cTn id="13" fill="hold">
                            <p:stCondLst>
                              <p:cond delay="750"/>
                            </p:stCondLst>
                            <p:childTnLst>
                              <p:par>
                                <p:cTn id="14" presetID="53" presetClass="entr" presetSubtype="16"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500"/>
                                        <p:tgtEl>
                                          <p:spTgt spid="6"/>
                                        </p:tgtEl>
                                      </p:cBhvr>
                                    </p:animEffect>
                                  </p:childTnLst>
                                </p:cTn>
                              </p:par>
                              <p:par>
                                <p:cTn id="22" presetID="22" presetClass="entr" presetSubtype="1" fill="hold" grpId="0" nodeType="withEffect">
                                  <p:stCondLst>
                                    <p:cond delay="30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p:cTn id="34"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1">
                                            <p:txEl>
                                              <p:pRg st="0" end="0"/>
                                            </p:txEl>
                                          </p:spTgt>
                                        </p:tgtEl>
                                      </p:cBhvr>
                                    </p:animEffect>
                                  </p:childTnLst>
                                </p:cTn>
                              </p:par>
                              <p:par>
                                <p:cTn id="37" presetID="16" presetClass="entr" presetSubtype="37" fill="hold" grpId="0" nodeType="withEffect">
                                  <p:stCondLst>
                                    <p:cond delay="250"/>
                                  </p:stCondLst>
                                  <p:childTnLst>
                                    <p:set>
                                      <p:cBhvr>
                                        <p:cTn id="38" dur="1" fill="hold">
                                          <p:stCondLst>
                                            <p:cond delay="0"/>
                                          </p:stCondLst>
                                        </p:cTn>
                                        <p:tgtEl>
                                          <p:spTgt spid="10"/>
                                        </p:tgtEl>
                                        <p:attrNameLst>
                                          <p:attrName>style.visibility</p:attrName>
                                        </p:attrNameLst>
                                      </p:cBhvr>
                                      <p:to>
                                        <p:strVal val="visible"/>
                                      </p:to>
                                    </p:set>
                                    <p:animEffect transition="in" filter="barn(outVertical)">
                                      <p:cBhvr>
                                        <p:cTn id="39" dur="500"/>
                                        <p:tgtEl>
                                          <p:spTgt spid="10"/>
                                        </p:tgtEl>
                                      </p:cBhvr>
                                    </p:animEffect>
                                  </p:childTnLst>
                                </p:cTn>
                              </p:par>
                              <p:par>
                                <p:cTn id="40" presetID="22" presetClass="entr" presetSubtype="1"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 calcmode="lin" valueType="num">
                                      <p:cBhvr>
                                        <p:cTn id="52"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17">
                                            <p:txEl>
                                              <p:pRg st="0" end="0"/>
                                            </p:txEl>
                                          </p:spTgt>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6"/>
                                        </p:tgtEl>
                                        <p:attrNameLst>
                                          <p:attrName>style.visibility</p:attrName>
                                        </p:attrNameLst>
                                      </p:cBhvr>
                                      <p:to>
                                        <p:strVal val="visible"/>
                                      </p:to>
                                    </p:set>
                                    <p:animEffect transition="in" filter="barn(outVertical)">
                                      <p:cBhvr>
                                        <p:cTn id="57" dur="500"/>
                                        <p:tgtEl>
                                          <p:spTgt spid="16"/>
                                        </p:tgtEl>
                                      </p:cBhvr>
                                    </p:animEffect>
                                  </p:childTnLst>
                                </p:cTn>
                              </p:par>
                              <p:par>
                                <p:cTn id="58" presetID="22" presetClass="entr" presetSubtype="1" fill="hold" grpId="0" nodeType="withEffect">
                                  <p:stCondLst>
                                    <p:cond delay="30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p:tgtEl>
                                          <p:spTgt spid="18"/>
                                        </p:tgtEl>
                                        <p:attrNameLst>
                                          <p:attrName>ppt_y</p:attrName>
                                        </p:attrNameLst>
                                      </p:cBhvr>
                                      <p:tavLst>
                                        <p:tav tm="0">
                                          <p:val>
                                            <p:strVal val="#ppt_y+#ppt_h*1.125000"/>
                                          </p:val>
                                        </p:tav>
                                        <p:tav tm="100000">
                                          <p:val>
                                            <p:strVal val="#ppt_y"/>
                                          </p:val>
                                        </p:tav>
                                      </p:tavLst>
                                    </p:anim>
                                    <p:animEffect transition="in" filter="wipe(up)">
                                      <p:cBhvr>
                                        <p:cTn id="66" dur="500"/>
                                        <p:tgtEl>
                                          <p:spTgt spid="18"/>
                                        </p:tgtEl>
                                      </p:cBhvr>
                                    </p:animEffect>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 calcmode="lin" valueType="num">
                                      <p:cBhvr>
                                        <p:cTn id="70"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1">
                                            <p:txEl>
                                              <p:pRg st="0" end="0"/>
                                            </p:txEl>
                                          </p:spTgt>
                                        </p:tgtEl>
                                      </p:cBhvr>
                                    </p:animEffect>
                                  </p:childTnLst>
                                </p:cTn>
                              </p:par>
                              <p:par>
                                <p:cTn id="73" presetID="16" presetClass="entr" presetSubtype="37" fill="hold" grpId="0" nodeType="withEffect">
                                  <p:stCondLst>
                                    <p:cond delay="150"/>
                                  </p:stCondLst>
                                  <p:childTnLst>
                                    <p:set>
                                      <p:cBhvr>
                                        <p:cTn id="74" dur="1" fill="hold">
                                          <p:stCondLst>
                                            <p:cond delay="0"/>
                                          </p:stCondLst>
                                        </p:cTn>
                                        <p:tgtEl>
                                          <p:spTgt spid="20"/>
                                        </p:tgtEl>
                                        <p:attrNameLst>
                                          <p:attrName>style.visibility</p:attrName>
                                        </p:attrNameLst>
                                      </p:cBhvr>
                                      <p:to>
                                        <p:strVal val="visible"/>
                                      </p:to>
                                    </p:set>
                                    <p:animEffect transition="in" filter="barn(outVertical)">
                                      <p:cBhvr>
                                        <p:cTn id="75" dur="500"/>
                                        <p:tgtEl>
                                          <p:spTgt spid="20"/>
                                        </p:tgtEl>
                                      </p:cBhvr>
                                    </p:animEffect>
                                  </p:childTnLst>
                                </p:cTn>
                              </p:par>
                              <p:par>
                                <p:cTn id="76" presetID="22" presetClass="entr" presetSubtype="1" fill="hold" grpId="0" nodeType="withEffect">
                                  <p:stCondLst>
                                    <p:cond delay="300"/>
                                  </p:stCondLst>
                                  <p:childTnLst>
                                    <p:set>
                                      <p:cBhvr>
                                        <p:cTn id="77" dur="1" fill="hold">
                                          <p:stCondLst>
                                            <p:cond delay="0"/>
                                          </p:stCondLst>
                                        </p:cTn>
                                        <p:tgtEl>
                                          <p:spTgt spid="19"/>
                                        </p:tgtEl>
                                        <p:attrNameLst>
                                          <p:attrName>style.visibility</p:attrName>
                                        </p:attrNameLst>
                                      </p:cBhvr>
                                      <p:to>
                                        <p:strVal val="visible"/>
                                      </p:to>
                                    </p:set>
                                    <p:animEffect transition="in" filter="wipe(up)">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4"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additive="base">
                                        <p:cTn id="83" dur="500"/>
                                        <p:tgtEl>
                                          <p:spTgt spid="22"/>
                                        </p:tgtEl>
                                        <p:attrNameLst>
                                          <p:attrName>ppt_y</p:attrName>
                                        </p:attrNameLst>
                                      </p:cBhvr>
                                      <p:tavLst>
                                        <p:tav tm="0">
                                          <p:val>
                                            <p:strVal val="#ppt_y+#ppt_h*1.125000"/>
                                          </p:val>
                                        </p:tav>
                                        <p:tav tm="100000">
                                          <p:val>
                                            <p:strVal val="#ppt_y"/>
                                          </p:val>
                                        </p:tav>
                                      </p:tavLst>
                                    </p:anim>
                                    <p:animEffect transition="in" filter="wipe(up)">
                                      <p:cBhvr>
                                        <p:cTn id="84" dur="500"/>
                                        <p:tgtEl>
                                          <p:spTgt spid="22"/>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25">
                                            <p:txEl>
                                              <p:pRg st="0" end="0"/>
                                            </p:txEl>
                                          </p:spTgt>
                                        </p:tgtEl>
                                        <p:attrNameLst>
                                          <p:attrName>style.visibility</p:attrName>
                                        </p:attrNameLst>
                                      </p:cBhvr>
                                      <p:to>
                                        <p:strVal val="visible"/>
                                      </p:to>
                                    </p:set>
                                    <p:anim calcmode="lin" valueType="num">
                                      <p:cBhvr>
                                        <p:cTn id="88"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89"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90" dur="500"/>
                                        <p:tgtEl>
                                          <p:spTgt spid="25">
                                            <p:txEl>
                                              <p:pRg st="0" end="0"/>
                                            </p:txEl>
                                          </p:spTgt>
                                        </p:tgtEl>
                                      </p:cBhvr>
                                    </p:animEffect>
                                  </p:childTnLst>
                                </p:cTn>
                              </p:par>
                              <p:par>
                                <p:cTn id="91" presetID="16" presetClass="entr" presetSubtype="37" fill="hold" grpId="0" nodeType="withEffect">
                                  <p:stCondLst>
                                    <p:cond delay="150"/>
                                  </p:stCondLst>
                                  <p:childTnLst>
                                    <p:set>
                                      <p:cBhvr>
                                        <p:cTn id="92" dur="1" fill="hold">
                                          <p:stCondLst>
                                            <p:cond delay="0"/>
                                          </p:stCondLst>
                                        </p:cTn>
                                        <p:tgtEl>
                                          <p:spTgt spid="24"/>
                                        </p:tgtEl>
                                        <p:attrNameLst>
                                          <p:attrName>style.visibility</p:attrName>
                                        </p:attrNameLst>
                                      </p:cBhvr>
                                      <p:to>
                                        <p:strVal val="visible"/>
                                      </p:to>
                                    </p:set>
                                    <p:animEffect transition="in" filter="barn(outVertical)">
                                      <p:cBhvr>
                                        <p:cTn id="93" dur="500"/>
                                        <p:tgtEl>
                                          <p:spTgt spid="24"/>
                                        </p:tgtEl>
                                      </p:cBhvr>
                                    </p:animEffect>
                                  </p:childTnLst>
                                </p:cTn>
                              </p:par>
                              <p:par>
                                <p:cTn id="94" presetID="22" presetClass="entr" presetSubtype="1" fill="hold" grpId="0" nodeType="withEffect">
                                  <p:stCondLst>
                                    <p:cond delay="300"/>
                                  </p:stCondLst>
                                  <p:childTnLst>
                                    <p:set>
                                      <p:cBhvr>
                                        <p:cTn id="95" dur="1" fill="hold">
                                          <p:stCondLst>
                                            <p:cond delay="0"/>
                                          </p:stCondLst>
                                        </p:cTn>
                                        <p:tgtEl>
                                          <p:spTgt spid="23"/>
                                        </p:tgtEl>
                                        <p:attrNameLst>
                                          <p:attrName>style.visibility</p:attrName>
                                        </p:attrNameLst>
                                      </p:cBhvr>
                                      <p:to>
                                        <p:strVal val="visible"/>
                                      </p:to>
                                    </p:set>
                                    <p:animEffect transition="in" filter="wipe(up)">
                                      <p:cBhvr>
                                        <p:cTn id="9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12" presetClass="entr" presetSubtype="4"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Lst>
      </p:bldP>
      <p:bldP spid="8" grpId="0" animBg="1">
        <p:tmplLst>
          <p:tmpl>
            <p:tnLst>
              <p:par>
                <p:cTn presetID="12" presetClass="entr" presetSubtype="4"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p:tgtEl>
                          <p:spTgt spid="8"/>
                        </p:tgtEl>
                        <p:attrNameLst>
                          <p:attrName>ppt_y</p:attrName>
                        </p:attrNameLst>
                      </p:cBhvr>
                      <p:tavLst>
                        <p:tav tm="0">
                          <p:val>
                            <p:strVal val="#ppt_y+#ppt_h*1.125000"/>
                          </p:val>
                        </p:tav>
                        <p:tav tm="100000">
                          <p:val>
                            <p:strVal val="#ppt_y"/>
                          </p:val>
                        </p:tav>
                      </p:tavLst>
                    </p:anim>
                    <p:animEffect transition="in" filter="wipe(up)">
                      <p:cBhvr>
                        <p:cTn dur="500"/>
                        <p:tgtEl>
                          <p:spTgt spid="8"/>
                        </p:tgtEl>
                      </p:cBhvr>
                    </p:animEffect>
                  </p:childTnLst>
                </p:cTn>
              </p:par>
            </p:tnLst>
          </p:tmpl>
        </p:tmplLst>
      </p:bldP>
      <p:bldP spid="14" grpId="0" animBg="1">
        <p:tmplLst>
          <p:tmpl>
            <p:tnLst>
              <p:par>
                <p:cTn presetID="12" presetClass="entr" presetSubtype="4"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p:tgtEl>
                          <p:spTgt spid="14"/>
                        </p:tgtEl>
                        <p:attrNameLst>
                          <p:attrName>ppt_y</p:attrName>
                        </p:attrNameLst>
                      </p:cBhvr>
                      <p:tavLst>
                        <p:tav tm="0">
                          <p:val>
                            <p:strVal val="#ppt_y+#ppt_h*1.125000"/>
                          </p:val>
                        </p:tav>
                        <p:tav tm="100000">
                          <p:val>
                            <p:strVal val="#ppt_y"/>
                          </p:val>
                        </p:tav>
                      </p:tavLst>
                    </p:anim>
                    <p:animEffect transition="in" filter="wipe(up)">
                      <p:cBhvr>
                        <p:cTn dur="500"/>
                        <p:tgtEl>
                          <p:spTgt spid="14"/>
                        </p:tgtEl>
                      </p:cBhvr>
                    </p:animEffect>
                  </p:childTnLst>
                </p:cTn>
              </p:par>
            </p:tnLst>
          </p:tmpl>
        </p:tmplLst>
      </p:bldP>
      <p:bldP spid="18" grpId="0" animBg="1">
        <p:tmplLst>
          <p:tmpl>
            <p:tnLst>
              <p:par>
                <p:cTn presetID="12" presetClass="entr" presetSubtype="4"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2" presetClass="entr" presetSubtype="1" fill="hold" nodeType="withEffect">
                  <p:stCondLst>
                    <p:cond delay="300"/>
                  </p:stCondLst>
                  <p:childTnLst>
                    <p:set>
                      <p:cBhvr>
                        <p:cTn dur="1" fill="hold">
                          <p:stCondLst>
                            <p:cond delay="0"/>
                          </p:stCondLst>
                        </p:cTn>
                        <p:tgtEl>
                          <p:spTgt spid="5"/>
                        </p:tgtEl>
                        <p:attrNameLst>
                          <p:attrName>style.visibility</p:attrName>
                        </p:attrNameLst>
                      </p:cBhvr>
                      <p:to>
                        <p:strVal val="visible"/>
                      </p:to>
                    </p:set>
                    <p:animEffect transition="in" filter="wipe(up)">
                      <p:cBhvr>
                        <p:cTn dur="500"/>
                        <p:tgtEl>
                          <p:spTgt spid="5"/>
                        </p:tgtEl>
                      </p:cBhvr>
                    </p:animEffect>
                  </p:childTnLst>
                </p:cTn>
              </p:par>
            </p:tnLst>
          </p:tmpl>
        </p:tmplLst>
      </p:bldP>
      <p:bldP spid="6" grpId="0" animBg="1">
        <p:tmplLst>
          <p:tmpl>
            <p:tnLst>
              <p:par>
                <p:cTn presetID="16" presetClass="entr" presetSubtype="37" fill="hold" nodeType="withEffect">
                  <p:stCondLst>
                    <p:cond delay="15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7" grpId="0" build="p">
        <p:tmplLst>
          <p:tmpl lvl="1">
            <p:tnLst>
              <p:par>
                <p:cTn presetID="53" presetClass="entr" presetSubtype="16"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fltVal val="0"/>
                          </p:val>
                        </p:tav>
                        <p:tav tm="100000">
                          <p:val>
                            <p:strVal val="#ppt_w"/>
                          </p:val>
                        </p:tav>
                      </p:tavLst>
                    </p:anim>
                    <p:anim calcmode="lin" valueType="num">
                      <p:cBhvr>
                        <p:cTn dur="500" fill="hold"/>
                        <p:tgtEl>
                          <p:spTgt spid="7"/>
                        </p:tgtEl>
                        <p:attrNameLst>
                          <p:attrName>ppt_h</p:attrName>
                        </p:attrNameLst>
                      </p:cBhvr>
                      <p:tavLst>
                        <p:tav tm="0">
                          <p:val>
                            <p:fltVal val="0"/>
                          </p:val>
                        </p:tav>
                        <p:tav tm="100000">
                          <p:val>
                            <p:strVal val="#ppt_h"/>
                          </p:val>
                        </p:tav>
                      </p:tavLst>
                    </p:anim>
                    <p:animEffect transition="in" filter="fade">
                      <p:cBhvr>
                        <p:cTn dur="500"/>
                        <p:tgtEl>
                          <p:spTgt spid="7"/>
                        </p:tgtEl>
                      </p:cBhvr>
                    </p:animEffect>
                  </p:childTnLst>
                </p:cTn>
              </p:par>
            </p:tnLst>
          </p:tmpl>
        </p:tmplLst>
      </p:bldP>
      <p:bldP spid="9" grpId="0">
        <p:tmplLst>
          <p:tmpl>
            <p:tnLst>
              <p:par>
                <p:cTn presetID="22" presetClass="entr" presetSubtype="1"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P spid="10" grpId="0" animBg="1">
        <p:tmplLst>
          <p:tmpl>
            <p:tnLst>
              <p:par>
                <p:cTn presetID="16" presetClass="entr" presetSubtype="37"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barn(outVertical)">
                      <p:cBhvr>
                        <p:cTn dur="500"/>
                        <p:tgtEl>
                          <p:spTgt spid="10"/>
                        </p:tgtEl>
                      </p:cBhvr>
                    </p:animEffect>
                  </p:childTnLst>
                </p:cTn>
              </p:par>
            </p:tnLst>
          </p:tmpl>
        </p:tmplLst>
      </p:bldP>
      <p:bldP spid="11" grpId="0" build="p">
        <p:tmplLst>
          <p:tmpl lvl="1">
            <p:tnLst>
              <p:par>
                <p:cTn presetID="53" presetClass="entr" presetSubtype="16"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5" grpId="0">
        <p:tmplLst>
          <p:tmpl>
            <p:tnLst>
              <p:par>
                <p:cTn presetID="22" presetClass="entr" presetSubtype="1" fill="hold" nodeType="withEffect">
                  <p:stCondLst>
                    <p:cond delay="300"/>
                  </p:st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Lst>
      </p:bldP>
      <p:bldP spid="16" grpId="0" animBg="1">
        <p:tmplLst>
          <p:tmpl>
            <p:tnLst>
              <p:par>
                <p:cTn presetID="16" presetClass="entr" presetSubtype="37" fill="hold" nodeType="withEffect">
                  <p:stCondLst>
                    <p:cond delay="150"/>
                  </p:stCondLst>
                  <p:childTnLst>
                    <p:set>
                      <p:cBhvr>
                        <p:cTn dur="1" fill="hold">
                          <p:stCondLst>
                            <p:cond delay="0"/>
                          </p:stCondLst>
                        </p:cTn>
                        <p:tgtEl>
                          <p:spTgt spid="16"/>
                        </p:tgtEl>
                        <p:attrNameLst>
                          <p:attrName>style.visibility</p:attrName>
                        </p:attrNameLst>
                      </p:cBhvr>
                      <p:to>
                        <p:strVal val="visible"/>
                      </p:to>
                    </p:set>
                    <p:animEffect transition="in" filter="barn(outVertical)">
                      <p:cBhvr>
                        <p:cTn dur="500"/>
                        <p:tgtEl>
                          <p:spTgt spid="16"/>
                        </p:tgtEl>
                      </p:cBhvr>
                    </p:animEffect>
                  </p:childTnLst>
                </p:cTn>
              </p:par>
            </p:tnLst>
          </p:tmpl>
        </p:tmplLst>
      </p:bldP>
      <p:bldP spid="17" grpId="0" build="p">
        <p:tmplLst>
          <p:tmpl lvl="1">
            <p:tnLst>
              <p:par>
                <p:cTn presetID="53" presetClass="entr" presetSubtype="16"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500" fill="hold"/>
                        <p:tgtEl>
                          <p:spTgt spid="17"/>
                        </p:tgtEl>
                        <p:attrNameLst>
                          <p:attrName>ppt_w</p:attrName>
                        </p:attrNameLst>
                      </p:cBhvr>
                      <p:tavLst>
                        <p:tav tm="0">
                          <p:val>
                            <p:fltVal val="0"/>
                          </p:val>
                        </p:tav>
                        <p:tav tm="100000">
                          <p:val>
                            <p:strVal val="#ppt_w"/>
                          </p:val>
                        </p:tav>
                      </p:tavLst>
                    </p:anim>
                    <p:anim calcmode="lin" valueType="num">
                      <p:cBhvr>
                        <p:cTn dur="500" fill="hold"/>
                        <p:tgtEl>
                          <p:spTgt spid="17"/>
                        </p:tgtEl>
                        <p:attrNameLst>
                          <p:attrName>ppt_h</p:attrName>
                        </p:attrNameLst>
                      </p:cBhvr>
                      <p:tavLst>
                        <p:tav tm="0">
                          <p:val>
                            <p:fltVal val="0"/>
                          </p:val>
                        </p:tav>
                        <p:tav tm="100000">
                          <p:val>
                            <p:strVal val="#ppt_h"/>
                          </p:val>
                        </p:tav>
                      </p:tavLst>
                    </p:anim>
                    <p:animEffect transition="in" filter="fade">
                      <p:cBhvr>
                        <p:cTn dur="500"/>
                        <p:tgtEl>
                          <p:spTgt spid="17"/>
                        </p:tgtEl>
                      </p:cBhvr>
                    </p:animEffect>
                  </p:childTnLst>
                </p:cTn>
              </p:par>
            </p:tnLst>
          </p:tmpl>
        </p:tmplLst>
      </p:bldP>
      <p:bldP spid="19" grpId="0">
        <p:tmplLst>
          <p:tmpl>
            <p:tnLst>
              <p:par>
                <p:cTn presetID="22" presetClass="entr" presetSubtype="1"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wipe(up)">
                      <p:cBhvr>
                        <p:cTn dur="500"/>
                        <p:tgtEl>
                          <p:spTgt spid="19"/>
                        </p:tgtEl>
                      </p:cBhvr>
                    </p:animEffect>
                  </p:childTnLst>
                </p:cTn>
              </p:par>
            </p:tnLst>
          </p:tmpl>
        </p:tmplLst>
      </p:bldP>
      <p:bldP spid="20" grpId="0" animBg="1">
        <p:tmplLst>
          <p:tmpl>
            <p:tnLst>
              <p:par>
                <p:cTn presetID="16" presetClass="entr" presetSubtype="37" fill="hold" nodeType="withEffect">
                  <p:stCondLst>
                    <p:cond delay="150"/>
                  </p:stCondLst>
                  <p:childTnLst>
                    <p:set>
                      <p:cBhvr>
                        <p:cTn dur="1" fill="hold">
                          <p:stCondLst>
                            <p:cond delay="0"/>
                          </p:stCondLst>
                        </p:cTn>
                        <p:tgtEl>
                          <p:spTgt spid="20"/>
                        </p:tgtEl>
                        <p:attrNameLst>
                          <p:attrName>style.visibility</p:attrName>
                        </p:attrNameLst>
                      </p:cBhvr>
                      <p:to>
                        <p:strVal val="visible"/>
                      </p:to>
                    </p:set>
                    <p:animEffect transition="in" filter="barn(outVertical)">
                      <p:cBhvr>
                        <p:cTn dur="500"/>
                        <p:tgtEl>
                          <p:spTgt spid="20"/>
                        </p:tgtEl>
                      </p:cBhvr>
                    </p:animEffect>
                  </p:childTnLst>
                </p:cTn>
              </p:par>
            </p:tnLst>
          </p:tmpl>
        </p:tmplLst>
      </p:bldP>
      <p:bldP spid="21" grpId="0" build="p">
        <p:tmplLst>
          <p:tmpl lvl="1">
            <p:tnLst>
              <p:par>
                <p:cTn presetID="53" presetClass="entr" presetSubtype="16"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animBg="1">
        <p:tmplLst>
          <p:tmpl>
            <p:tnLst>
              <p:par>
                <p:cTn presetID="12" presetClass="entr" presetSubtype="4"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p:tgtEl>
                          <p:spTgt spid="22"/>
                        </p:tgtEl>
                        <p:attrNameLst>
                          <p:attrName>ppt_y</p:attrName>
                        </p:attrNameLst>
                      </p:cBhvr>
                      <p:tavLst>
                        <p:tav tm="0">
                          <p:val>
                            <p:strVal val="#ppt_y+#ppt_h*1.125000"/>
                          </p:val>
                        </p:tav>
                        <p:tav tm="100000">
                          <p:val>
                            <p:strVal val="#ppt_y"/>
                          </p:val>
                        </p:tav>
                      </p:tavLst>
                    </p:anim>
                    <p:animEffect transition="in" filter="wipe(up)">
                      <p:cBhvr>
                        <p:cTn dur="500"/>
                        <p:tgtEl>
                          <p:spTgt spid="22"/>
                        </p:tgtEl>
                      </p:cBhvr>
                    </p:animEffect>
                  </p:childTnLst>
                </p:cTn>
              </p:par>
            </p:tnLst>
          </p:tmpl>
        </p:tmplLst>
      </p:bldP>
      <p:bldP spid="23" grpId="0">
        <p:tmplLst>
          <p:tmpl>
            <p:tnLst>
              <p:par>
                <p:cTn presetID="22" presetClass="entr" presetSubtype="1"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Effect transition="in" filter="wipe(up)">
                      <p:cBhvr>
                        <p:cTn dur="500"/>
                        <p:tgtEl>
                          <p:spTgt spid="23"/>
                        </p:tgtEl>
                      </p:cBhvr>
                    </p:animEffect>
                  </p:childTnLst>
                </p:cTn>
              </p:par>
            </p:tnLst>
          </p:tmpl>
        </p:tmplLst>
      </p:bldP>
      <p:bldP spid="24" grpId="0" animBg="1">
        <p:tmplLst>
          <p:tmpl>
            <p:tnLst>
              <p:par>
                <p:cTn presetID="16" presetClass="entr" presetSubtype="37" fill="hold" nodeType="withEffect">
                  <p:stCondLst>
                    <p:cond delay="150"/>
                  </p:stCondLst>
                  <p:childTnLst>
                    <p:set>
                      <p:cBhvr>
                        <p:cTn dur="1" fill="hold">
                          <p:stCondLst>
                            <p:cond delay="0"/>
                          </p:stCondLst>
                        </p:cTn>
                        <p:tgtEl>
                          <p:spTgt spid="24"/>
                        </p:tgtEl>
                        <p:attrNameLst>
                          <p:attrName>style.visibility</p:attrName>
                        </p:attrNameLst>
                      </p:cBhvr>
                      <p:to>
                        <p:strVal val="visible"/>
                      </p:to>
                    </p:set>
                    <p:animEffect transition="in" filter="barn(outVertical)">
                      <p:cBhvr>
                        <p:cTn dur="500"/>
                        <p:tgtEl>
                          <p:spTgt spid="24"/>
                        </p:tgtEl>
                      </p:cBhvr>
                    </p:animEffect>
                  </p:childTnLst>
                </p:cTn>
              </p:par>
            </p:tnLst>
          </p:tmpl>
        </p:tmplLst>
      </p:bldP>
      <p:bldP spid="25" grpId="0" build="p">
        <p:tmplLst>
          <p:tmpl lvl="1">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Lst>
  </p:timing>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jdslijn uitbereiding met vijf stappen">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27">
            <a:extLst>
              <a:ext uri="{FF2B5EF4-FFF2-40B4-BE49-F238E27FC236}">
                <a16:creationId xmlns:a16="http://schemas.microsoft.com/office/drawing/2014/main" id="{0BF3A780-C77A-9912-B61D-8B0799E592A3}"/>
              </a:ext>
            </a:extLst>
          </p:cNvPr>
          <p:cNvSpPr>
            <a:spLocks noGrp="1"/>
          </p:cNvSpPr>
          <p:nvPr>
            <p:ph type="body" sz="quarter" idx="53"/>
          </p:nvPr>
        </p:nvSpPr>
        <p:spPr>
          <a:xfrm rot="5400000">
            <a:off x="11584501" y="5994378"/>
            <a:ext cx="431998" cy="360000"/>
          </a:xfrm>
          <a:prstGeom prst="triangle">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voettekst 1">
            <a:extLst>
              <a:ext uri="{FF2B5EF4-FFF2-40B4-BE49-F238E27FC236}">
                <a16:creationId xmlns:a16="http://schemas.microsoft.com/office/drawing/2014/main" id="{B455466C-0CFE-84AD-E9B7-7BC1AB923EF0}"/>
              </a:ext>
            </a:extLst>
          </p:cNvPr>
          <p:cNvSpPr>
            <a:spLocks noGrp="1"/>
          </p:cNvSpPr>
          <p:nvPr>
            <p:ph type="ftr" sz="quarter" idx="54"/>
          </p:nvPr>
        </p:nvSpPr>
        <p:spPr/>
        <p:txBody>
          <a:bodyPr/>
          <a:lstStyle/>
          <a:p>
            <a:endParaRPr lang="nl-BE" dirty="0"/>
          </a:p>
        </p:txBody>
      </p:sp>
      <p:sp>
        <p:nvSpPr>
          <p:cNvPr id="24" name="Tijdelijke aanduiding voor dianummer 23">
            <a:extLst>
              <a:ext uri="{FF2B5EF4-FFF2-40B4-BE49-F238E27FC236}">
                <a16:creationId xmlns:a16="http://schemas.microsoft.com/office/drawing/2014/main" id="{A201B9CA-8DEE-0B11-A1BC-7B4D9F4E18B9}"/>
              </a:ext>
            </a:extLst>
          </p:cNvPr>
          <p:cNvSpPr>
            <a:spLocks noGrp="1"/>
          </p:cNvSpPr>
          <p:nvPr>
            <p:ph type="sldNum" sz="quarter" idx="55"/>
          </p:nvPr>
        </p:nvSpPr>
        <p:spPr/>
        <p:txBody>
          <a:bodyPr/>
          <a:lstStyle/>
          <a:p>
            <a:fld id="{6008D383-A939-4037-8B54-952B3017155F}" type="slidenum">
              <a:rPr lang="nl-BE" smtClean="0"/>
              <a:pPr/>
              <a:t>‹nr.›</a:t>
            </a:fld>
            <a:endParaRPr lang="nl-BE" dirty="0"/>
          </a:p>
        </p:txBody>
      </p:sp>
      <p:sp>
        <p:nvSpPr>
          <p:cNvPr id="25" name="Titel 24">
            <a:extLst>
              <a:ext uri="{FF2B5EF4-FFF2-40B4-BE49-F238E27FC236}">
                <a16:creationId xmlns:a16="http://schemas.microsoft.com/office/drawing/2014/main" id="{5EACAEE0-3E4C-1F4C-7AC3-13371CFA8013}"/>
              </a:ext>
            </a:extLst>
          </p:cNvPr>
          <p:cNvSpPr>
            <a:spLocks noGrp="1"/>
          </p:cNvSpPr>
          <p:nvPr>
            <p:ph type="title"/>
          </p:nvPr>
        </p:nvSpPr>
        <p:spPr>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16" name="Tijdelijke aanduiding voor tekst 27">
            <a:extLst>
              <a:ext uri="{FF2B5EF4-FFF2-40B4-BE49-F238E27FC236}">
                <a16:creationId xmlns:a16="http://schemas.microsoft.com/office/drawing/2014/main" id="{F8060B42-C057-91CF-A32B-B7485E4F2C24}"/>
              </a:ext>
            </a:extLst>
          </p:cNvPr>
          <p:cNvSpPr>
            <a:spLocks noGrp="1"/>
          </p:cNvSpPr>
          <p:nvPr>
            <p:ph type="body" sz="quarter" idx="27"/>
          </p:nvPr>
        </p:nvSpPr>
        <p:spPr>
          <a:xfrm>
            <a:off x="574319"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jdelijke aanduiding voor tekst 27">
            <a:extLst>
              <a:ext uri="{FF2B5EF4-FFF2-40B4-BE49-F238E27FC236}">
                <a16:creationId xmlns:a16="http://schemas.microsoft.com/office/drawing/2014/main" id="{F891CAEF-B78C-7243-263C-20DB5827C989}"/>
              </a:ext>
            </a:extLst>
          </p:cNvPr>
          <p:cNvSpPr>
            <a:spLocks noGrp="1"/>
          </p:cNvSpPr>
          <p:nvPr>
            <p:ph type="body" sz="quarter" idx="40"/>
          </p:nvPr>
        </p:nvSpPr>
        <p:spPr>
          <a:xfrm>
            <a:off x="2871243"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9F7946F4-E108-1CC0-110D-DAB2A5A01022}"/>
              </a:ext>
            </a:extLst>
          </p:cNvPr>
          <p:cNvSpPr>
            <a:spLocks noGrp="1"/>
          </p:cNvSpPr>
          <p:nvPr>
            <p:ph type="body" sz="quarter" idx="44"/>
          </p:nvPr>
        </p:nvSpPr>
        <p:spPr>
          <a:xfrm>
            <a:off x="5136727"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tekst 27">
            <a:extLst>
              <a:ext uri="{FF2B5EF4-FFF2-40B4-BE49-F238E27FC236}">
                <a16:creationId xmlns:a16="http://schemas.microsoft.com/office/drawing/2014/main" id="{9AE3E708-771A-C82A-DF5B-1EBB39280DCB}"/>
              </a:ext>
            </a:extLst>
          </p:cNvPr>
          <p:cNvSpPr>
            <a:spLocks noGrp="1"/>
          </p:cNvSpPr>
          <p:nvPr>
            <p:ph type="body" sz="quarter" idx="48"/>
          </p:nvPr>
        </p:nvSpPr>
        <p:spPr>
          <a:xfrm>
            <a:off x="7423105"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0" name="Tijdelijke aanduiding voor tekst 6">
            <a:extLst>
              <a:ext uri="{FF2B5EF4-FFF2-40B4-BE49-F238E27FC236}">
                <a16:creationId xmlns:a16="http://schemas.microsoft.com/office/drawing/2014/main" id="{14760389-3ACB-2302-80B8-A6F4FF411E25}"/>
              </a:ext>
            </a:extLst>
          </p:cNvPr>
          <p:cNvSpPr>
            <a:spLocks noGrp="1"/>
          </p:cNvSpPr>
          <p:nvPr>
            <p:ph type="body" sz="quarter" idx="18"/>
          </p:nvPr>
        </p:nvSpPr>
        <p:spPr>
          <a:xfrm>
            <a:off x="664172"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1" name="Tijdelijke aanduiding voor tekst 9">
            <a:extLst>
              <a:ext uri="{FF2B5EF4-FFF2-40B4-BE49-F238E27FC236}">
                <a16:creationId xmlns:a16="http://schemas.microsoft.com/office/drawing/2014/main" id="{19B6EAF8-F2CA-9CF9-9C50-6E2139F24F69}"/>
              </a:ext>
            </a:extLst>
          </p:cNvPr>
          <p:cNvSpPr>
            <a:spLocks noGrp="1"/>
          </p:cNvSpPr>
          <p:nvPr>
            <p:ph type="body" sz="quarter" idx="23"/>
          </p:nvPr>
        </p:nvSpPr>
        <p:spPr>
          <a:xfrm rot="5400000">
            <a:off x="1511827"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2" name="Tijdelijke aanduiding voor tekst 6">
            <a:extLst>
              <a:ext uri="{FF2B5EF4-FFF2-40B4-BE49-F238E27FC236}">
                <a16:creationId xmlns:a16="http://schemas.microsoft.com/office/drawing/2014/main" id="{2642621A-B40E-C7EF-A43D-ECD56759EF54}"/>
              </a:ext>
            </a:extLst>
          </p:cNvPr>
          <p:cNvSpPr>
            <a:spLocks noGrp="1"/>
          </p:cNvSpPr>
          <p:nvPr>
            <p:ph type="body" sz="quarter" idx="39" hasCustomPrompt="1"/>
          </p:nvPr>
        </p:nvSpPr>
        <p:spPr>
          <a:xfrm>
            <a:off x="718073"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6" name="Tijdelijke aanduiding voor tekst 6">
            <a:extLst>
              <a:ext uri="{FF2B5EF4-FFF2-40B4-BE49-F238E27FC236}">
                <a16:creationId xmlns:a16="http://schemas.microsoft.com/office/drawing/2014/main" id="{32C09AC7-401E-BE16-E783-707AD7265DF4}"/>
              </a:ext>
            </a:extLst>
          </p:cNvPr>
          <p:cNvSpPr>
            <a:spLocks noGrp="1"/>
          </p:cNvSpPr>
          <p:nvPr>
            <p:ph type="body" sz="quarter" idx="41"/>
          </p:nvPr>
        </p:nvSpPr>
        <p:spPr>
          <a:xfrm>
            <a:off x="2961096"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7" name="Tijdelijke aanduiding voor tekst 9">
            <a:extLst>
              <a:ext uri="{FF2B5EF4-FFF2-40B4-BE49-F238E27FC236}">
                <a16:creationId xmlns:a16="http://schemas.microsoft.com/office/drawing/2014/main" id="{CFB78C38-ED35-3B27-B464-7AE19CD35144}"/>
              </a:ext>
            </a:extLst>
          </p:cNvPr>
          <p:cNvSpPr>
            <a:spLocks noGrp="1"/>
          </p:cNvSpPr>
          <p:nvPr>
            <p:ph type="body" sz="quarter" idx="42"/>
          </p:nvPr>
        </p:nvSpPr>
        <p:spPr>
          <a:xfrm rot="5400000">
            <a:off x="380875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8" name="Tijdelijke aanduiding voor tekst 6">
            <a:extLst>
              <a:ext uri="{FF2B5EF4-FFF2-40B4-BE49-F238E27FC236}">
                <a16:creationId xmlns:a16="http://schemas.microsoft.com/office/drawing/2014/main" id="{36951C96-08DA-1C2D-30C0-443BD129A2B7}"/>
              </a:ext>
            </a:extLst>
          </p:cNvPr>
          <p:cNvSpPr>
            <a:spLocks noGrp="1"/>
          </p:cNvSpPr>
          <p:nvPr>
            <p:ph type="body" sz="quarter" idx="43" hasCustomPrompt="1"/>
          </p:nvPr>
        </p:nvSpPr>
        <p:spPr>
          <a:xfrm>
            <a:off x="3014997"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F2584D9B-46A1-A97C-E584-46ACD1A7534D}"/>
              </a:ext>
            </a:extLst>
          </p:cNvPr>
          <p:cNvSpPr>
            <a:spLocks noGrp="1"/>
          </p:cNvSpPr>
          <p:nvPr>
            <p:ph type="body" sz="quarter" idx="45"/>
          </p:nvPr>
        </p:nvSpPr>
        <p:spPr>
          <a:xfrm>
            <a:off x="5226580"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0" name="Tijdelijke aanduiding voor tekst 9">
            <a:extLst>
              <a:ext uri="{FF2B5EF4-FFF2-40B4-BE49-F238E27FC236}">
                <a16:creationId xmlns:a16="http://schemas.microsoft.com/office/drawing/2014/main" id="{AD984C27-A3AE-6964-92E0-A066D5A4E34C}"/>
              </a:ext>
            </a:extLst>
          </p:cNvPr>
          <p:cNvSpPr>
            <a:spLocks noGrp="1"/>
          </p:cNvSpPr>
          <p:nvPr>
            <p:ph type="body" sz="quarter" idx="46"/>
          </p:nvPr>
        </p:nvSpPr>
        <p:spPr>
          <a:xfrm rot="5400000">
            <a:off x="6074235"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1" name="Tijdelijke aanduiding voor tekst 6">
            <a:extLst>
              <a:ext uri="{FF2B5EF4-FFF2-40B4-BE49-F238E27FC236}">
                <a16:creationId xmlns:a16="http://schemas.microsoft.com/office/drawing/2014/main" id="{A697F1EA-B949-CF9D-646A-CA9EC76C61C9}"/>
              </a:ext>
            </a:extLst>
          </p:cNvPr>
          <p:cNvSpPr>
            <a:spLocks noGrp="1"/>
          </p:cNvSpPr>
          <p:nvPr>
            <p:ph type="body" sz="quarter" idx="47" hasCustomPrompt="1"/>
          </p:nvPr>
        </p:nvSpPr>
        <p:spPr>
          <a:xfrm>
            <a:off x="5280481"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2" name="Tijdelijke aanduiding voor tekst 6">
            <a:extLst>
              <a:ext uri="{FF2B5EF4-FFF2-40B4-BE49-F238E27FC236}">
                <a16:creationId xmlns:a16="http://schemas.microsoft.com/office/drawing/2014/main" id="{65335FFB-9050-075E-08C0-DC212FEC049D}"/>
              </a:ext>
            </a:extLst>
          </p:cNvPr>
          <p:cNvSpPr>
            <a:spLocks noGrp="1"/>
          </p:cNvSpPr>
          <p:nvPr>
            <p:ph type="body" sz="quarter" idx="49"/>
          </p:nvPr>
        </p:nvSpPr>
        <p:spPr>
          <a:xfrm>
            <a:off x="7512958"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3" name="Tijdelijke aanduiding voor tekst 9">
            <a:extLst>
              <a:ext uri="{FF2B5EF4-FFF2-40B4-BE49-F238E27FC236}">
                <a16:creationId xmlns:a16="http://schemas.microsoft.com/office/drawing/2014/main" id="{D50429BE-9498-9048-F812-95B56FE4C584}"/>
              </a:ext>
            </a:extLst>
          </p:cNvPr>
          <p:cNvSpPr>
            <a:spLocks noGrp="1"/>
          </p:cNvSpPr>
          <p:nvPr>
            <p:ph type="body" sz="quarter" idx="50"/>
          </p:nvPr>
        </p:nvSpPr>
        <p:spPr>
          <a:xfrm rot="5400000">
            <a:off x="8360613"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4" name="Tijdelijke aanduiding voor tekst 6">
            <a:extLst>
              <a:ext uri="{FF2B5EF4-FFF2-40B4-BE49-F238E27FC236}">
                <a16:creationId xmlns:a16="http://schemas.microsoft.com/office/drawing/2014/main" id="{1FFDAA9D-1395-A616-BE34-E87F2452EC33}"/>
              </a:ext>
            </a:extLst>
          </p:cNvPr>
          <p:cNvSpPr>
            <a:spLocks noGrp="1"/>
          </p:cNvSpPr>
          <p:nvPr>
            <p:ph type="body" sz="quarter" idx="51" hasCustomPrompt="1"/>
          </p:nvPr>
        </p:nvSpPr>
        <p:spPr>
          <a:xfrm>
            <a:off x="7566859"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5" name="Tijdelijke aanduiding voor tekst 27">
            <a:extLst>
              <a:ext uri="{FF2B5EF4-FFF2-40B4-BE49-F238E27FC236}">
                <a16:creationId xmlns:a16="http://schemas.microsoft.com/office/drawing/2014/main" id="{A7CF704E-E282-60E1-A567-9CA88CD70D18}"/>
              </a:ext>
            </a:extLst>
          </p:cNvPr>
          <p:cNvSpPr>
            <a:spLocks noGrp="1"/>
          </p:cNvSpPr>
          <p:nvPr>
            <p:ph type="body" sz="quarter" idx="56"/>
          </p:nvPr>
        </p:nvSpPr>
        <p:spPr>
          <a:xfrm>
            <a:off x="9706665"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6" name="Tijdelijke aanduiding voor tekst 6">
            <a:extLst>
              <a:ext uri="{FF2B5EF4-FFF2-40B4-BE49-F238E27FC236}">
                <a16:creationId xmlns:a16="http://schemas.microsoft.com/office/drawing/2014/main" id="{E6CB9F2F-04F3-21C8-645A-7970FC00F790}"/>
              </a:ext>
            </a:extLst>
          </p:cNvPr>
          <p:cNvSpPr>
            <a:spLocks noGrp="1"/>
          </p:cNvSpPr>
          <p:nvPr>
            <p:ph type="body" sz="quarter" idx="57"/>
          </p:nvPr>
        </p:nvSpPr>
        <p:spPr>
          <a:xfrm>
            <a:off x="9796518"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7" name="Tijdelijke aanduiding voor tekst 9">
            <a:extLst>
              <a:ext uri="{FF2B5EF4-FFF2-40B4-BE49-F238E27FC236}">
                <a16:creationId xmlns:a16="http://schemas.microsoft.com/office/drawing/2014/main" id="{6ABA256C-FE61-BE6B-029F-D5D34825F1C8}"/>
              </a:ext>
            </a:extLst>
          </p:cNvPr>
          <p:cNvSpPr>
            <a:spLocks noGrp="1"/>
          </p:cNvSpPr>
          <p:nvPr>
            <p:ph type="body" sz="quarter" idx="58"/>
          </p:nvPr>
        </p:nvSpPr>
        <p:spPr>
          <a:xfrm rot="5400000">
            <a:off x="10644173"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8" name="Tijdelijke aanduiding voor tekst 6">
            <a:extLst>
              <a:ext uri="{FF2B5EF4-FFF2-40B4-BE49-F238E27FC236}">
                <a16:creationId xmlns:a16="http://schemas.microsoft.com/office/drawing/2014/main" id="{5B814513-8C4A-F751-46F8-81D7E3EE10C9}"/>
              </a:ext>
            </a:extLst>
          </p:cNvPr>
          <p:cNvSpPr>
            <a:spLocks noGrp="1"/>
          </p:cNvSpPr>
          <p:nvPr>
            <p:ph type="body" sz="quarter" idx="59" hasCustomPrompt="1"/>
          </p:nvPr>
        </p:nvSpPr>
        <p:spPr>
          <a:xfrm>
            <a:off x="9850419"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714393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12" presetClass="entr" presetSubtype="4"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ppt_y</p:attrName>
                                        </p:attrNameLst>
                                      </p:cBhvr>
                                      <p:tavLst>
                                        <p:tav tm="0">
                                          <p:val>
                                            <p:strVal val="#ppt_y+#ppt_h*1.125000"/>
                                          </p:val>
                                        </p:tav>
                                        <p:tav tm="100000">
                                          <p:val>
                                            <p:strVal val="#ppt_y"/>
                                          </p:val>
                                        </p:tav>
                                      </p:tavLst>
                                    </p:anim>
                                    <p:animEffect transition="in" filter="wipe(up)">
                                      <p:cBhvr>
                                        <p:cTn id="16" dur="500"/>
                                        <p:tgtEl>
                                          <p:spTgt spid="16"/>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 calcmode="lin" valueType="num">
                                      <p:cBhvr>
                                        <p:cTn id="20"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2">
                                            <p:txEl>
                                              <p:pRg st="0" end="0"/>
                                            </p:txEl>
                                          </p:spTgt>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21"/>
                                        </p:tgtEl>
                                        <p:attrNameLst>
                                          <p:attrName>style.visibility</p:attrName>
                                        </p:attrNameLst>
                                      </p:cBhvr>
                                      <p:to>
                                        <p:strVal val="visible"/>
                                      </p:to>
                                    </p:set>
                                    <p:animEffect transition="in" filter="barn(outVertical)">
                                      <p:cBhvr>
                                        <p:cTn id="25" dur="500"/>
                                        <p:tgtEl>
                                          <p:spTgt spid="21"/>
                                        </p:tgtEl>
                                      </p:cBhvr>
                                    </p:animEffect>
                                  </p:childTnLst>
                                </p:cTn>
                              </p:par>
                              <p:par>
                                <p:cTn id="26" presetID="22" presetClass="entr" presetSubtype="1" fill="hold" grpId="0" nodeType="withEffect">
                                  <p:stCondLst>
                                    <p:cond delay="30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p:tgtEl>
                                          <p:spTgt spid="17"/>
                                        </p:tgtEl>
                                        <p:attrNameLst>
                                          <p:attrName>ppt_y</p:attrName>
                                        </p:attrNameLst>
                                      </p:cBhvr>
                                      <p:tavLst>
                                        <p:tav tm="0">
                                          <p:val>
                                            <p:strVal val="#ppt_y+#ppt_h*1.125000"/>
                                          </p:val>
                                        </p:tav>
                                        <p:tav tm="100000">
                                          <p:val>
                                            <p:strVal val="#ppt_y"/>
                                          </p:val>
                                        </p:tav>
                                      </p:tavLst>
                                    </p:anim>
                                    <p:animEffect transition="in" filter="wipe(up)">
                                      <p:cBhvr>
                                        <p:cTn id="34" dur="500"/>
                                        <p:tgtEl>
                                          <p:spTgt spid="17"/>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28">
                                            <p:txEl>
                                              <p:pRg st="0" end="0"/>
                                            </p:txEl>
                                          </p:spTgt>
                                        </p:tgtEl>
                                        <p:attrNameLst>
                                          <p:attrName>style.visibility</p:attrName>
                                        </p:attrNameLst>
                                      </p:cBhvr>
                                      <p:to>
                                        <p:strVal val="visible"/>
                                      </p:to>
                                    </p:set>
                                    <p:anim calcmode="lin" valueType="num">
                                      <p:cBhvr>
                                        <p:cTn id="38"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28">
                                            <p:txEl>
                                              <p:pRg st="0" end="0"/>
                                            </p:txEl>
                                          </p:spTgt>
                                        </p:tgtEl>
                                      </p:cBhvr>
                                    </p:animEffect>
                                  </p:childTnLst>
                                </p:cTn>
                              </p:par>
                              <p:par>
                                <p:cTn id="41" presetID="16" presetClass="entr" presetSubtype="37" fill="hold" grpId="0" nodeType="withEffect">
                                  <p:stCondLst>
                                    <p:cond delay="250"/>
                                  </p:stCondLst>
                                  <p:childTnLst>
                                    <p:set>
                                      <p:cBhvr>
                                        <p:cTn id="42" dur="1" fill="hold">
                                          <p:stCondLst>
                                            <p:cond delay="0"/>
                                          </p:stCondLst>
                                        </p:cTn>
                                        <p:tgtEl>
                                          <p:spTgt spid="27"/>
                                        </p:tgtEl>
                                        <p:attrNameLst>
                                          <p:attrName>style.visibility</p:attrName>
                                        </p:attrNameLst>
                                      </p:cBhvr>
                                      <p:to>
                                        <p:strVal val="visible"/>
                                      </p:to>
                                    </p:set>
                                    <p:animEffect transition="in" filter="barn(outVertical)">
                                      <p:cBhvr>
                                        <p:cTn id="43" dur="500"/>
                                        <p:tgtEl>
                                          <p:spTgt spid="27"/>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p:tgtEl>
                                          <p:spTgt spid="18"/>
                                        </p:tgtEl>
                                        <p:attrNameLst>
                                          <p:attrName>ppt_y</p:attrName>
                                        </p:attrNameLst>
                                      </p:cBhvr>
                                      <p:tavLst>
                                        <p:tav tm="0">
                                          <p:val>
                                            <p:strVal val="#ppt_y+#ppt_h*1.125000"/>
                                          </p:val>
                                        </p:tav>
                                        <p:tav tm="100000">
                                          <p:val>
                                            <p:strVal val="#ppt_y"/>
                                          </p:val>
                                        </p:tav>
                                      </p:tavLst>
                                    </p:anim>
                                    <p:animEffect transition="in" filter="wipe(up)">
                                      <p:cBhvr>
                                        <p:cTn id="52" dur="500"/>
                                        <p:tgtEl>
                                          <p:spTgt spid="18"/>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31">
                                            <p:txEl>
                                              <p:pRg st="0" end="0"/>
                                            </p:txEl>
                                          </p:spTgt>
                                        </p:tgtEl>
                                        <p:attrNameLst>
                                          <p:attrName>style.visibility</p:attrName>
                                        </p:attrNameLst>
                                      </p:cBhvr>
                                      <p:to>
                                        <p:strVal val="visible"/>
                                      </p:to>
                                    </p:set>
                                    <p:anim calcmode="lin" valueType="num">
                                      <p:cBhvr>
                                        <p:cTn id="56"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31">
                                            <p:txEl>
                                              <p:pRg st="0" end="0"/>
                                            </p:txEl>
                                          </p:spTgt>
                                        </p:tgtEl>
                                      </p:cBhvr>
                                    </p:animEffect>
                                  </p:childTnLst>
                                </p:cTn>
                              </p:par>
                              <p:par>
                                <p:cTn id="59" presetID="16" presetClass="entr" presetSubtype="37" fill="hold" grpId="0" nodeType="withEffect">
                                  <p:stCondLst>
                                    <p:cond delay="150"/>
                                  </p:stCondLst>
                                  <p:childTnLst>
                                    <p:set>
                                      <p:cBhvr>
                                        <p:cTn id="60" dur="1" fill="hold">
                                          <p:stCondLst>
                                            <p:cond delay="0"/>
                                          </p:stCondLst>
                                        </p:cTn>
                                        <p:tgtEl>
                                          <p:spTgt spid="30"/>
                                        </p:tgtEl>
                                        <p:attrNameLst>
                                          <p:attrName>style.visibility</p:attrName>
                                        </p:attrNameLst>
                                      </p:cBhvr>
                                      <p:to>
                                        <p:strVal val="visible"/>
                                      </p:to>
                                    </p:set>
                                    <p:animEffect transition="in" filter="barn(outVertical)">
                                      <p:cBhvr>
                                        <p:cTn id="61" dur="500"/>
                                        <p:tgtEl>
                                          <p:spTgt spid="30"/>
                                        </p:tgtEl>
                                      </p:cBhvr>
                                    </p:animEffect>
                                  </p:childTnLst>
                                </p:cTn>
                              </p:par>
                              <p:par>
                                <p:cTn id="62" presetID="22" presetClass="entr" presetSubtype="1" fill="hold" grpId="0" nodeType="withEffect">
                                  <p:stCondLst>
                                    <p:cond delay="300"/>
                                  </p:stCondLst>
                                  <p:childTnLst>
                                    <p:set>
                                      <p:cBhvr>
                                        <p:cTn id="63" dur="1" fill="hold">
                                          <p:stCondLst>
                                            <p:cond delay="0"/>
                                          </p:stCondLst>
                                        </p:cTn>
                                        <p:tgtEl>
                                          <p:spTgt spid="29"/>
                                        </p:tgtEl>
                                        <p:attrNameLst>
                                          <p:attrName>style.visibility</p:attrName>
                                        </p:attrNameLst>
                                      </p:cBhvr>
                                      <p:to>
                                        <p:strVal val="visible"/>
                                      </p:to>
                                    </p:set>
                                    <p:animEffect transition="in" filter="wipe(up)">
                                      <p:cBhvr>
                                        <p:cTn id="64" dur="500"/>
                                        <p:tgtEl>
                                          <p:spTgt spid="29"/>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p:tgtEl>
                                          <p:spTgt spid="19"/>
                                        </p:tgtEl>
                                        <p:attrNameLst>
                                          <p:attrName>ppt_y</p:attrName>
                                        </p:attrNameLst>
                                      </p:cBhvr>
                                      <p:tavLst>
                                        <p:tav tm="0">
                                          <p:val>
                                            <p:strVal val="#ppt_y+#ppt_h*1.125000"/>
                                          </p:val>
                                        </p:tav>
                                        <p:tav tm="100000">
                                          <p:val>
                                            <p:strVal val="#ppt_y"/>
                                          </p:val>
                                        </p:tav>
                                      </p:tavLst>
                                    </p:anim>
                                    <p:animEffect transition="in" filter="wipe(up)">
                                      <p:cBhvr>
                                        <p:cTn id="70" dur="500"/>
                                        <p:tgtEl>
                                          <p:spTgt spid="1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34">
                                            <p:txEl>
                                              <p:pRg st="0" end="0"/>
                                            </p:txEl>
                                          </p:spTgt>
                                        </p:tgtEl>
                                        <p:attrNameLst>
                                          <p:attrName>style.visibility</p:attrName>
                                        </p:attrNameLst>
                                      </p:cBhvr>
                                      <p:to>
                                        <p:strVal val="visible"/>
                                      </p:to>
                                    </p:set>
                                    <p:anim calcmode="lin" valueType="num">
                                      <p:cBhvr>
                                        <p:cTn id="74"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76" dur="500"/>
                                        <p:tgtEl>
                                          <p:spTgt spid="34">
                                            <p:txEl>
                                              <p:pRg st="0" end="0"/>
                                            </p:txEl>
                                          </p:spTgt>
                                        </p:tgtEl>
                                      </p:cBhvr>
                                    </p:animEffect>
                                  </p:childTnLst>
                                </p:cTn>
                              </p:par>
                              <p:par>
                                <p:cTn id="77" presetID="16" presetClass="entr" presetSubtype="37" fill="hold" grpId="0" nodeType="withEffect">
                                  <p:stCondLst>
                                    <p:cond delay="150"/>
                                  </p:stCondLst>
                                  <p:childTnLst>
                                    <p:set>
                                      <p:cBhvr>
                                        <p:cTn id="78" dur="1" fill="hold">
                                          <p:stCondLst>
                                            <p:cond delay="0"/>
                                          </p:stCondLst>
                                        </p:cTn>
                                        <p:tgtEl>
                                          <p:spTgt spid="33"/>
                                        </p:tgtEl>
                                        <p:attrNameLst>
                                          <p:attrName>style.visibility</p:attrName>
                                        </p:attrNameLst>
                                      </p:cBhvr>
                                      <p:to>
                                        <p:strVal val="visible"/>
                                      </p:to>
                                    </p:set>
                                    <p:animEffect transition="in" filter="barn(outVertical)">
                                      <p:cBhvr>
                                        <p:cTn id="79" dur="500"/>
                                        <p:tgtEl>
                                          <p:spTgt spid="33"/>
                                        </p:tgtEl>
                                      </p:cBhvr>
                                    </p:animEffect>
                                  </p:childTnLst>
                                </p:cTn>
                              </p:par>
                              <p:par>
                                <p:cTn id="80" presetID="22" presetClass="entr" presetSubtype="1" fill="hold" grpId="0" nodeType="withEffect">
                                  <p:stCondLst>
                                    <p:cond delay="300"/>
                                  </p:stCondLst>
                                  <p:childTnLst>
                                    <p:set>
                                      <p:cBhvr>
                                        <p:cTn id="81" dur="1" fill="hold">
                                          <p:stCondLst>
                                            <p:cond delay="0"/>
                                          </p:stCondLst>
                                        </p:cTn>
                                        <p:tgtEl>
                                          <p:spTgt spid="32"/>
                                        </p:tgtEl>
                                        <p:attrNameLst>
                                          <p:attrName>style.visibility</p:attrName>
                                        </p:attrNameLst>
                                      </p:cBhvr>
                                      <p:to>
                                        <p:strVal val="visible"/>
                                      </p:to>
                                    </p:set>
                                    <p:animEffect transition="in" filter="wipe(up)">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12" presetClass="entr" presetSubtype="4"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500"/>
                                        <p:tgtEl>
                                          <p:spTgt spid="35"/>
                                        </p:tgtEl>
                                        <p:attrNameLst>
                                          <p:attrName>ppt_y</p:attrName>
                                        </p:attrNameLst>
                                      </p:cBhvr>
                                      <p:tavLst>
                                        <p:tav tm="0">
                                          <p:val>
                                            <p:strVal val="#ppt_y+#ppt_h*1.125000"/>
                                          </p:val>
                                        </p:tav>
                                        <p:tav tm="100000">
                                          <p:val>
                                            <p:strVal val="#ppt_y"/>
                                          </p:val>
                                        </p:tav>
                                      </p:tavLst>
                                    </p:anim>
                                    <p:animEffect transition="in" filter="wipe(up)">
                                      <p:cBhvr>
                                        <p:cTn id="88" dur="500"/>
                                        <p:tgtEl>
                                          <p:spTgt spid="35"/>
                                        </p:tgtEl>
                                      </p:cBhvr>
                                    </p:animEffect>
                                  </p:childTnLst>
                                </p:cTn>
                              </p:par>
                            </p:childTnLst>
                          </p:cTn>
                        </p:par>
                        <p:par>
                          <p:cTn id="89" fill="hold">
                            <p:stCondLst>
                              <p:cond delay="500"/>
                            </p:stCondLst>
                            <p:childTnLst>
                              <p:par>
                                <p:cTn id="90" presetID="53" presetClass="entr" presetSubtype="16" fill="hold" grpId="0" nodeType="afterEffect">
                                  <p:stCondLst>
                                    <p:cond delay="0"/>
                                  </p:stCondLst>
                                  <p:childTnLst>
                                    <p:set>
                                      <p:cBhvr>
                                        <p:cTn id="91" dur="1" fill="hold">
                                          <p:stCondLst>
                                            <p:cond delay="0"/>
                                          </p:stCondLst>
                                        </p:cTn>
                                        <p:tgtEl>
                                          <p:spTgt spid="38">
                                            <p:txEl>
                                              <p:pRg st="0" end="0"/>
                                            </p:txEl>
                                          </p:spTgt>
                                        </p:tgtEl>
                                        <p:attrNameLst>
                                          <p:attrName>style.visibility</p:attrName>
                                        </p:attrNameLst>
                                      </p:cBhvr>
                                      <p:to>
                                        <p:strVal val="visible"/>
                                      </p:to>
                                    </p:set>
                                    <p:anim calcmode="lin" valueType="num">
                                      <p:cBhvr>
                                        <p:cTn id="92"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38">
                                            <p:txEl>
                                              <p:pRg st="0" end="0"/>
                                            </p:txEl>
                                          </p:spTgt>
                                        </p:tgtEl>
                                      </p:cBhvr>
                                    </p:animEffect>
                                  </p:childTnLst>
                                </p:cTn>
                              </p:par>
                              <p:par>
                                <p:cTn id="95" presetID="16" presetClass="entr" presetSubtype="37" fill="hold" grpId="0" nodeType="withEffect">
                                  <p:stCondLst>
                                    <p:cond delay="150"/>
                                  </p:stCondLst>
                                  <p:childTnLst>
                                    <p:set>
                                      <p:cBhvr>
                                        <p:cTn id="96" dur="1" fill="hold">
                                          <p:stCondLst>
                                            <p:cond delay="0"/>
                                          </p:stCondLst>
                                        </p:cTn>
                                        <p:tgtEl>
                                          <p:spTgt spid="37"/>
                                        </p:tgtEl>
                                        <p:attrNameLst>
                                          <p:attrName>style.visibility</p:attrName>
                                        </p:attrNameLst>
                                      </p:cBhvr>
                                      <p:to>
                                        <p:strVal val="visible"/>
                                      </p:to>
                                    </p:set>
                                    <p:animEffect transition="in" filter="barn(outVertical)">
                                      <p:cBhvr>
                                        <p:cTn id="97" dur="500"/>
                                        <p:tgtEl>
                                          <p:spTgt spid="37"/>
                                        </p:tgtEl>
                                      </p:cBhvr>
                                    </p:animEffect>
                                  </p:childTnLst>
                                </p:cTn>
                              </p:par>
                              <p:par>
                                <p:cTn id="98" presetID="22" presetClass="entr" presetSubtype="1" fill="hold" grpId="0" nodeType="withEffect">
                                  <p:stCondLst>
                                    <p:cond delay="300"/>
                                  </p:stCondLst>
                                  <p:childTnLst>
                                    <p:set>
                                      <p:cBhvr>
                                        <p:cTn id="99" dur="1" fill="hold">
                                          <p:stCondLst>
                                            <p:cond delay="0"/>
                                          </p:stCondLst>
                                        </p:cTn>
                                        <p:tgtEl>
                                          <p:spTgt spid="36"/>
                                        </p:tgtEl>
                                        <p:attrNameLst>
                                          <p:attrName>style.visibility</p:attrName>
                                        </p:attrNameLst>
                                      </p:cBhvr>
                                      <p:to>
                                        <p:strVal val="visible"/>
                                      </p:to>
                                    </p:set>
                                    <p:animEffect transition="in" filter="wipe(up)">
                                      <p:cBhvr>
                                        <p:cTn id="10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16" grpId="0" animBg="1">
        <p:tmplLst>
          <p:tmpl>
            <p:tnLst>
              <p:par>
                <p:cTn presetID="12" presetClass="entr" presetSubtype="4"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p:tgtEl>
                          <p:spTgt spid="16"/>
                        </p:tgtEl>
                        <p:attrNameLst>
                          <p:attrName>ppt_y</p:attrName>
                        </p:attrNameLst>
                      </p:cBhvr>
                      <p:tavLst>
                        <p:tav tm="0">
                          <p:val>
                            <p:strVal val="#ppt_y+#ppt_h*1.125000"/>
                          </p:val>
                        </p:tav>
                        <p:tav tm="100000">
                          <p:val>
                            <p:strVal val="#ppt_y"/>
                          </p:val>
                        </p:tav>
                      </p:tavLst>
                    </p:anim>
                    <p:animEffect transition="in" filter="wipe(up)">
                      <p:cBhvr>
                        <p:cTn dur="500"/>
                        <p:tgtEl>
                          <p:spTgt spid="16"/>
                        </p:tgtEl>
                      </p:cBhvr>
                    </p:animEffect>
                  </p:childTnLst>
                </p:cTn>
              </p:par>
            </p:tnLst>
          </p:tmpl>
        </p:tmplLst>
      </p:bldP>
      <p:bldP spid="17" grpId="0" animBg="1">
        <p:tmplLst>
          <p:tmpl>
            <p:tnLst>
              <p:par>
                <p:cTn presetID="12" presetClass="entr" presetSubtype="4"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p:tgtEl>
                          <p:spTgt spid="17"/>
                        </p:tgtEl>
                        <p:attrNameLst>
                          <p:attrName>ppt_y</p:attrName>
                        </p:attrNameLst>
                      </p:cBhvr>
                      <p:tavLst>
                        <p:tav tm="0">
                          <p:val>
                            <p:strVal val="#ppt_y+#ppt_h*1.125000"/>
                          </p:val>
                        </p:tav>
                        <p:tav tm="100000">
                          <p:val>
                            <p:strVal val="#ppt_y"/>
                          </p:val>
                        </p:tav>
                      </p:tavLst>
                    </p:anim>
                    <p:animEffect transition="in" filter="wipe(up)">
                      <p:cBhvr>
                        <p:cTn dur="500"/>
                        <p:tgtEl>
                          <p:spTgt spid="17"/>
                        </p:tgtEl>
                      </p:cBhvr>
                    </p:animEffect>
                  </p:childTnLst>
                </p:cTn>
              </p:par>
            </p:tnLst>
          </p:tmpl>
        </p:tmplLst>
      </p:bldP>
      <p:bldP spid="18" grpId="0" animBg="1">
        <p:tmplLst>
          <p:tmpl>
            <p:tnLst>
              <p:par>
                <p:cTn presetID="12" presetClass="entr" presetSubtype="4"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19" grpId="0" animBg="1">
        <p:tmplLst>
          <p:tmpl>
            <p:tnLst>
              <p:par>
                <p:cTn presetID="12" presetClass="entr" presetSubtype="4"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p:tgtEl>
                          <p:spTgt spid="19"/>
                        </p:tgtEl>
                        <p:attrNameLst>
                          <p:attrName>ppt_y</p:attrName>
                        </p:attrNameLst>
                      </p:cBhvr>
                      <p:tavLst>
                        <p:tav tm="0">
                          <p:val>
                            <p:strVal val="#ppt_y+#ppt_h*1.125000"/>
                          </p:val>
                        </p:tav>
                        <p:tav tm="100000">
                          <p:val>
                            <p:strVal val="#ppt_y"/>
                          </p:val>
                        </p:tav>
                      </p:tavLst>
                    </p:anim>
                    <p:animEffect transition="in" filter="wipe(up)">
                      <p:cBhvr>
                        <p:cTn dur="500"/>
                        <p:tgtEl>
                          <p:spTgt spid="19"/>
                        </p:tgtEl>
                      </p:cBhvr>
                    </p:animEffect>
                  </p:childTnLst>
                </p:cTn>
              </p:par>
            </p:tnLst>
          </p:tmpl>
        </p:tmplLst>
      </p:bldP>
      <p:bldP spid="20" grpId="0">
        <p:tmplLst>
          <p:tmpl>
            <p:tnLst>
              <p:par>
                <p:cTn presetID="22" presetClass="entr" presetSubtype="1"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21" grpId="0" animBg="1">
        <p:tmplLst>
          <p:tmpl>
            <p:tnLst>
              <p:par>
                <p:cTn presetID="16" presetClass="entr" presetSubtype="37" fill="hold" nodeType="withEffect">
                  <p:stCondLst>
                    <p:cond delay="150"/>
                  </p:stCondLst>
                  <p:childTnLst>
                    <p:set>
                      <p:cBhvr>
                        <p:cTn dur="1" fill="hold">
                          <p:stCondLst>
                            <p:cond delay="0"/>
                          </p:stCondLst>
                        </p:cTn>
                        <p:tgtEl>
                          <p:spTgt spid="21"/>
                        </p:tgtEl>
                        <p:attrNameLst>
                          <p:attrName>style.visibility</p:attrName>
                        </p:attrNameLst>
                      </p:cBhvr>
                      <p:to>
                        <p:strVal val="visible"/>
                      </p:to>
                    </p:set>
                    <p:animEffect transition="in" filter="barn(outVertical)">
                      <p:cBhvr>
                        <p:cTn dur="500"/>
                        <p:tgtEl>
                          <p:spTgt spid="21"/>
                        </p:tgtEl>
                      </p:cBhvr>
                    </p:animEffect>
                  </p:childTnLst>
                </p:cTn>
              </p:par>
            </p:tnLst>
          </p:tmpl>
        </p:tmplLst>
      </p:bldP>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500" fill="hold"/>
                        <p:tgtEl>
                          <p:spTgt spid="22"/>
                        </p:tgtEl>
                        <p:attrNameLst>
                          <p:attrName>ppt_w</p:attrName>
                        </p:attrNameLst>
                      </p:cBhvr>
                      <p:tavLst>
                        <p:tav tm="0">
                          <p:val>
                            <p:fltVal val="0"/>
                          </p:val>
                        </p:tav>
                        <p:tav tm="100000">
                          <p:val>
                            <p:strVal val="#ppt_w"/>
                          </p:val>
                        </p:tav>
                      </p:tavLst>
                    </p:anim>
                    <p:anim calcmode="lin" valueType="num">
                      <p:cBhvr>
                        <p:cTn dur="500" fill="hold"/>
                        <p:tgtEl>
                          <p:spTgt spid="22"/>
                        </p:tgtEl>
                        <p:attrNameLst>
                          <p:attrName>ppt_h</p:attrName>
                        </p:attrNameLst>
                      </p:cBhvr>
                      <p:tavLst>
                        <p:tav tm="0">
                          <p:val>
                            <p:fltVal val="0"/>
                          </p:val>
                        </p:tav>
                        <p:tav tm="100000">
                          <p:val>
                            <p:strVal val="#ppt_h"/>
                          </p:val>
                        </p:tav>
                      </p:tavLst>
                    </p:anim>
                    <p:animEffect transition="in" filter="fade">
                      <p:cBhvr>
                        <p:cTn dur="500"/>
                        <p:tgtEl>
                          <p:spTgt spid="22"/>
                        </p:tgtEl>
                      </p:cBhvr>
                    </p:animEffect>
                  </p:childTnLst>
                </p:cTn>
              </p:par>
            </p:tnLst>
          </p:tmpl>
        </p:tmplLst>
      </p:bldP>
      <p:bldP spid="26" grpId="0">
        <p:tmplLst>
          <p:tmpl>
            <p:tnLst>
              <p:par>
                <p:cTn presetID="22" presetClass="entr" presetSubtype="1" fill="hold" nodeType="withEffect">
                  <p:stCondLst>
                    <p:cond delay="300"/>
                  </p:stCondLst>
                  <p:childTnLst>
                    <p:set>
                      <p:cBhvr>
                        <p:cTn dur="1" fill="hold">
                          <p:stCondLst>
                            <p:cond delay="0"/>
                          </p:stCondLst>
                        </p:cTn>
                        <p:tgtEl>
                          <p:spTgt spid="26"/>
                        </p:tgtEl>
                        <p:attrNameLst>
                          <p:attrName>style.visibility</p:attrName>
                        </p:attrNameLst>
                      </p:cBhvr>
                      <p:to>
                        <p:strVal val="visible"/>
                      </p:to>
                    </p:set>
                    <p:animEffect transition="in" filter="wipe(up)">
                      <p:cBhvr>
                        <p:cTn dur="500"/>
                        <p:tgtEl>
                          <p:spTgt spid="26"/>
                        </p:tgtEl>
                      </p:cBhvr>
                    </p:animEffect>
                  </p:childTnLst>
                </p:cTn>
              </p:par>
            </p:tnLst>
          </p:tmpl>
        </p:tmplLst>
      </p:bldP>
      <p:bldP spid="27" grpId="0" animBg="1">
        <p:tmplLst>
          <p:tmpl>
            <p:tnLst>
              <p:par>
                <p:cTn presetID="16" presetClass="entr" presetSubtype="37"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barn(outVertical)">
                      <p:cBhvr>
                        <p:cTn dur="500"/>
                        <p:tgtEl>
                          <p:spTgt spid="27"/>
                        </p:tgtEl>
                      </p:cBhvr>
                    </p:animEffect>
                  </p:childTnLst>
                </p:cTn>
              </p:par>
            </p:tnLst>
          </p:tmpl>
        </p:tmplLst>
      </p:bldP>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p:tmplLst>
          <p:tmpl>
            <p:tnLst>
              <p:par>
                <p:cTn presetID="22" presetClass="entr" presetSubtype="1"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wipe(up)">
                      <p:cBhvr>
                        <p:cTn dur="500"/>
                        <p:tgtEl>
                          <p:spTgt spid="29"/>
                        </p:tgtEl>
                      </p:cBhvr>
                    </p:animEffect>
                  </p:childTnLst>
                </p:cTn>
              </p:par>
            </p:tnLst>
          </p:tmpl>
        </p:tmplLst>
      </p:bldP>
      <p:bldP spid="30" grpId="0" animBg="1">
        <p:tmplLst>
          <p:tmpl>
            <p:tnLst>
              <p:par>
                <p:cTn presetID="16" presetClass="entr" presetSubtype="37" fill="hold" nodeType="withEffect">
                  <p:stCondLst>
                    <p:cond delay="150"/>
                  </p:stCondLst>
                  <p:childTnLst>
                    <p:set>
                      <p:cBhvr>
                        <p:cTn dur="1" fill="hold">
                          <p:stCondLst>
                            <p:cond delay="0"/>
                          </p:stCondLst>
                        </p:cTn>
                        <p:tgtEl>
                          <p:spTgt spid="30"/>
                        </p:tgtEl>
                        <p:attrNameLst>
                          <p:attrName>style.visibility</p:attrName>
                        </p:attrNameLst>
                      </p:cBhvr>
                      <p:to>
                        <p:strVal val="visible"/>
                      </p:to>
                    </p:set>
                    <p:animEffect transition="in" filter="barn(outVertical)">
                      <p:cBhvr>
                        <p:cTn dur="500"/>
                        <p:tgtEl>
                          <p:spTgt spid="30"/>
                        </p:tgtEl>
                      </p:cBhvr>
                    </p:animEffect>
                  </p:childTnLst>
                </p:cTn>
              </p:par>
            </p:tnLst>
          </p:tmpl>
        </p:tmplLst>
      </p:bldP>
      <p:bldP spid="31" grpId="0" build="p">
        <p:tmplLst>
          <p:tmpl lvl="1">
            <p:tnLst>
              <p:par>
                <p:cTn presetID="53" presetClass="entr" presetSubtype="16"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p:tmplLst>
          <p:tmpl>
            <p:tnLst>
              <p:par>
                <p:cTn presetID="22" presetClass="entr" presetSubtype="1"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animBg="1">
        <p:tmplLst>
          <p:tmpl>
            <p:tnLst>
              <p:par>
                <p:cTn presetID="16" presetClass="entr" presetSubtype="37" fill="hold" nodeType="withEffect">
                  <p:stCondLst>
                    <p:cond delay="150"/>
                  </p:stCondLst>
                  <p:childTnLst>
                    <p:set>
                      <p:cBhvr>
                        <p:cTn dur="1" fill="hold">
                          <p:stCondLst>
                            <p:cond delay="0"/>
                          </p:stCondLst>
                        </p:cTn>
                        <p:tgtEl>
                          <p:spTgt spid="33"/>
                        </p:tgtEl>
                        <p:attrNameLst>
                          <p:attrName>style.visibility</p:attrName>
                        </p:attrNameLst>
                      </p:cBhvr>
                      <p:to>
                        <p:strVal val="visible"/>
                      </p:to>
                    </p:set>
                    <p:animEffect transition="in" filter="barn(outVertical)">
                      <p:cBhvr>
                        <p:cTn dur="500"/>
                        <p:tgtEl>
                          <p:spTgt spid="33"/>
                        </p:tgtEl>
                      </p:cBhvr>
                    </p:animEffect>
                  </p:childTnLst>
                </p:cTn>
              </p:par>
            </p:tnLst>
          </p:tmpl>
        </p:tmplLst>
      </p:bldP>
      <p:bldP spid="34" grpId="0" build="p">
        <p:tmplLst>
          <p:tmpl lvl="1">
            <p:tnLst>
              <p:par>
                <p:cTn presetID="53" presetClass="entr" presetSubtype="16"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P spid="35" grpId="0" animBg="1">
        <p:tmplLst>
          <p:tmpl>
            <p:tnLst>
              <p:par>
                <p:cTn presetID="12" presetClass="entr" presetSubtype="4" fill="hold" nodeType="click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p:tgtEl>
                          <p:spTgt spid="35"/>
                        </p:tgtEl>
                        <p:attrNameLst>
                          <p:attrName>ppt_y</p:attrName>
                        </p:attrNameLst>
                      </p:cBhvr>
                      <p:tavLst>
                        <p:tav tm="0">
                          <p:val>
                            <p:strVal val="#ppt_y+#ppt_h*1.125000"/>
                          </p:val>
                        </p:tav>
                        <p:tav tm="100000">
                          <p:val>
                            <p:strVal val="#ppt_y"/>
                          </p:val>
                        </p:tav>
                      </p:tavLst>
                    </p:anim>
                    <p:animEffect transition="in" filter="wipe(up)">
                      <p:cBhvr>
                        <p:cTn dur="500"/>
                        <p:tgtEl>
                          <p:spTgt spid="35"/>
                        </p:tgtEl>
                      </p:cBhvr>
                    </p:animEffect>
                  </p:childTnLst>
                </p:cTn>
              </p:par>
            </p:tnLst>
          </p:tmpl>
        </p:tmplLst>
      </p:bldP>
      <p:bldP spid="36" grpId="0">
        <p:tmplLst>
          <p:tmpl>
            <p:tnLst>
              <p:par>
                <p:cTn presetID="22" presetClass="entr" presetSubtype="1"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P spid="37" grpId="0" animBg="1">
        <p:tmplLst>
          <p:tmpl>
            <p:tnLst>
              <p:par>
                <p:cTn presetID="16" presetClass="entr" presetSubtype="37" fill="hold" nodeType="withEffect">
                  <p:stCondLst>
                    <p:cond delay="150"/>
                  </p:stCondLst>
                  <p:childTnLst>
                    <p:set>
                      <p:cBhvr>
                        <p:cTn dur="1" fill="hold">
                          <p:stCondLst>
                            <p:cond delay="0"/>
                          </p:stCondLst>
                        </p:cTn>
                        <p:tgtEl>
                          <p:spTgt spid="37"/>
                        </p:tgtEl>
                        <p:attrNameLst>
                          <p:attrName>style.visibility</p:attrName>
                        </p:attrNameLst>
                      </p:cBhvr>
                      <p:to>
                        <p:strVal val="visible"/>
                      </p:to>
                    </p:set>
                    <p:animEffect transition="in" filter="barn(outVertical)">
                      <p:cBhvr>
                        <p:cTn dur="500"/>
                        <p:tgtEl>
                          <p:spTgt spid="37"/>
                        </p:tgtEl>
                      </p:cBhvr>
                    </p:animEffect>
                  </p:childTnLst>
                </p:cTn>
              </p:par>
            </p:tnLst>
          </p:tmpl>
        </p:tmplLst>
      </p:bldP>
      <p:bldP spid="38" grpId="0" build="p">
        <p:tmplLst>
          <p:tmpl lvl="1">
            <p:tnLst>
              <p:par>
                <p:cTn presetID="53" presetClass="entr" presetSubtype="16"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Effect transition="in" filter="fade">
                      <p:cBhvr>
                        <p:cTn dur="500"/>
                        <p:tgtEl>
                          <p:spTgt spid="38"/>
                        </p:tgtEl>
                      </p:cBhvr>
                    </p:animEffect>
                  </p:childTnLst>
                </p:cTn>
              </p:par>
            </p:tnLst>
          </p:tmpl>
        </p:tmplLst>
      </p:bldP>
    </p:bldLst>
  </p:timing>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eelden">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Beelden</a:t>
            </a:r>
            <a:endParaRPr lang="nl-BE" sz="8800" b="1" dirty="0">
              <a:solidFill>
                <a:schemeClr val="bg1"/>
              </a:solidFill>
              <a:latin typeface="+mj-lt"/>
            </a:endParaRPr>
          </a:p>
        </p:txBody>
      </p:sp>
    </p:spTree>
    <p:extLst>
      <p:ext uri="{BB962C8B-B14F-4D97-AF65-F5344CB8AC3E}">
        <p14:creationId xmlns:p14="http://schemas.microsoft.com/office/powerpoint/2010/main" val="301998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eeld + bijschrift/quote - versie 1">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95B91A48-0E73-0254-BFF8-EF5A25D115CC}"/>
              </a:ext>
            </a:extLst>
          </p:cNvPr>
          <p:cNvSpPr>
            <a:spLocks noGrp="1"/>
          </p:cNvSpPr>
          <p:nvPr>
            <p:ph type="pic" sz="quarter" idx="27"/>
          </p:nvPr>
        </p:nvSpPr>
        <p:spPr>
          <a:xfrm>
            <a:off x="571500" y="571500"/>
            <a:ext cx="9407387" cy="5714998"/>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8" name="Tijdelijke aanduiding voor tekst 27">
            <a:extLst>
              <a:ext uri="{FF2B5EF4-FFF2-40B4-BE49-F238E27FC236}">
                <a16:creationId xmlns:a16="http://schemas.microsoft.com/office/drawing/2014/main" id="{2796A13E-5DE7-74AB-72FE-2E333BF10DCB}"/>
              </a:ext>
            </a:extLst>
          </p:cNvPr>
          <p:cNvSpPr>
            <a:spLocks noGrp="1"/>
          </p:cNvSpPr>
          <p:nvPr>
            <p:ph type="body" sz="quarter" idx="26"/>
          </p:nvPr>
        </p:nvSpPr>
        <p:spPr>
          <a:xfrm>
            <a:off x="6640996" y="3453846"/>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tel 1">
            <a:extLst>
              <a:ext uri="{FF2B5EF4-FFF2-40B4-BE49-F238E27FC236}">
                <a16:creationId xmlns:a16="http://schemas.microsoft.com/office/drawing/2014/main" id="{7A10CDAF-F7EC-AEFE-21EB-CB4C9B764021}"/>
              </a:ext>
            </a:extLst>
          </p:cNvPr>
          <p:cNvSpPr>
            <a:spLocks noGrp="1"/>
          </p:cNvSpPr>
          <p:nvPr>
            <p:ph type="title"/>
          </p:nvPr>
        </p:nvSpPr>
        <p:spPr>
          <a:xfrm>
            <a:off x="7114608" y="3811656"/>
            <a:ext cx="4018875" cy="1509118"/>
          </a:xfrm>
        </p:spPr>
        <p:txBody>
          <a:bodyPr/>
          <a:lstStyle>
            <a:lvl1pPr>
              <a:defRPr>
                <a:solidFill>
                  <a:schemeClr val="bg1"/>
                </a:solidFill>
              </a:defRPr>
            </a:lvl1pPr>
          </a:lstStyle>
          <a:p>
            <a:r>
              <a:rPr lang="nl-NL" dirty="0"/>
              <a:t>Klik om stijl te bewerken</a:t>
            </a:r>
            <a:endParaRPr lang="nl-BE" dirty="0"/>
          </a:p>
        </p:txBody>
      </p:sp>
      <p:sp>
        <p:nvSpPr>
          <p:cNvPr id="2" name="Tijdelijke aanduiding voor tekst 2">
            <a:extLst>
              <a:ext uri="{FF2B5EF4-FFF2-40B4-BE49-F238E27FC236}">
                <a16:creationId xmlns:a16="http://schemas.microsoft.com/office/drawing/2014/main" id="{1FFAF9F9-60FA-2FBD-EB4A-ACBC0A6B44B8}"/>
              </a:ext>
            </a:extLst>
          </p:cNvPr>
          <p:cNvSpPr>
            <a:spLocks noGrp="1"/>
          </p:cNvSpPr>
          <p:nvPr>
            <p:ph type="body" sz="quarter" idx="32" hasCustomPrompt="1"/>
          </p:nvPr>
        </p:nvSpPr>
        <p:spPr>
          <a:xfrm>
            <a:off x="571500" y="6295690"/>
            <a:ext cx="9407386"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342882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45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par>
                                <p:cTn id="16" presetID="2" presetClass="entr" presetSubtype="2" decel="100000" fill="hold" grpId="0"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tmplLst>
          <p:tmpl>
            <p:tnLst>
              <p:par>
                <p:cTn presetID="2" presetClass="entr" presetSubtype="2"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2" grpId="0" build="p">
        <p:tmplLst>
          <p:tmpl lvl="1">
            <p:tnLst>
              <p:par>
                <p:cTn presetID="10" presetClass="entr" presetSubtype="0" fill="hold" nodeType="withEffect">
                  <p:stCondLst>
                    <p:cond delay="45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eeld + bijschrift/quote - versie 2">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EFA1AF0-9386-A4E3-5FCA-E9FBB0C3B500}"/>
              </a:ext>
            </a:extLst>
          </p:cNvPr>
          <p:cNvSpPr>
            <a:spLocks noGrp="1"/>
          </p:cNvSpPr>
          <p:nvPr>
            <p:ph type="body" sz="quarter" idx="28"/>
          </p:nvPr>
        </p:nvSpPr>
        <p:spPr>
          <a:xfrm>
            <a:off x="6858000" y="0"/>
            <a:ext cx="5334000" cy="5169877"/>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0" y="571500"/>
            <a:ext cx="10515600" cy="400011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tel 1">
            <a:extLst>
              <a:ext uri="{FF2B5EF4-FFF2-40B4-BE49-F238E27FC236}">
                <a16:creationId xmlns:a16="http://schemas.microsoft.com/office/drawing/2014/main" id="{BB91A8DD-D29C-DE0B-1E60-EA3CC50ADF85}"/>
              </a:ext>
            </a:extLst>
          </p:cNvPr>
          <p:cNvSpPr>
            <a:spLocks noGrp="1"/>
          </p:cNvSpPr>
          <p:nvPr>
            <p:ph type="title"/>
          </p:nvPr>
        </p:nvSpPr>
        <p:spPr>
          <a:xfrm>
            <a:off x="571499" y="4843447"/>
            <a:ext cx="11283803" cy="1156596"/>
          </a:xfrm>
        </p:spPr>
        <p:txBody>
          <a:bodyPr anchor="b"/>
          <a:lstStyle>
            <a:lvl1pPr>
              <a:defRPr>
                <a:solidFill>
                  <a:schemeClr val="accent1"/>
                </a:solidFill>
              </a:defRPr>
            </a:lvl1pPr>
          </a:lstStyle>
          <a:p>
            <a:r>
              <a:rPr lang="nl-NL" dirty="0"/>
              <a:t>Klik om stijl te bewerken</a:t>
            </a:r>
            <a:endParaRPr lang="nl-BE" dirty="0"/>
          </a:p>
        </p:txBody>
      </p:sp>
      <p:sp>
        <p:nvSpPr>
          <p:cNvPr id="8" name="Tijdelijke aanduiding voor tekst 11">
            <a:extLst>
              <a:ext uri="{FF2B5EF4-FFF2-40B4-BE49-F238E27FC236}">
                <a16:creationId xmlns:a16="http://schemas.microsoft.com/office/drawing/2014/main" id="{4520B6E0-4CB2-0353-1CE4-B46E389BC447}"/>
              </a:ext>
            </a:extLst>
          </p:cNvPr>
          <p:cNvSpPr>
            <a:spLocks noGrp="1"/>
          </p:cNvSpPr>
          <p:nvPr>
            <p:ph type="body" sz="quarter" idx="16"/>
          </p:nvPr>
        </p:nvSpPr>
        <p:spPr>
          <a:xfrm>
            <a:off x="571499" y="6017627"/>
            <a:ext cx="11283803" cy="448784"/>
          </a:xfrm>
          <a:prstGeom prst="rect">
            <a:avLst/>
          </a:prstGeom>
        </p:spPr>
        <p:txBody>
          <a:bodyPr>
            <a:normAutofit/>
          </a:bodyPr>
          <a:lstStyle>
            <a:lvl1pPr marL="0" indent="0" algn="l">
              <a:buNone/>
              <a:defRPr sz="2000">
                <a:solidFill>
                  <a:schemeClr val="accent1"/>
                </a:solidFill>
                <a:latin typeface="+mn-lt"/>
              </a:defRPr>
            </a:lvl1pPr>
          </a:lstStyle>
          <a:p>
            <a:pPr lvl="0"/>
            <a:endParaRPr lang="nl-BE" dirty="0"/>
          </a:p>
        </p:txBody>
      </p:sp>
      <p:sp>
        <p:nvSpPr>
          <p:cNvPr id="4" name="Tijdelijke aanduiding voor tekst 2">
            <a:extLst>
              <a:ext uri="{FF2B5EF4-FFF2-40B4-BE49-F238E27FC236}">
                <a16:creationId xmlns:a16="http://schemas.microsoft.com/office/drawing/2014/main" id="{FD96746F-9058-7511-A492-0AF56F5DE56A}"/>
              </a:ext>
            </a:extLst>
          </p:cNvPr>
          <p:cNvSpPr>
            <a:spLocks noGrp="1"/>
          </p:cNvSpPr>
          <p:nvPr>
            <p:ph type="body" sz="quarter" idx="32" hasCustomPrompt="1"/>
          </p:nvPr>
        </p:nvSpPr>
        <p:spPr>
          <a:xfrm>
            <a:off x="571500" y="4582379"/>
            <a:ext cx="9407386"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56249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4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65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par>
                                <p:cTn id="20" presetID="2" presetClass="entr" presetSubtype="4" decel="100000" fill="hold" grpId="0" nodeType="withEffect" nodePh="1">
                                  <p:stCondLst>
                                    <p:cond delay="200"/>
                                  </p:stCondLst>
                                  <p:endCondLst>
                                    <p:cond evt="begin" delay="0">
                                      <p:tn val="20"/>
                                    </p:cond>
                                  </p:endCondLst>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additive="base">
                                        <p:cTn id="2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6" grpId="0" animBg="1"/>
      <p:bldP spid="2" grpId="0"/>
      <p:bldP spid="8"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4" grpId="0" build="p">
        <p:tmplLst>
          <p:tmpl lvl="1">
            <p:tnLst>
              <p:par>
                <p:cTn presetID="10" presetClass="entr" presetSubtype="0" fill="hold" nodeType="withEffect">
                  <p:stCondLst>
                    <p:cond delay="6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el + beeld">
    <p:spTree>
      <p:nvGrpSpPr>
        <p:cNvPr id="1" name=""/>
        <p:cNvGrpSpPr/>
        <p:nvPr/>
      </p:nvGrpSpPr>
      <p:grpSpPr>
        <a:xfrm>
          <a:off x="0" y="0"/>
          <a:ext cx="0" cy="0"/>
          <a:chOff x="0" y="0"/>
          <a:chExt cx="0" cy="0"/>
        </a:xfrm>
      </p:grpSpPr>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293269" y="291765"/>
            <a:ext cx="11605461" cy="627447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tel 1">
            <a:extLst>
              <a:ext uri="{FF2B5EF4-FFF2-40B4-BE49-F238E27FC236}">
                <a16:creationId xmlns:a16="http://schemas.microsoft.com/office/drawing/2014/main" id="{2A3CEE10-0692-7ACF-7F91-D896E31A4CED}"/>
              </a:ext>
            </a:extLst>
          </p:cNvPr>
          <p:cNvSpPr>
            <a:spLocks noGrp="1"/>
          </p:cNvSpPr>
          <p:nvPr>
            <p:ph type="title"/>
          </p:nvPr>
        </p:nvSpPr>
        <p:spPr>
          <a:xfrm>
            <a:off x="571500" y="3112374"/>
            <a:ext cx="11049000" cy="633251"/>
          </a:xfrm>
          <a:solidFill>
            <a:schemeClr val="accent1"/>
          </a:solidFill>
        </p:spPr>
        <p:txBody>
          <a:bodyPr/>
          <a:lstStyle>
            <a:lvl1pPr algn="ctr">
              <a:defRPr>
                <a:solidFill>
                  <a:schemeClr val="bg1"/>
                </a:solidFill>
              </a:defRPr>
            </a:lvl1p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8B04B60A-18C7-89E0-F051-35B157B4056A}"/>
              </a:ext>
            </a:extLst>
          </p:cNvPr>
          <p:cNvSpPr>
            <a:spLocks noGrp="1"/>
          </p:cNvSpPr>
          <p:nvPr>
            <p:ph type="body" sz="quarter" idx="37" hasCustomPrompt="1"/>
          </p:nvPr>
        </p:nvSpPr>
        <p:spPr>
          <a:xfrm>
            <a:off x="293269" y="6572393"/>
            <a:ext cx="11605461" cy="180000"/>
          </a:xfrm>
        </p:spPr>
        <p:txBody>
          <a:bodyPr lIns="0" rIns="0" anchor="t"/>
          <a:lstStyle>
            <a:lvl1pPr marL="0" indent="0">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867741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build="p">
        <p:tmplLst>
          <p:tmpl lvl="1">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met tekst - versie 1">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0" y="1714500"/>
            <a:ext cx="3886200" cy="5143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1676400" y="2286000"/>
            <a:ext cx="9944100" cy="40005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p:txBody>
          <a:bodyPr/>
          <a:lstStyle/>
          <a:p>
            <a:r>
              <a:rPr lang="nl-NL"/>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2001838" y="2679405"/>
            <a:ext cx="9293225" cy="3200584"/>
          </a:xfrm>
        </p:spPr>
        <p:txBody>
          <a:bodyPr>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3" name="Tijdelijke aanduiding voor voettekst 2">
            <a:extLst>
              <a:ext uri="{FF2B5EF4-FFF2-40B4-BE49-F238E27FC236}">
                <a16:creationId xmlns:a16="http://schemas.microsoft.com/office/drawing/2014/main" id="{4985C64C-100E-055E-4CE2-8603BC4605E4}"/>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69700CAE-2807-12D4-16D6-684D019CA3A8}"/>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996678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200"/>
                            </p:stCondLst>
                            <p:childTnLst>
                              <p:par>
                                <p:cTn id="18" presetID="22" presetClass="entr" presetSubtype="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el + twee beelden">
    <p:spTree>
      <p:nvGrpSpPr>
        <p:cNvPr id="1" name=""/>
        <p:cNvGrpSpPr/>
        <p:nvPr/>
      </p:nvGrpSpPr>
      <p:grpSpPr>
        <a:xfrm>
          <a:off x="0" y="0"/>
          <a:ext cx="0" cy="0"/>
          <a:chOff x="0" y="0"/>
          <a:chExt cx="0" cy="0"/>
        </a:xfrm>
      </p:grpSpPr>
      <p:sp>
        <p:nvSpPr>
          <p:cNvPr id="12" name="Tijdelijke aanduiding voor tekst 27">
            <a:extLst>
              <a:ext uri="{FF2B5EF4-FFF2-40B4-BE49-F238E27FC236}">
                <a16:creationId xmlns:a16="http://schemas.microsoft.com/office/drawing/2014/main" id="{569B3390-B895-C39F-4916-54AA507A6C1A}"/>
              </a:ext>
            </a:extLst>
          </p:cNvPr>
          <p:cNvSpPr>
            <a:spLocks noGrp="1"/>
          </p:cNvSpPr>
          <p:nvPr>
            <p:ph type="body" sz="quarter" idx="28"/>
          </p:nvPr>
        </p:nvSpPr>
        <p:spPr>
          <a:xfrm>
            <a:off x="0" y="2857500"/>
            <a:ext cx="3886200" cy="4000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tel 1">
            <a:extLst>
              <a:ext uri="{FF2B5EF4-FFF2-40B4-BE49-F238E27FC236}">
                <a16:creationId xmlns:a16="http://schemas.microsoft.com/office/drawing/2014/main" id="{E1AB0291-E7C3-B9CB-F2ED-7EAB0C8A2FEF}"/>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6" name="Tijdelijke aanduiding voor afbeelding 6">
            <a:extLst>
              <a:ext uri="{FF2B5EF4-FFF2-40B4-BE49-F238E27FC236}">
                <a16:creationId xmlns:a16="http://schemas.microsoft.com/office/drawing/2014/main" id="{4DE9B5FE-98E6-9B2D-36B2-3AAD1651633C}"/>
              </a:ext>
            </a:extLst>
          </p:cNvPr>
          <p:cNvSpPr>
            <a:spLocks noGrp="1"/>
          </p:cNvSpPr>
          <p:nvPr>
            <p:ph type="pic" sz="quarter" idx="32"/>
          </p:nvPr>
        </p:nvSpPr>
        <p:spPr>
          <a:xfrm>
            <a:off x="5229726" y="1728286"/>
            <a:ext cx="6390774" cy="4572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7" name="Tijdelijke aanduiding voor afbeelding 6">
            <a:extLst>
              <a:ext uri="{FF2B5EF4-FFF2-40B4-BE49-F238E27FC236}">
                <a16:creationId xmlns:a16="http://schemas.microsoft.com/office/drawing/2014/main" id="{6B7A789B-F40B-1EC3-BEC3-5B4762B01955}"/>
              </a:ext>
            </a:extLst>
          </p:cNvPr>
          <p:cNvSpPr>
            <a:spLocks noGrp="1"/>
          </p:cNvSpPr>
          <p:nvPr>
            <p:ph type="pic" sz="quarter" idx="33"/>
          </p:nvPr>
        </p:nvSpPr>
        <p:spPr>
          <a:xfrm>
            <a:off x="571500" y="1728285"/>
            <a:ext cx="4395538" cy="457199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jdelijke aanduiding voor voettekst 1">
            <a:extLst>
              <a:ext uri="{FF2B5EF4-FFF2-40B4-BE49-F238E27FC236}">
                <a16:creationId xmlns:a16="http://schemas.microsoft.com/office/drawing/2014/main" id="{4F0F359D-80FB-8BCC-5AB4-580174BCF29E}"/>
              </a:ext>
            </a:extLst>
          </p:cNvPr>
          <p:cNvSpPr>
            <a:spLocks noGrp="1"/>
          </p:cNvSpPr>
          <p:nvPr>
            <p:ph type="ftr" sz="quarter" idx="35"/>
          </p:nvPr>
        </p:nvSpPr>
        <p:spPr/>
        <p:txBody>
          <a:bodyPr/>
          <a:lstStyle/>
          <a:p>
            <a:endParaRPr lang="nl-BE" dirty="0"/>
          </a:p>
        </p:txBody>
      </p:sp>
      <p:sp>
        <p:nvSpPr>
          <p:cNvPr id="3" name="Tijdelijke aanduiding voor dianummer 2">
            <a:extLst>
              <a:ext uri="{FF2B5EF4-FFF2-40B4-BE49-F238E27FC236}">
                <a16:creationId xmlns:a16="http://schemas.microsoft.com/office/drawing/2014/main" id="{2E0DDF3B-016A-3210-0D1D-9E10E53987EC}"/>
              </a:ext>
            </a:extLst>
          </p:cNvPr>
          <p:cNvSpPr>
            <a:spLocks noGrp="1"/>
          </p:cNvSpPr>
          <p:nvPr>
            <p:ph type="sldNum" sz="quarter" idx="36"/>
          </p:nvPr>
        </p:nvSpPr>
        <p:spPr/>
        <p:txBody>
          <a:bodyPr/>
          <a:lstStyle/>
          <a:p>
            <a:fld id="{6008D383-A939-4037-8B54-952B3017155F}" type="slidenum">
              <a:rPr lang="nl-BE" smtClean="0"/>
              <a:pPr/>
              <a:t>‹nr.›</a:t>
            </a:fld>
            <a:endParaRPr lang="nl-BE" dirty="0"/>
          </a:p>
        </p:txBody>
      </p:sp>
      <p:sp>
        <p:nvSpPr>
          <p:cNvPr id="4" name="Tijdelijke aanduiding voor tekst 2">
            <a:extLst>
              <a:ext uri="{FF2B5EF4-FFF2-40B4-BE49-F238E27FC236}">
                <a16:creationId xmlns:a16="http://schemas.microsoft.com/office/drawing/2014/main" id="{ED140091-200B-5885-41A2-BCABA4533690}"/>
              </a:ext>
            </a:extLst>
          </p:cNvPr>
          <p:cNvSpPr>
            <a:spLocks noGrp="1"/>
          </p:cNvSpPr>
          <p:nvPr>
            <p:ph type="body" sz="quarter" idx="37" hasCustomPrompt="1"/>
          </p:nvPr>
        </p:nvSpPr>
        <p:spPr>
          <a:xfrm>
            <a:off x="571500" y="6295690"/>
            <a:ext cx="4395538"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7" name="Tijdelijke aanduiding voor tekst 2">
            <a:extLst>
              <a:ext uri="{FF2B5EF4-FFF2-40B4-BE49-F238E27FC236}">
                <a16:creationId xmlns:a16="http://schemas.microsoft.com/office/drawing/2014/main" id="{C19D08B6-D64B-45C1-75EE-FD192224F48E}"/>
              </a:ext>
            </a:extLst>
          </p:cNvPr>
          <p:cNvSpPr>
            <a:spLocks noGrp="1"/>
          </p:cNvSpPr>
          <p:nvPr>
            <p:ph type="body" sz="quarter" idx="39" hasCustomPrompt="1"/>
          </p:nvPr>
        </p:nvSpPr>
        <p:spPr>
          <a:xfrm>
            <a:off x="5229726" y="6295690"/>
            <a:ext cx="6390773"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506025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par>
                                <p:cTn id="20" presetID="2" presetClass="entr" presetSubtype="4" decel="100000" fill="hold" grpId="0" nodeType="withEffect">
                                  <p:stCondLst>
                                    <p:cond delay="1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40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4"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4" grpId="0"/>
      <p:bldP spid="16" grpId="0" animBg="1"/>
      <p:bldP spid="17" grpId="0" animBg="1"/>
      <p:bldP spid="4" grpId="0" build="p">
        <p:tmplLst>
          <p:tmpl lvl="1">
            <p:tnLst>
              <p:par>
                <p:cTn presetID="10" presetClass="entr" presetSubtype="0" fill="hold" nodeType="withEffect">
                  <p:stCondLst>
                    <p:cond delay="4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el + drie beelden">
    <p:spTree>
      <p:nvGrpSpPr>
        <p:cNvPr id="1" name=""/>
        <p:cNvGrpSpPr/>
        <p:nvPr/>
      </p:nvGrpSpPr>
      <p:grpSpPr>
        <a:xfrm>
          <a:off x="0" y="0"/>
          <a:ext cx="0" cy="0"/>
          <a:chOff x="0" y="0"/>
          <a:chExt cx="0" cy="0"/>
        </a:xfrm>
      </p:grpSpPr>
      <p:sp>
        <p:nvSpPr>
          <p:cNvPr id="12" name="Tijdelijke aanduiding voor tekst 27">
            <a:extLst>
              <a:ext uri="{FF2B5EF4-FFF2-40B4-BE49-F238E27FC236}">
                <a16:creationId xmlns:a16="http://schemas.microsoft.com/office/drawing/2014/main" id="{569B3390-B895-C39F-4916-54AA507A6C1A}"/>
              </a:ext>
            </a:extLst>
          </p:cNvPr>
          <p:cNvSpPr>
            <a:spLocks noGrp="1"/>
          </p:cNvSpPr>
          <p:nvPr>
            <p:ph type="body" sz="quarter" idx="28"/>
          </p:nvPr>
        </p:nvSpPr>
        <p:spPr>
          <a:xfrm>
            <a:off x="0" y="2857500"/>
            <a:ext cx="3886200" cy="4000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tel 1">
            <a:extLst>
              <a:ext uri="{FF2B5EF4-FFF2-40B4-BE49-F238E27FC236}">
                <a16:creationId xmlns:a16="http://schemas.microsoft.com/office/drawing/2014/main" id="{E1AB0291-E7C3-B9CB-F2ED-7EAB0C8A2FEF}"/>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6" name="Tijdelijke aanduiding voor afbeelding 6">
            <a:extLst>
              <a:ext uri="{FF2B5EF4-FFF2-40B4-BE49-F238E27FC236}">
                <a16:creationId xmlns:a16="http://schemas.microsoft.com/office/drawing/2014/main" id="{4DE9B5FE-98E6-9B2D-36B2-3AAD1651633C}"/>
              </a:ext>
            </a:extLst>
          </p:cNvPr>
          <p:cNvSpPr>
            <a:spLocks noGrp="1"/>
          </p:cNvSpPr>
          <p:nvPr>
            <p:ph type="pic" sz="quarter" idx="32"/>
          </p:nvPr>
        </p:nvSpPr>
        <p:spPr>
          <a:xfrm>
            <a:off x="571500" y="1714501"/>
            <a:ext cx="6390774" cy="4572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7" name="Tijdelijke aanduiding voor afbeelding 6">
            <a:extLst>
              <a:ext uri="{FF2B5EF4-FFF2-40B4-BE49-F238E27FC236}">
                <a16:creationId xmlns:a16="http://schemas.microsoft.com/office/drawing/2014/main" id="{6B7A789B-F40B-1EC3-BEC3-5B4762B01955}"/>
              </a:ext>
            </a:extLst>
          </p:cNvPr>
          <p:cNvSpPr>
            <a:spLocks noGrp="1"/>
          </p:cNvSpPr>
          <p:nvPr>
            <p:ph type="pic" sz="quarter" idx="33"/>
          </p:nvPr>
        </p:nvSpPr>
        <p:spPr>
          <a:xfrm>
            <a:off x="7224963" y="1714501"/>
            <a:ext cx="4395538"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8" name="Tijdelijke aanduiding voor afbeelding 6">
            <a:extLst>
              <a:ext uri="{FF2B5EF4-FFF2-40B4-BE49-F238E27FC236}">
                <a16:creationId xmlns:a16="http://schemas.microsoft.com/office/drawing/2014/main" id="{C7F471EB-4783-D9BB-ECD9-DF724B80D60A}"/>
              </a:ext>
            </a:extLst>
          </p:cNvPr>
          <p:cNvSpPr>
            <a:spLocks noGrp="1"/>
          </p:cNvSpPr>
          <p:nvPr>
            <p:ph type="pic" sz="quarter" idx="34"/>
          </p:nvPr>
        </p:nvSpPr>
        <p:spPr>
          <a:xfrm>
            <a:off x="7224963" y="4126501"/>
            <a:ext cx="4395538"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jdelijke aanduiding voor voettekst 1">
            <a:extLst>
              <a:ext uri="{FF2B5EF4-FFF2-40B4-BE49-F238E27FC236}">
                <a16:creationId xmlns:a16="http://schemas.microsoft.com/office/drawing/2014/main" id="{4F0F359D-80FB-8BCC-5AB4-580174BCF29E}"/>
              </a:ext>
            </a:extLst>
          </p:cNvPr>
          <p:cNvSpPr>
            <a:spLocks noGrp="1"/>
          </p:cNvSpPr>
          <p:nvPr>
            <p:ph type="ftr" sz="quarter" idx="35"/>
          </p:nvPr>
        </p:nvSpPr>
        <p:spPr/>
        <p:txBody>
          <a:bodyPr/>
          <a:lstStyle/>
          <a:p>
            <a:endParaRPr lang="nl-BE" dirty="0"/>
          </a:p>
        </p:txBody>
      </p:sp>
      <p:sp>
        <p:nvSpPr>
          <p:cNvPr id="3" name="Tijdelijke aanduiding voor dianummer 2">
            <a:extLst>
              <a:ext uri="{FF2B5EF4-FFF2-40B4-BE49-F238E27FC236}">
                <a16:creationId xmlns:a16="http://schemas.microsoft.com/office/drawing/2014/main" id="{2E0DDF3B-016A-3210-0D1D-9E10E53987EC}"/>
              </a:ext>
            </a:extLst>
          </p:cNvPr>
          <p:cNvSpPr>
            <a:spLocks noGrp="1"/>
          </p:cNvSpPr>
          <p:nvPr>
            <p:ph type="sldNum" sz="quarter" idx="36"/>
          </p:nvPr>
        </p:nvSpPr>
        <p:spPr/>
        <p:txBody>
          <a:bodyPr/>
          <a:lstStyle/>
          <a:p>
            <a:fld id="{6008D383-A939-4037-8B54-952B3017155F}" type="slidenum">
              <a:rPr lang="nl-BE" smtClean="0"/>
              <a:pPr/>
              <a:t>‹nr.›</a:t>
            </a:fld>
            <a:endParaRPr lang="nl-BE" dirty="0"/>
          </a:p>
        </p:txBody>
      </p:sp>
      <p:sp>
        <p:nvSpPr>
          <p:cNvPr id="4" name="Tijdelijke aanduiding voor tekst 2">
            <a:extLst>
              <a:ext uri="{FF2B5EF4-FFF2-40B4-BE49-F238E27FC236}">
                <a16:creationId xmlns:a16="http://schemas.microsoft.com/office/drawing/2014/main" id="{B3CC9431-7822-DC56-84DF-211CA0351A28}"/>
              </a:ext>
            </a:extLst>
          </p:cNvPr>
          <p:cNvSpPr>
            <a:spLocks noGrp="1"/>
          </p:cNvSpPr>
          <p:nvPr>
            <p:ph type="body" sz="quarter" idx="37" hasCustomPrompt="1"/>
          </p:nvPr>
        </p:nvSpPr>
        <p:spPr>
          <a:xfrm>
            <a:off x="571500" y="6295690"/>
            <a:ext cx="6390774"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5" name="Tijdelijke aanduiding voor tekst 2">
            <a:extLst>
              <a:ext uri="{FF2B5EF4-FFF2-40B4-BE49-F238E27FC236}">
                <a16:creationId xmlns:a16="http://schemas.microsoft.com/office/drawing/2014/main" id="{E6574267-F0EE-80F4-A9DE-C9259CB281DB}"/>
              </a:ext>
            </a:extLst>
          </p:cNvPr>
          <p:cNvSpPr>
            <a:spLocks noGrp="1"/>
          </p:cNvSpPr>
          <p:nvPr>
            <p:ph type="body" sz="quarter" idx="38" hasCustomPrompt="1"/>
          </p:nvPr>
        </p:nvSpPr>
        <p:spPr>
          <a:xfrm>
            <a:off x="7212286" y="3879731"/>
            <a:ext cx="4408213"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6" name="Tijdelijke aanduiding voor tekst 2">
            <a:extLst>
              <a:ext uri="{FF2B5EF4-FFF2-40B4-BE49-F238E27FC236}">
                <a16:creationId xmlns:a16="http://schemas.microsoft.com/office/drawing/2014/main" id="{92C7F54E-1769-29A0-522B-8DCFFED37124}"/>
              </a:ext>
            </a:extLst>
          </p:cNvPr>
          <p:cNvSpPr>
            <a:spLocks noGrp="1"/>
          </p:cNvSpPr>
          <p:nvPr>
            <p:ph type="body" sz="quarter" idx="39" hasCustomPrompt="1"/>
          </p:nvPr>
        </p:nvSpPr>
        <p:spPr>
          <a:xfrm>
            <a:off x="7212286" y="6295690"/>
            <a:ext cx="4408213"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28614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par>
                                <p:cTn id="20" presetID="2" presetClass="entr" presetSubtype="4" decel="100000" fill="hold" grpId="0" nodeType="withEffect">
                                  <p:stCondLst>
                                    <p:cond delay="1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40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par>
                                <p:cTn id="27" presetID="2" presetClass="entr" presetSubtype="4" decel="100000" fill="hold" grpId="0" nodeType="withEffect">
                                  <p:stCondLst>
                                    <p:cond delay="3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10" presetClass="entr" presetSubtype="0" fill="hold" grpId="0" nodeType="withEffect">
                                  <p:stCondLst>
                                    <p:cond delay="55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p:bldP spid="16" grpId="0" animBg="1"/>
      <p:bldP spid="17" grpId="0" animBg="1"/>
      <p:bldP spid="18" grpId="0" animBg="1"/>
      <p:bldP spid="4" grpId="0" build="p">
        <p:tmplLst>
          <p:tmpl lvl="1">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withEffect">
                  <p:stCondLst>
                    <p:cond delay="4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withEffect">
                  <p:stCondLst>
                    <p:cond delay="5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el + vier beelden">
    <p:spTree>
      <p:nvGrpSpPr>
        <p:cNvPr id="1" name=""/>
        <p:cNvGrpSpPr/>
        <p:nvPr/>
      </p:nvGrpSpPr>
      <p:grpSpPr>
        <a:xfrm>
          <a:off x="0" y="0"/>
          <a:ext cx="0" cy="0"/>
          <a:chOff x="0" y="0"/>
          <a:chExt cx="0" cy="0"/>
        </a:xfrm>
      </p:grpSpPr>
      <p:sp>
        <p:nvSpPr>
          <p:cNvPr id="12" name="Tijdelijke aanduiding voor tekst 27">
            <a:extLst>
              <a:ext uri="{FF2B5EF4-FFF2-40B4-BE49-F238E27FC236}">
                <a16:creationId xmlns:a16="http://schemas.microsoft.com/office/drawing/2014/main" id="{569B3390-B895-C39F-4916-54AA507A6C1A}"/>
              </a:ext>
            </a:extLst>
          </p:cNvPr>
          <p:cNvSpPr>
            <a:spLocks noGrp="1"/>
          </p:cNvSpPr>
          <p:nvPr>
            <p:ph type="body" sz="quarter" idx="28"/>
          </p:nvPr>
        </p:nvSpPr>
        <p:spPr>
          <a:xfrm>
            <a:off x="0" y="2857500"/>
            <a:ext cx="3886200" cy="4000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tel 1">
            <a:extLst>
              <a:ext uri="{FF2B5EF4-FFF2-40B4-BE49-F238E27FC236}">
                <a16:creationId xmlns:a16="http://schemas.microsoft.com/office/drawing/2014/main" id="{E1AB0291-E7C3-B9CB-F2ED-7EAB0C8A2FEF}"/>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6" name="Tijdelijke aanduiding voor afbeelding 6">
            <a:extLst>
              <a:ext uri="{FF2B5EF4-FFF2-40B4-BE49-F238E27FC236}">
                <a16:creationId xmlns:a16="http://schemas.microsoft.com/office/drawing/2014/main" id="{4DE9B5FE-98E6-9B2D-36B2-3AAD1651633C}"/>
              </a:ext>
            </a:extLst>
          </p:cNvPr>
          <p:cNvSpPr>
            <a:spLocks noGrp="1"/>
          </p:cNvSpPr>
          <p:nvPr>
            <p:ph type="pic" sz="quarter" idx="32"/>
          </p:nvPr>
        </p:nvSpPr>
        <p:spPr>
          <a:xfrm>
            <a:off x="571500" y="1714501"/>
            <a:ext cx="6390774" cy="4572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7" name="Tijdelijke aanduiding voor afbeelding 6">
            <a:extLst>
              <a:ext uri="{FF2B5EF4-FFF2-40B4-BE49-F238E27FC236}">
                <a16:creationId xmlns:a16="http://schemas.microsoft.com/office/drawing/2014/main" id="{6B7A789B-F40B-1EC3-BEC3-5B4762B01955}"/>
              </a:ext>
            </a:extLst>
          </p:cNvPr>
          <p:cNvSpPr>
            <a:spLocks noGrp="1"/>
          </p:cNvSpPr>
          <p:nvPr>
            <p:ph type="pic" sz="quarter" idx="33"/>
          </p:nvPr>
        </p:nvSpPr>
        <p:spPr>
          <a:xfrm>
            <a:off x="7224963" y="1714501"/>
            <a:ext cx="4395538"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8" name="Tijdelijke aanduiding voor afbeelding 6">
            <a:extLst>
              <a:ext uri="{FF2B5EF4-FFF2-40B4-BE49-F238E27FC236}">
                <a16:creationId xmlns:a16="http://schemas.microsoft.com/office/drawing/2014/main" id="{C7F471EB-4783-D9BB-ECD9-DF724B80D60A}"/>
              </a:ext>
            </a:extLst>
          </p:cNvPr>
          <p:cNvSpPr>
            <a:spLocks noGrp="1"/>
          </p:cNvSpPr>
          <p:nvPr>
            <p:ph type="pic" sz="quarter" idx="34"/>
          </p:nvPr>
        </p:nvSpPr>
        <p:spPr>
          <a:xfrm>
            <a:off x="7224963" y="4126501"/>
            <a:ext cx="2067893"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jdelijke aanduiding voor voettekst 1">
            <a:extLst>
              <a:ext uri="{FF2B5EF4-FFF2-40B4-BE49-F238E27FC236}">
                <a16:creationId xmlns:a16="http://schemas.microsoft.com/office/drawing/2014/main" id="{4F0F359D-80FB-8BCC-5AB4-580174BCF29E}"/>
              </a:ext>
            </a:extLst>
          </p:cNvPr>
          <p:cNvSpPr>
            <a:spLocks noGrp="1"/>
          </p:cNvSpPr>
          <p:nvPr>
            <p:ph type="ftr" sz="quarter" idx="35"/>
          </p:nvPr>
        </p:nvSpPr>
        <p:spPr/>
        <p:txBody>
          <a:bodyPr/>
          <a:lstStyle/>
          <a:p>
            <a:endParaRPr lang="nl-BE" dirty="0"/>
          </a:p>
        </p:txBody>
      </p:sp>
      <p:sp>
        <p:nvSpPr>
          <p:cNvPr id="3" name="Tijdelijke aanduiding voor dianummer 2">
            <a:extLst>
              <a:ext uri="{FF2B5EF4-FFF2-40B4-BE49-F238E27FC236}">
                <a16:creationId xmlns:a16="http://schemas.microsoft.com/office/drawing/2014/main" id="{2E0DDF3B-016A-3210-0D1D-9E10E53987EC}"/>
              </a:ext>
            </a:extLst>
          </p:cNvPr>
          <p:cNvSpPr>
            <a:spLocks noGrp="1"/>
          </p:cNvSpPr>
          <p:nvPr>
            <p:ph type="sldNum" sz="quarter" idx="36"/>
          </p:nvPr>
        </p:nvSpPr>
        <p:spPr/>
        <p:txBody>
          <a:bodyPr/>
          <a:lstStyle/>
          <a:p>
            <a:fld id="{6008D383-A939-4037-8B54-952B3017155F}" type="slidenum">
              <a:rPr lang="nl-BE" smtClean="0"/>
              <a:pPr/>
              <a:t>‹nr.›</a:t>
            </a:fld>
            <a:endParaRPr lang="nl-BE" dirty="0"/>
          </a:p>
        </p:txBody>
      </p:sp>
      <p:sp>
        <p:nvSpPr>
          <p:cNvPr id="5" name="Tijdelijke aanduiding voor afbeelding 6">
            <a:extLst>
              <a:ext uri="{FF2B5EF4-FFF2-40B4-BE49-F238E27FC236}">
                <a16:creationId xmlns:a16="http://schemas.microsoft.com/office/drawing/2014/main" id="{F9A61FCB-24EE-D073-A17F-8EABDBA5D1A0}"/>
              </a:ext>
            </a:extLst>
          </p:cNvPr>
          <p:cNvSpPr>
            <a:spLocks noGrp="1"/>
          </p:cNvSpPr>
          <p:nvPr>
            <p:ph type="pic" sz="quarter" idx="37"/>
          </p:nvPr>
        </p:nvSpPr>
        <p:spPr>
          <a:xfrm>
            <a:off x="9552607" y="4126501"/>
            <a:ext cx="2067893"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6" name="Tijdelijke aanduiding voor tekst 2">
            <a:extLst>
              <a:ext uri="{FF2B5EF4-FFF2-40B4-BE49-F238E27FC236}">
                <a16:creationId xmlns:a16="http://schemas.microsoft.com/office/drawing/2014/main" id="{E3D1CF88-8E15-91B8-DF93-B404FC669FD2}"/>
              </a:ext>
            </a:extLst>
          </p:cNvPr>
          <p:cNvSpPr>
            <a:spLocks noGrp="1"/>
          </p:cNvSpPr>
          <p:nvPr>
            <p:ph type="body" sz="quarter" idx="38" hasCustomPrompt="1"/>
          </p:nvPr>
        </p:nvSpPr>
        <p:spPr>
          <a:xfrm>
            <a:off x="571500" y="6295690"/>
            <a:ext cx="6390774"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7" name="Tijdelijke aanduiding voor tekst 2">
            <a:extLst>
              <a:ext uri="{FF2B5EF4-FFF2-40B4-BE49-F238E27FC236}">
                <a16:creationId xmlns:a16="http://schemas.microsoft.com/office/drawing/2014/main" id="{77B1B620-44BD-BCEB-F293-F0C39CD76E53}"/>
              </a:ext>
            </a:extLst>
          </p:cNvPr>
          <p:cNvSpPr>
            <a:spLocks noGrp="1"/>
          </p:cNvSpPr>
          <p:nvPr>
            <p:ph type="body" sz="quarter" idx="39" hasCustomPrompt="1"/>
          </p:nvPr>
        </p:nvSpPr>
        <p:spPr>
          <a:xfrm>
            <a:off x="7212286" y="3879731"/>
            <a:ext cx="4408213"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8" name="Tijdelijke aanduiding voor tekst 2">
            <a:extLst>
              <a:ext uri="{FF2B5EF4-FFF2-40B4-BE49-F238E27FC236}">
                <a16:creationId xmlns:a16="http://schemas.microsoft.com/office/drawing/2014/main" id="{08C524F2-69C6-961F-15D2-B7006F32C3BF}"/>
              </a:ext>
            </a:extLst>
          </p:cNvPr>
          <p:cNvSpPr>
            <a:spLocks noGrp="1"/>
          </p:cNvSpPr>
          <p:nvPr>
            <p:ph type="body" sz="quarter" idx="40" hasCustomPrompt="1"/>
          </p:nvPr>
        </p:nvSpPr>
        <p:spPr>
          <a:xfrm>
            <a:off x="7212287" y="6295690"/>
            <a:ext cx="2080570"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9" name="Tijdelijke aanduiding voor tekst 2">
            <a:extLst>
              <a:ext uri="{FF2B5EF4-FFF2-40B4-BE49-F238E27FC236}">
                <a16:creationId xmlns:a16="http://schemas.microsoft.com/office/drawing/2014/main" id="{908C7EA2-DE77-D610-3A73-FBD58E4DA118}"/>
              </a:ext>
            </a:extLst>
          </p:cNvPr>
          <p:cNvSpPr>
            <a:spLocks noGrp="1"/>
          </p:cNvSpPr>
          <p:nvPr>
            <p:ph type="body" sz="quarter" idx="41" hasCustomPrompt="1"/>
          </p:nvPr>
        </p:nvSpPr>
        <p:spPr>
          <a:xfrm>
            <a:off x="9552607" y="6295690"/>
            <a:ext cx="2080570"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274797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par>
                                <p:cTn id="20" presetID="2" presetClass="entr" presetSubtype="4" decel="100000" fill="hold" grpId="0" nodeType="withEffect">
                                  <p:stCondLst>
                                    <p:cond delay="1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40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par>
                                <p:cTn id="27" presetID="2" presetClass="entr" presetSubtype="4" decel="100000" fill="hold" grpId="0" nodeType="withEffect">
                                  <p:stCondLst>
                                    <p:cond delay="3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10" presetClass="entr" presetSubtype="0" fill="hold" grpId="0" nodeType="withEffect">
                                  <p:stCondLst>
                                    <p:cond delay="55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fade">
                                      <p:cBhvr>
                                        <p:cTn id="33" dur="500"/>
                                        <p:tgtEl>
                                          <p:spTgt spid="8">
                                            <p:txEl>
                                              <p:pRg st="0" end="0"/>
                                            </p:txEl>
                                          </p:spTgt>
                                        </p:tgtEl>
                                      </p:cBhvr>
                                    </p:animEffect>
                                  </p:childTnLst>
                                </p:cTn>
                              </p:par>
                              <p:par>
                                <p:cTn id="34" presetID="2" presetClass="entr" presetSubtype="4" decel="100000" fill="hold" grpId="0" nodeType="withEffect">
                                  <p:stCondLst>
                                    <p:cond delay="45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par>
                                <p:cTn id="38" presetID="10" presetClass="entr" presetSubtype="0" fill="hold" grpId="0" nodeType="withEffect">
                                  <p:stCondLst>
                                    <p:cond delay="55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fade">
                                      <p:cBhvr>
                                        <p:cTn id="4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p:bldP spid="16" grpId="0" animBg="1"/>
      <p:bldP spid="17" grpId="0" animBg="1"/>
      <p:bldP spid="18" grpId="0" animBg="1"/>
      <p:bldP spid="5" grpId="0"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4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5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5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Groot beeld - versie 1">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EFA1AF0-9386-A4E3-5FCA-E9FBB0C3B500}"/>
              </a:ext>
            </a:extLst>
          </p:cNvPr>
          <p:cNvSpPr>
            <a:spLocks noGrp="1"/>
          </p:cNvSpPr>
          <p:nvPr>
            <p:ph type="body" sz="quarter" idx="28"/>
          </p:nvPr>
        </p:nvSpPr>
        <p:spPr>
          <a:xfrm>
            <a:off x="6858000" y="0"/>
            <a:ext cx="5334000" cy="5169877"/>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1" y="583531"/>
            <a:ext cx="11605461" cy="627447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5" name="Tijdelijke aanduiding voor tekst 2">
            <a:extLst>
              <a:ext uri="{FF2B5EF4-FFF2-40B4-BE49-F238E27FC236}">
                <a16:creationId xmlns:a16="http://schemas.microsoft.com/office/drawing/2014/main" id="{248A56AB-6757-0177-BC8C-409E25AFED05}"/>
              </a:ext>
            </a:extLst>
          </p:cNvPr>
          <p:cNvSpPr>
            <a:spLocks noGrp="1"/>
          </p:cNvSpPr>
          <p:nvPr>
            <p:ph type="body" sz="quarter" idx="37" hasCustomPrompt="1"/>
          </p:nvPr>
        </p:nvSpPr>
        <p:spPr>
          <a:xfrm>
            <a:off x="571500" y="403531"/>
            <a:ext cx="6177110" cy="180000"/>
          </a:xfrm>
        </p:spPr>
        <p:txBody>
          <a:bodyPr lIns="0" rIns="0" anchor="b"/>
          <a:lstStyle>
            <a:lvl1pPr marL="0" indent="0">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761348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4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65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6" grpId="0" animBg="1"/>
      <p:bldP spid="5" grpId="0" build="p">
        <p:tmplLst>
          <p:tmpl lvl="1">
            <p:tnLst>
              <p:par>
                <p:cTn presetID="10" presetClass="entr" presetSubtype="0" fill="hold" nodeType="withEffect">
                  <p:stCondLst>
                    <p:cond delay="6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Groot beeld - versie 2">
    <p:spTree>
      <p:nvGrpSpPr>
        <p:cNvPr id="1" name=""/>
        <p:cNvGrpSpPr/>
        <p:nvPr/>
      </p:nvGrpSpPr>
      <p:grpSpPr>
        <a:xfrm>
          <a:off x="0" y="0"/>
          <a:ext cx="0" cy="0"/>
          <a:chOff x="0" y="0"/>
          <a:chExt cx="0" cy="0"/>
        </a:xfrm>
      </p:grpSpPr>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293269" y="291765"/>
            <a:ext cx="11605461" cy="627447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jdelijke aanduiding voor tekst 2">
            <a:extLst>
              <a:ext uri="{FF2B5EF4-FFF2-40B4-BE49-F238E27FC236}">
                <a16:creationId xmlns:a16="http://schemas.microsoft.com/office/drawing/2014/main" id="{CE0F1717-63CA-5313-0A73-556F152F4ED3}"/>
              </a:ext>
            </a:extLst>
          </p:cNvPr>
          <p:cNvSpPr>
            <a:spLocks noGrp="1"/>
          </p:cNvSpPr>
          <p:nvPr>
            <p:ph type="body" sz="quarter" idx="37" hasCustomPrompt="1"/>
          </p:nvPr>
        </p:nvSpPr>
        <p:spPr>
          <a:xfrm>
            <a:off x="571499" y="6572393"/>
            <a:ext cx="11327231" cy="180000"/>
          </a:xfrm>
        </p:spPr>
        <p:txBody>
          <a:bodyPr lIns="0" rIns="0" anchor="t"/>
          <a:lstStyle>
            <a:lvl1pPr marL="0" indent="0">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86002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65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build="p">
        <p:tmplLst>
          <p:tmpl lvl="1">
            <p:tnLst>
              <p:par>
                <p:cTn presetID="10" presetClass="entr" presetSubtype="0" fill="hold" nodeType="withEffect">
                  <p:stCondLst>
                    <p:cond delay="65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Tijdelijke aanduiding voor media 2"/>
          <p:cNvSpPr>
            <a:spLocks noGrp="1"/>
          </p:cNvSpPr>
          <p:nvPr>
            <p:ph type="media" sz="quarter" idx="10"/>
          </p:nvPr>
        </p:nvSpPr>
        <p:spPr>
          <a:xfrm>
            <a:off x="0" y="0"/>
            <a:ext cx="12192000" cy="6858000"/>
          </a:xfrm>
        </p:spPr>
        <p:txBody>
          <a:bodyPr rtlCol="0" anchor="ctr">
            <a:noAutofit/>
          </a:bodyPr>
          <a:lstStyle>
            <a:lvl1pPr marL="0" indent="0" algn="ctr">
              <a:buNone/>
              <a:defRPr sz="1600" b="0" baseline="0"/>
            </a:lvl1pPr>
          </a:lstStyle>
          <a:p>
            <a:pPr lvl="0"/>
            <a:r>
              <a:rPr lang="nl-NL" noProof="0" dirty="0"/>
              <a:t>Klik op het pictogram als u media wilt toevoegen</a:t>
            </a:r>
            <a:endParaRPr lang="nl-BE" noProof="0" dirty="0"/>
          </a:p>
        </p:txBody>
      </p:sp>
      <p:sp>
        <p:nvSpPr>
          <p:cNvPr id="9" name="Tijdelijke aanduiding voor tekst 8">
            <a:extLst>
              <a:ext uri="{FF2B5EF4-FFF2-40B4-BE49-F238E27FC236}">
                <a16:creationId xmlns:a16="http://schemas.microsoft.com/office/drawing/2014/main" id="{8612C43F-B8D2-599A-AEBC-DA522E5901DD}"/>
              </a:ext>
            </a:extLst>
          </p:cNvPr>
          <p:cNvSpPr>
            <a:spLocks noGrp="1"/>
          </p:cNvSpPr>
          <p:nvPr>
            <p:ph type="body" sz="quarter" idx="11"/>
          </p:nvPr>
        </p:nvSpPr>
        <p:spPr>
          <a:xfrm>
            <a:off x="5556610" y="2871609"/>
            <a:ext cx="1078783" cy="1078423"/>
          </a:xfrm>
          <a:custGeom>
            <a:avLst/>
            <a:gdLst>
              <a:gd name="connsiteX0" fmla="*/ 347843 w 1078783"/>
              <a:gd name="connsiteY0" fmla="*/ 215704 h 1078423"/>
              <a:gd name="connsiteX1" fmla="*/ 347843 w 1078783"/>
              <a:gd name="connsiteY1" fmla="*/ 862357 h 1078423"/>
              <a:gd name="connsiteX2" fmla="*/ 905302 w 1078783"/>
              <a:gd name="connsiteY2" fmla="*/ 539031 h 1078423"/>
              <a:gd name="connsiteX3" fmla="*/ 535779 w 1078783"/>
              <a:gd name="connsiteY3" fmla="*/ 0 h 1078423"/>
              <a:gd name="connsiteX4" fmla="*/ 543001 w 1078783"/>
              <a:gd name="connsiteY4" fmla="*/ 0 h 1078423"/>
              <a:gd name="connsiteX5" fmla="*/ 648096 w 1078783"/>
              <a:gd name="connsiteY5" fmla="*/ 10595 h 1078423"/>
              <a:gd name="connsiteX6" fmla="*/ 1078783 w 1078783"/>
              <a:gd name="connsiteY6" fmla="*/ 539030 h 1078423"/>
              <a:gd name="connsiteX7" fmla="*/ 539390 w 1078783"/>
              <a:gd name="connsiteY7" fmla="*/ 1078423 h 1078423"/>
              <a:gd name="connsiteX8" fmla="*/ 10955 w 1078783"/>
              <a:gd name="connsiteY8" fmla="*/ 647736 h 1078423"/>
              <a:gd name="connsiteX9" fmla="*/ 0 w 1078783"/>
              <a:gd name="connsiteY9" fmla="*/ 539069 h 1078423"/>
              <a:gd name="connsiteX10" fmla="*/ 0 w 1078783"/>
              <a:gd name="connsiteY10" fmla="*/ 538990 h 1078423"/>
              <a:gd name="connsiteX11" fmla="*/ 10955 w 1078783"/>
              <a:gd name="connsiteY11" fmla="*/ 430323 h 1078423"/>
              <a:gd name="connsiteX12" fmla="*/ 430683 w 1078783"/>
              <a:gd name="connsiteY12" fmla="*/ 10595 h 107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783" h="1078423">
                <a:moveTo>
                  <a:pt x="347843" y="215704"/>
                </a:moveTo>
                <a:lnTo>
                  <a:pt x="347843" y="862357"/>
                </a:lnTo>
                <a:lnTo>
                  <a:pt x="905302" y="539031"/>
                </a:lnTo>
                <a:close/>
                <a:moveTo>
                  <a:pt x="535779" y="0"/>
                </a:moveTo>
                <a:lnTo>
                  <a:pt x="543001" y="0"/>
                </a:lnTo>
                <a:lnTo>
                  <a:pt x="648096" y="10595"/>
                </a:lnTo>
                <a:cubicBezTo>
                  <a:pt x="893889" y="60891"/>
                  <a:pt x="1078783" y="278368"/>
                  <a:pt x="1078783" y="539030"/>
                </a:cubicBezTo>
                <a:cubicBezTo>
                  <a:pt x="1078783" y="836928"/>
                  <a:pt x="837288" y="1078423"/>
                  <a:pt x="539390" y="1078423"/>
                </a:cubicBezTo>
                <a:cubicBezTo>
                  <a:pt x="278729" y="1078423"/>
                  <a:pt x="61251" y="893529"/>
                  <a:pt x="10955" y="647736"/>
                </a:cubicBezTo>
                <a:lnTo>
                  <a:pt x="0" y="539069"/>
                </a:lnTo>
                <a:lnTo>
                  <a:pt x="0" y="538990"/>
                </a:lnTo>
                <a:lnTo>
                  <a:pt x="10955" y="430323"/>
                </a:lnTo>
                <a:cubicBezTo>
                  <a:pt x="54066" y="219644"/>
                  <a:pt x="220004" y="53706"/>
                  <a:pt x="430683" y="10595"/>
                </a:cubicBezTo>
                <a:close/>
              </a:path>
            </a:pathLst>
          </a:custGeom>
          <a:solidFill>
            <a:schemeClr val="accent1"/>
          </a:solidFill>
        </p:spPr>
        <p:txBody>
          <a:bodyPr wrap="square">
            <a:noAutofit/>
          </a:bodyPr>
          <a:lstStyle>
            <a:lvl1pPr marL="0" indent="0" algn="ctr">
              <a:buNone/>
              <a:defRPr sz="133">
                <a:noFill/>
              </a:defRPr>
            </a:lvl1pPr>
          </a:lstStyle>
          <a:p>
            <a:pPr lvl="0"/>
            <a:r>
              <a:rPr lang="nl-NL"/>
              <a:t>Klikken om de tekststijl van het model te bewerken</a:t>
            </a:r>
          </a:p>
        </p:txBody>
      </p:sp>
      <p:sp>
        <p:nvSpPr>
          <p:cNvPr id="10" name="Tijdelijke aanduiding voor tekst 9"/>
          <p:cNvSpPr>
            <a:spLocks noGrp="1"/>
          </p:cNvSpPr>
          <p:nvPr>
            <p:ph type="body" sz="quarter" idx="12"/>
          </p:nvPr>
        </p:nvSpPr>
        <p:spPr>
          <a:xfrm>
            <a:off x="420284" y="3411000"/>
            <a:ext cx="5040000" cy="36000"/>
          </a:xfrm>
          <a:solidFill>
            <a:schemeClr val="accent1"/>
          </a:solidFill>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9"/>
          <p:cNvSpPr>
            <a:spLocks noGrp="1"/>
          </p:cNvSpPr>
          <p:nvPr>
            <p:ph type="body" sz="quarter" idx="13"/>
          </p:nvPr>
        </p:nvSpPr>
        <p:spPr>
          <a:xfrm>
            <a:off x="6731716" y="3411000"/>
            <a:ext cx="5040000" cy="36000"/>
          </a:xfrm>
          <a:solidFill>
            <a:schemeClr val="accent1"/>
          </a:solidFill>
        </p:spPr>
        <p:txBody>
          <a:bodyPr/>
          <a:lstStyle>
            <a:lvl1pPr marL="0" indent="0">
              <a:buNone/>
              <a:defRPr sz="133">
                <a:noFill/>
              </a:defRPr>
            </a:lvl1pPr>
            <a:lvl2pPr marL="457189" indent="0">
              <a:buNone/>
              <a:defRPr/>
            </a:lvl2pPr>
          </a:lstStyle>
          <a:p>
            <a:pPr lvl="0"/>
            <a:r>
              <a:rPr lang="nl-NL"/>
              <a:t>Klikken om de tekststijl van het model te bewerken</a:t>
            </a:r>
          </a:p>
        </p:txBody>
      </p:sp>
    </p:spTree>
    <p:extLst>
      <p:ext uri="{BB962C8B-B14F-4D97-AF65-F5344CB8AC3E}">
        <p14:creationId xmlns:p14="http://schemas.microsoft.com/office/powerpoint/2010/main" val="370676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 calcmode="lin" valueType="num">
                                      <p:cBhvr>
                                        <p:cTn id="8" dur="500"/>
                                        <p:tgtEl>
                                          <p:spTgt spid="9"/>
                                        </p:tgtEl>
                                        <p:attrNameLst>
                                          <p:attrName>style.rotation</p:attrName>
                                        </p:attrNameLst>
                                      </p:cBhvr>
                                      <p:tavLst>
                                        <p:tav tm="0">
                                          <p:val>
                                            <p:fltVal val="0"/>
                                          </p:val>
                                        </p:tav>
                                        <p:tav tm="100000">
                                          <p:val>
                                            <p:fltVal val="90"/>
                                          </p:val>
                                        </p:tav>
                                      </p:tavLst>
                                    </p:anim>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31" presetClass="exit" presetSubtype="0" fill="hold" nodeType="clickEffect">
                  <p:stCondLst>
                    <p:cond delay="0"/>
                  </p:stCondLst>
                  <p:childTnLst>
                    <p:anim calcmode="lin" valueType="num">
                      <p:cBhvr>
                        <p:cTn dur="500"/>
                        <p:tgtEl>
                          <p:spTgt spid="9"/>
                        </p:tgtEl>
                        <p:attrNameLst>
                          <p:attrName>ppt_w</p:attrName>
                        </p:attrNameLst>
                      </p:cBhvr>
                      <p:tavLst>
                        <p:tav tm="0">
                          <p:val>
                            <p:strVal val="ppt_w"/>
                          </p:val>
                        </p:tav>
                        <p:tav tm="100000">
                          <p:val>
                            <p:fltVal val="0"/>
                          </p:val>
                        </p:tav>
                      </p:tavLst>
                    </p:anim>
                    <p:anim calcmode="lin" valueType="num">
                      <p:cBhvr>
                        <p:cTn dur="500"/>
                        <p:tgtEl>
                          <p:spTgt spid="9"/>
                        </p:tgtEl>
                        <p:attrNameLst>
                          <p:attrName>ppt_h</p:attrName>
                        </p:attrNameLst>
                      </p:cBhvr>
                      <p:tavLst>
                        <p:tav tm="0">
                          <p:val>
                            <p:strVal val="ppt_h"/>
                          </p:val>
                        </p:tav>
                        <p:tav tm="100000">
                          <p:val>
                            <p:fltVal val="0"/>
                          </p:val>
                        </p:tav>
                      </p:tavLst>
                    </p:anim>
                    <p:anim calcmode="lin" valueType="num">
                      <p:cBhvr>
                        <p:cTn dur="500"/>
                        <p:tgtEl>
                          <p:spTgt spid="9"/>
                        </p:tgtEl>
                        <p:attrNameLst>
                          <p:attrName>style.rotation</p:attrName>
                        </p:attrNameLst>
                      </p:cBhvr>
                      <p:tavLst>
                        <p:tav tm="0">
                          <p:val>
                            <p:fltVal val="0"/>
                          </p:val>
                        </p:tav>
                        <p:tav tm="100000">
                          <p:val>
                            <p:fltVal val="90"/>
                          </p:val>
                        </p:tav>
                      </p:tavLst>
                    </p:anim>
                    <p:animEffect transition="out" filter="fade">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2" fill="hold" nodeType="withEffect">
                  <p:stCondLst>
                    <p:cond delay="0"/>
                  </p:stCondLst>
                  <p:childTnLst>
                    <p:animEffect transition="out" filter="wipe(righ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P spid="11" grpId="0" animBg="1">
        <p:tmplLst>
          <p:tmpl>
            <p:tnLst>
              <p:par>
                <p:cTn presetID="22" presetClass="exit" presetSubtype="8" fill="hold" nodeType="withEffect">
                  <p:stCondLst>
                    <p:cond delay="0"/>
                  </p:stCondLst>
                  <p:childTnLst>
                    <p:animEffect transition="out" filter="wipe(left)">
                      <p:cBhvr>
                        <p:cTn dur="500"/>
                        <p:tgtEl>
                          <p:spTgt spid="11"/>
                        </p:tgtEl>
                      </p:cBhvr>
                    </p:animEffect>
                    <p:set>
                      <p:cBhvr>
                        <p:cTn dur="1" fill="hold">
                          <p:stCondLst>
                            <p:cond delay="499"/>
                          </p:stCondLst>
                        </p:cTn>
                        <p:tgtEl>
                          <p:spTgt spid="11"/>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ideo met titel">
    <p:spTree>
      <p:nvGrpSpPr>
        <p:cNvPr id="1" name=""/>
        <p:cNvGrpSpPr/>
        <p:nvPr/>
      </p:nvGrpSpPr>
      <p:grpSpPr>
        <a:xfrm>
          <a:off x="0" y="0"/>
          <a:ext cx="0" cy="0"/>
          <a:chOff x="0" y="0"/>
          <a:chExt cx="0" cy="0"/>
        </a:xfrm>
      </p:grpSpPr>
      <p:sp>
        <p:nvSpPr>
          <p:cNvPr id="3" name="Tijdelijke aanduiding voor media 2">
            <a:extLst>
              <a:ext uri="{FF2B5EF4-FFF2-40B4-BE49-F238E27FC236}">
                <a16:creationId xmlns:a16="http://schemas.microsoft.com/office/drawing/2014/main" id="{BEEEAC2C-FC41-7D2E-509E-550FC0A37698}"/>
              </a:ext>
            </a:extLst>
          </p:cNvPr>
          <p:cNvSpPr>
            <a:spLocks noGrp="1"/>
          </p:cNvSpPr>
          <p:nvPr>
            <p:ph type="media" sz="quarter" idx="10"/>
          </p:nvPr>
        </p:nvSpPr>
        <p:spPr>
          <a:xfrm>
            <a:off x="571500" y="571500"/>
            <a:ext cx="9407386" cy="5714998"/>
          </a:xfrm>
          <a:solidFill>
            <a:schemeClr val="bg1">
              <a:lumMod val="85000"/>
            </a:schemeClr>
          </a:solidFill>
        </p:spPr>
        <p:txBody>
          <a:bodyPr rtlCol="0" anchor="ctr">
            <a:noAutofit/>
          </a:bodyPr>
          <a:lstStyle>
            <a:lvl1pPr marL="0" indent="0" algn="ctr">
              <a:buNone/>
              <a:defRPr sz="1600" b="0" baseline="0"/>
            </a:lvl1pPr>
          </a:lstStyle>
          <a:p>
            <a:pPr lvl="0"/>
            <a:r>
              <a:rPr lang="nl-NL" noProof="0" dirty="0"/>
              <a:t>Klik op het pictogram als u media wilt toevoegen</a:t>
            </a:r>
            <a:endParaRPr lang="nl-BE" noProof="0" dirty="0"/>
          </a:p>
        </p:txBody>
      </p:sp>
      <p:sp>
        <p:nvSpPr>
          <p:cNvPr id="8" name="Tijdelijke aanduiding voor tekst 27">
            <a:extLst>
              <a:ext uri="{FF2B5EF4-FFF2-40B4-BE49-F238E27FC236}">
                <a16:creationId xmlns:a16="http://schemas.microsoft.com/office/drawing/2014/main" id="{2796A13E-5DE7-74AB-72FE-2E333BF10DCB}"/>
              </a:ext>
            </a:extLst>
          </p:cNvPr>
          <p:cNvSpPr>
            <a:spLocks noGrp="1"/>
          </p:cNvSpPr>
          <p:nvPr>
            <p:ph type="body" sz="quarter" idx="26"/>
          </p:nvPr>
        </p:nvSpPr>
        <p:spPr>
          <a:xfrm>
            <a:off x="6640996" y="3453846"/>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tel 1">
            <a:extLst>
              <a:ext uri="{FF2B5EF4-FFF2-40B4-BE49-F238E27FC236}">
                <a16:creationId xmlns:a16="http://schemas.microsoft.com/office/drawing/2014/main" id="{7A10CDAF-F7EC-AEFE-21EB-CB4C9B764021}"/>
              </a:ext>
            </a:extLst>
          </p:cNvPr>
          <p:cNvSpPr>
            <a:spLocks noGrp="1"/>
          </p:cNvSpPr>
          <p:nvPr>
            <p:ph type="title"/>
          </p:nvPr>
        </p:nvSpPr>
        <p:spPr>
          <a:xfrm>
            <a:off x="7114608" y="3811656"/>
            <a:ext cx="4018875" cy="1509118"/>
          </a:xfrm>
        </p:spPr>
        <p:txBody>
          <a:bodyPr/>
          <a:lstStyle>
            <a:lvl1pPr>
              <a:defRPr>
                <a:solidFill>
                  <a:schemeClr val="bg1"/>
                </a:solidFill>
              </a:defRPr>
            </a:lvl1pPr>
          </a:lstStyle>
          <a:p>
            <a:r>
              <a:rPr lang="nl-NL" dirty="0"/>
              <a:t>Klik om stijl te bewerken</a:t>
            </a:r>
            <a:endParaRPr lang="nl-BE" dirty="0"/>
          </a:p>
        </p:txBody>
      </p:sp>
      <p:sp>
        <p:nvSpPr>
          <p:cNvPr id="2" name="Tijdelijke aanduiding voor tekst 2">
            <a:extLst>
              <a:ext uri="{FF2B5EF4-FFF2-40B4-BE49-F238E27FC236}">
                <a16:creationId xmlns:a16="http://schemas.microsoft.com/office/drawing/2014/main" id="{1FFAF9F9-60FA-2FBD-EB4A-ACBC0A6B44B8}"/>
              </a:ext>
            </a:extLst>
          </p:cNvPr>
          <p:cNvSpPr>
            <a:spLocks noGrp="1"/>
          </p:cNvSpPr>
          <p:nvPr>
            <p:ph type="body" sz="quarter" idx="32" hasCustomPrompt="1"/>
          </p:nvPr>
        </p:nvSpPr>
        <p:spPr>
          <a:xfrm>
            <a:off x="571500" y="6295690"/>
            <a:ext cx="9407386"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2271183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tmplLst>
          <p:tmpl>
            <p:tnLst>
              <p:par>
                <p:cTn presetID="2" presetClass="entr" presetSubtype="2"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2" grpId="0" build="p">
        <p:tmplLst>
          <p:tmpl lvl="1">
            <p:tnLst>
              <p:par>
                <p:cTn presetID="10" presetClass="entr" presetSubtype="0" fill="hold" nodeType="withEffect">
                  <p:stCondLst>
                    <p:cond delay="25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Eind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Eindslides</a:t>
            </a:r>
            <a:endParaRPr lang="nl-BE" sz="8800" b="1" dirty="0">
              <a:solidFill>
                <a:schemeClr val="bg1"/>
              </a:solidFill>
              <a:latin typeface="+mj-lt"/>
            </a:endParaRPr>
          </a:p>
        </p:txBody>
      </p:sp>
    </p:spTree>
    <p:extLst>
      <p:ext uri="{BB962C8B-B14F-4D97-AF65-F5344CB8AC3E}">
        <p14:creationId xmlns:p14="http://schemas.microsoft.com/office/powerpoint/2010/main" val="375322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PhAnim="0" preserve="1" userDrawn="1">
  <p:cSld name="Einde met contactgegeven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01A79EC-28B7-8FCE-7D5B-DC0956CAFAE5}"/>
              </a:ext>
            </a:extLst>
          </p:cNvPr>
          <p:cNvSpPr/>
          <p:nvPr userDrawn="1"/>
        </p:nvSpPr>
        <p:spPr>
          <a:xfrm>
            <a:off x="586540" y="583531"/>
            <a:ext cx="11018920" cy="5750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Graphic 19">
            <a:extLst>
              <a:ext uri="{FF2B5EF4-FFF2-40B4-BE49-F238E27FC236}">
                <a16:creationId xmlns:a16="http://schemas.microsoft.com/office/drawing/2014/main" id="{D3F20987-0B46-D435-87AC-D26ACBE7C1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624" y="2627056"/>
            <a:ext cx="1842926" cy="1842926"/>
          </a:xfrm>
          <a:prstGeom prst="rect">
            <a:avLst/>
          </a:prstGeom>
        </p:spPr>
      </p:pic>
      <p:sp>
        <p:nvSpPr>
          <p:cNvPr id="21" name="Titel 7">
            <a:extLst>
              <a:ext uri="{FF2B5EF4-FFF2-40B4-BE49-F238E27FC236}">
                <a16:creationId xmlns:a16="http://schemas.microsoft.com/office/drawing/2014/main" id="{13EA7FC4-7AB0-195E-EF15-400B335FD464}"/>
              </a:ext>
            </a:extLst>
          </p:cNvPr>
          <p:cNvSpPr>
            <a:spLocks noGrp="1"/>
          </p:cNvSpPr>
          <p:nvPr>
            <p:ph type="title" hasCustomPrompt="1"/>
          </p:nvPr>
        </p:nvSpPr>
        <p:spPr>
          <a:xfrm>
            <a:off x="5141015" y="2754337"/>
            <a:ext cx="5910232" cy="791622"/>
          </a:xfrm>
        </p:spPr>
        <p:txBody>
          <a:bodyPr anchor="b">
            <a:noAutofit/>
          </a:bodyPr>
          <a:lstStyle>
            <a:lvl1pPr>
              <a:defRPr sz="2800">
                <a:solidFill>
                  <a:schemeClr val="bg1"/>
                </a:solidFill>
              </a:defRPr>
            </a:lvl1pPr>
          </a:lstStyle>
          <a:p>
            <a:r>
              <a:rPr lang="nl-NL" dirty="0"/>
              <a:t>Klikken om contactgegevens toe te voegen</a:t>
            </a:r>
            <a:endParaRPr lang="nl-BE" dirty="0"/>
          </a:p>
        </p:txBody>
      </p:sp>
      <p:sp>
        <p:nvSpPr>
          <p:cNvPr id="22" name="Tijdelijke aanduiding voor tekst 9">
            <a:extLst>
              <a:ext uri="{FF2B5EF4-FFF2-40B4-BE49-F238E27FC236}">
                <a16:creationId xmlns:a16="http://schemas.microsoft.com/office/drawing/2014/main" id="{E66668AF-1688-DBE8-C001-15DE4B315886}"/>
              </a:ext>
            </a:extLst>
          </p:cNvPr>
          <p:cNvSpPr>
            <a:spLocks noGrp="1"/>
          </p:cNvSpPr>
          <p:nvPr>
            <p:ph type="body" sz="quarter" idx="15"/>
          </p:nvPr>
        </p:nvSpPr>
        <p:spPr>
          <a:xfrm>
            <a:off x="4554750" y="2130882"/>
            <a:ext cx="18000" cy="2835275"/>
          </a:xfrm>
          <a:solidFill>
            <a:schemeClr val="bg1"/>
          </a:solidFill>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11">
            <a:extLst>
              <a:ext uri="{FF2B5EF4-FFF2-40B4-BE49-F238E27FC236}">
                <a16:creationId xmlns:a16="http://schemas.microsoft.com/office/drawing/2014/main" id="{ECDDADC6-EB87-1D57-3F91-92CBD59B4EED}"/>
              </a:ext>
            </a:extLst>
          </p:cNvPr>
          <p:cNvSpPr>
            <a:spLocks noGrp="1"/>
          </p:cNvSpPr>
          <p:nvPr>
            <p:ph type="body" sz="quarter" idx="16" hasCustomPrompt="1"/>
          </p:nvPr>
        </p:nvSpPr>
        <p:spPr>
          <a:xfrm>
            <a:off x="5141410" y="3631018"/>
            <a:ext cx="5932631" cy="995490"/>
          </a:xfrm>
        </p:spPr>
        <p:txBody>
          <a:bodyPr>
            <a:normAutofit/>
          </a:bodyPr>
          <a:lstStyle>
            <a:lvl1pPr marL="0" indent="0">
              <a:buNone/>
              <a:defRPr sz="1800" baseline="0">
                <a:solidFill>
                  <a:schemeClr val="bg1"/>
                </a:solidFill>
                <a:latin typeface="+mn-lt"/>
              </a:defRPr>
            </a:lvl1pPr>
          </a:lstStyle>
          <a:p>
            <a:pPr lvl="0"/>
            <a:r>
              <a:rPr lang="nl-NL" dirty="0"/>
              <a:t>Klikken om een URL toe te voegen</a:t>
            </a:r>
            <a:endParaRPr lang="nl-BE" dirty="0"/>
          </a:p>
        </p:txBody>
      </p:sp>
    </p:spTree>
    <p:extLst>
      <p:ext uri="{BB962C8B-B14F-4D97-AF65-F5344CB8AC3E}">
        <p14:creationId xmlns:p14="http://schemas.microsoft.com/office/powerpoint/2010/main" val="31577319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9" presetID="16" presetClass="entr" presetSubtype="4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Horizontal)">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16" presetClass="entr" presetSubtype="4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barn(outHorizontal)">
                      <p:cBhvr>
                        <p:cTn dur="500"/>
                        <p:tgtEl>
                          <p:spTgt spid="22"/>
                        </p:tgtEl>
                      </p:cBhvr>
                    </p:animEffect>
                  </p:childTnLst>
                </p:cTn>
              </p:par>
            </p:tnLst>
          </p:tmpl>
        </p:tmplLst>
      </p:bldP>
      <p:bldP spid="23" grpId="0" build="p">
        <p:tmplLst>
          <p:tmpl lvl="1">
            <p:tnLst>
              <p:par>
                <p:cTn presetID="2" presetClass="entr" presetSubtype="4"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PhAnim="0" preserve="1" userDrawn="1">
  <p:cSld name="Einde met contactgegevens + beeld">
    <p:spTree>
      <p:nvGrpSpPr>
        <p:cNvPr id="1" name=""/>
        <p:cNvGrpSpPr/>
        <p:nvPr/>
      </p:nvGrpSpPr>
      <p:grpSpPr>
        <a:xfrm>
          <a:off x="0" y="0"/>
          <a:ext cx="0" cy="0"/>
          <a:chOff x="0" y="0"/>
          <a:chExt cx="0" cy="0"/>
        </a:xfrm>
      </p:grpSpPr>
      <p:sp>
        <p:nvSpPr>
          <p:cNvPr id="34" name="Tijdelijke aanduiding voor afbeelding 33">
            <a:extLst>
              <a:ext uri="{FF2B5EF4-FFF2-40B4-BE49-F238E27FC236}">
                <a16:creationId xmlns:a16="http://schemas.microsoft.com/office/drawing/2014/main" id="{9678DE52-5713-918B-E80B-62A0349ECD9E}"/>
              </a:ext>
            </a:extLst>
          </p:cNvPr>
          <p:cNvSpPr>
            <a:spLocks noGrp="1"/>
          </p:cNvSpPr>
          <p:nvPr>
            <p:ph type="pic" sz="quarter" idx="27"/>
          </p:nvPr>
        </p:nvSpPr>
        <p:spPr>
          <a:xfrm>
            <a:off x="1091206" y="571499"/>
            <a:ext cx="10529293" cy="5714999"/>
          </a:xfrm>
          <a:custGeom>
            <a:avLst/>
            <a:gdLst>
              <a:gd name="connsiteX0" fmla="*/ 759527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59527 w 9991344"/>
              <a:gd name="connsiteY5" fmla="*/ 1279234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59527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20676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20676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14200 w 9991344"/>
              <a:gd name="connsiteY5" fmla="*/ 1275822 h 5715000"/>
              <a:gd name="connsiteX6" fmla="*/ 717438 w 9991344"/>
              <a:gd name="connsiteY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1344" h="5715000">
                <a:moveTo>
                  <a:pt x="717438" y="0"/>
                </a:moveTo>
                <a:lnTo>
                  <a:pt x="9991344" y="0"/>
                </a:lnTo>
                <a:lnTo>
                  <a:pt x="9991344" y="5715000"/>
                </a:lnTo>
                <a:lnTo>
                  <a:pt x="0" y="5715000"/>
                </a:lnTo>
                <a:lnTo>
                  <a:pt x="0" y="1279234"/>
                </a:lnTo>
                <a:lnTo>
                  <a:pt x="714200" y="1275822"/>
                </a:lnTo>
                <a:cubicBezTo>
                  <a:pt x="714200" y="849411"/>
                  <a:pt x="717438" y="426411"/>
                  <a:pt x="717438" y="0"/>
                </a:cubicBezTo>
                <a:close/>
              </a:path>
            </a:pathLst>
          </a:cu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grpSp>
        <p:nvGrpSpPr>
          <p:cNvPr id="7" name="Groep 6">
            <a:extLst>
              <a:ext uri="{FF2B5EF4-FFF2-40B4-BE49-F238E27FC236}">
                <a16:creationId xmlns:a16="http://schemas.microsoft.com/office/drawing/2014/main" id="{5C09AD3D-BE40-B816-D763-C2CD4939BB7F}"/>
              </a:ext>
            </a:extLst>
          </p:cNvPr>
          <p:cNvGrpSpPr/>
          <p:nvPr userDrawn="1"/>
        </p:nvGrpSpPr>
        <p:grpSpPr>
          <a:xfrm>
            <a:off x="571500" y="571500"/>
            <a:ext cx="1279235" cy="1279235"/>
            <a:chOff x="10573383" y="6188077"/>
            <a:chExt cx="669244" cy="669244"/>
          </a:xfrm>
        </p:grpSpPr>
        <p:sp>
          <p:nvSpPr>
            <p:cNvPr id="8" name="Vrije vorm: vorm 7">
              <a:extLst>
                <a:ext uri="{FF2B5EF4-FFF2-40B4-BE49-F238E27FC236}">
                  <a16:creationId xmlns:a16="http://schemas.microsoft.com/office/drawing/2014/main" id="{BECBCD22-87C9-CEF5-DB23-9D98C4EA12C5}"/>
                </a:ext>
              </a:extLst>
            </p:cNvPr>
            <p:cNvSpPr/>
            <p:nvPr/>
          </p:nvSpPr>
          <p:spPr>
            <a:xfrm>
              <a:off x="10573383" y="6188077"/>
              <a:ext cx="669244" cy="669244"/>
            </a:xfrm>
            <a:custGeom>
              <a:avLst/>
              <a:gdLst>
                <a:gd name="connsiteX0" fmla="*/ 0 w 669244"/>
                <a:gd name="connsiteY0" fmla="*/ 0 h 669244"/>
                <a:gd name="connsiteX1" fmla="*/ 669244 w 669244"/>
                <a:gd name="connsiteY1" fmla="*/ 0 h 669244"/>
                <a:gd name="connsiteX2" fmla="*/ 669244 w 669244"/>
                <a:gd name="connsiteY2" fmla="*/ 669244 h 669244"/>
                <a:gd name="connsiteX3" fmla="*/ 0 w 669244"/>
                <a:gd name="connsiteY3" fmla="*/ 669244 h 669244"/>
              </a:gdLst>
              <a:ahLst/>
              <a:cxnLst>
                <a:cxn ang="0">
                  <a:pos x="connsiteX0" y="connsiteY0"/>
                </a:cxn>
                <a:cxn ang="0">
                  <a:pos x="connsiteX1" y="connsiteY1"/>
                </a:cxn>
                <a:cxn ang="0">
                  <a:pos x="connsiteX2" y="connsiteY2"/>
                </a:cxn>
                <a:cxn ang="0">
                  <a:pos x="connsiteX3" y="connsiteY3"/>
                </a:cxn>
              </a:cxnLst>
              <a:rect l="l" t="t" r="r" b="b"/>
              <a:pathLst>
                <a:path w="669244" h="669244">
                  <a:moveTo>
                    <a:pt x="0" y="0"/>
                  </a:moveTo>
                  <a:lnTo>
                    <a:pt x="669244" y="0"/>
                  </a:lnTo>
                  <a:lnTo>
                    <a:pt x="669244" y="669244"/>
                  </a:lnTo>
                  <a:lnTo>
                    <a:pt x="0" y="669244"/>
                  </a:lnTo>
                  <a:close/>
                </a:path>
              </a:pathLst>
            </a:custGeom>
            <a:solidFill>
              <a:schemeClr val="accent2"/>
            </a:solidFill>
            <a:ln w="127"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D849FE88-2F94-D47A-2D02-15BD235A602F}"/>
                </a:ext>
              </a:extLst>
            </p:cNvPr>
            <p:cNvSpPr/>
            <p:nvPr/>
          </p:nvSpPr>
          <p:spPr>
            <a:xfrm>
              <a:off x="10744700" y="6352665"/>
              <a:ext cx="325753" cy="340332"/>
            </a:xfrm>
            <a:custGeom>
              <a:avLst/>
              <a:gdLst>
                <a:gd name="connsiteX0" fmla="*/ 250882 w 325753"/>
                <a:gd name="connsiteY0" fmla="*/ 340333 h 340332"/>
                <a:gd name="connsiteX1" fmla="*/ 224144 w 325753"/>
                <a:gd name="connsiteY1" fmla="*/ 264487 h 340332"/>
                <a:gd name="connsiteX2" fmla="*/ 99662 w 325753"/>
                <a:gd name="connsiteY2" fmla="*/ 264487 h 340332"/>
                <a:gd name="connsiteX3" fmla="*/ 72924 w 325753"/>
                <a:gd name="connsiteY3" fmla="*/ 340333 h 340332"/>
                <a:gd name="connsiteX4" fmla="*/ 0 w 325753"/>
                <a:gd name="connsiteY4" fmla="*/ 340333 h 340332"/>
                <a:gd name="connsiteX5" fmla="*/ 130296 w 325753"/>
                <a:gd name="connsiteY5" fmla="*/ 0 h 340332"/>
                <a:gd name="connsiteX6" fmla="*/ 196432 w 325753"/>
                <a:gd name="connsiteY6" fmla="*/ 0 h 340332"/>
                <a:gd name="connsiteX7" fmla="*/ 325754 w 325753"/>
                <a:gd name="connsiteY7" fmla="*/ 340333 h 340332"/>
                <a:gd name="connsiteX8" fmla="*/ 250882 w 325753"/>
                <a:gd name="connsiteY8" fmla="*/ 340333 h 340332"/>
                <a:gd name="connsiteX9" fmla="*/ 178931 w 325753"/>
                <a:gd name="connsiteY9" fmla="*/ 138057 h 340332"/>
                <a:gd name="connsiteX10" fmla="*/ 161903 w 325753"/>
                <a:gd name="connsiteY10" fmla="*/ 85054 h 340332"/>
                <a:gd name="connsiteX11" fmla="*/ 144875 w 325753"/>
                <a:gd name="connsiteY11" fmla="*/ 138057 h 340332"/>
                <a:gd name="connsiteX12" fmla="*/ 122977 w 325753"/>
                <a:gd name="connsiteY12" fmla="*/ 199796 h 340332"/>
                <a:gd name="connsiteX13" fmla="*/ 200770 w 325753"/>
                <a:gd name="connsiteY13" fmla="*/ 199796 h 340332"/>
                <a:gd name="connsiteX14" fmla="*/ 178902 w 325753"/>
                <a:gd name="connsiteY14" fmla="*/ 138057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3" h="340332">
                  <a:moveTo>
                    <a:pt x="250882" y="340333"/>
                  </a:moveTo>
                  <a:lnTo>
                    <a:pt x="224144" y="264487"/>
                  </a:lnTo>
                  <a:lnTo>
                    <a:pt x="99662" y="264487"/>
                  </a:lnTo>
                  <a:lnTo>
                    <a:pt x="72924" y="340333"/>
                  </a:lnTo>
                  <a:lnTo>
                    <a:pt x="0" y="340333"/>
                  </a:lnTo>
                  <a:lnTo>
                    <a:pt x="130296" y="0"/>
                  </a:lnTo>
                  <a:lnTo>
                    <a:pt x="196432" y="0"/>
                  </a:lnTo>
                  <a:lnTo>
                    <a:pt x="325754" y="340333"/>
                  </a:lnTo>
                  <a:lnTo>
                    <a:pt x="250882" y="340333"/>
                  </a:lnTo>
                  <a:close/>
                  <a:moveTo>
                    <a:pt x="178931" y="138057"/>
                  </a:moveTo>
                  <a:cubicBezTo>
                    <a:pt x="172114" y="118137"/>
                    <a:pt x="165326" y="97714"/>
                    <a:pt x="161903" y="85054"/>
                  </a:cubicBezTo>
                  <a:cubicBezTo>
                    <a:pt x="158509" y="97685"/>
                    <a:pt x="151692" y="118107"/>
                    <a:pt x="144875" y="138057"/>
                  </a:cubicBezTo>
                  <a:lnTo>
                    <a:pt x="122977" y="199796"/>
                  </a:lnTo>
                  <a:lnTo>
                    <a:pt x="200770" y="199796"/>
                  </a:lnTo>
                  <a:lnTo>
                    <a:pt x="178902" y="138057"/>
                  </a:lnTo>
                  <a:close/>
                </a:path>
              </a:pathLst>
            </a:custGeom>
            <a:solidFill>
              <a:srgbClr val="FFFFFF"/>
            </a:solidFill>
            <a:ln w="2937"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6624EE60-E0E5-CD32-F42B-2522F28FD4FA}"/>
                </a:ext>
              </a:extLst>
            </p:cNvPr>
            <p:cNvSpPr/>
            <p:nvPr/>
          </p:nvSpPr>
          <p:spPr>
            <a:xfrm>
              <a:off x="10617916" y="6464855"/>
              <a:ext cx="121058" cy="73603"/>
            </a:xfrm>
            <a:custGeom>
              <a:avLst/>
              <a:gdLst>
                <a:gd name="connsiteX0" fmla="*/ 112677 w 121058"/>
                <a:gd name="connsiteY0" fmla="*/ 67391 h 73603"/>
                <a:gd name="connsiteX1" fmla="*/ 101138 w 121058"/>
                <a:gd name="connsiteY1" fmla="*/ 73116 h 73603"/>
                <a:gd name="connsiteX2" fmla="*/ 6227 w 121058"/>
                <a:gd name="connsiteY2" fmla="*/ 41273 h 73603"/>
                <a:gd name="connsiteX3" fmla="*/ 472 w 121058"/>
                <a:gd name="connsiteY3" fmla="*/ 29733 h 73603"/>
                <a:gd name="connsiteX4" fmla="*/ 8382 w 121058"/>
                <a:gd name="connsiteY4" fmla="*/ 6212 h 73603"/>
                <a:gd name="connsiteX5" fmla="*/ 19921 w 121058"/>
                <a:gd name="connsiteY5" fmla="*/ 487 h 73603"/>
                <a:gd name="connsiteX6" fmla="*/ 114832 w 121058"/>
                <a:gd name="connsiteY6" fmla="*/ 32330 h 73603"/>
                <a:gd name="connsiteX7" fmla="*/ 120586 w 121058"/>
                <a:gd name="connsiteY7" fmla="*/ 43870 h 73603"/>
                <a:gd name="connsiteX8" fmla="*/ 112707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112677" y="67391"/>
                  </a:moveTo>
                  <a:cubicBezTo>
                    <a:pt x="111084" y="72172"/>
                    <a:pt x="105919" y="74739"/>
                    <a:pt x="101138" y="73116"/>
                  </a:cubicBezTo>
                  <a:lnTo>
                    <a:pt x="6227" y="41273"/>
                  </a:lnTo>
                  <a:cubicBezTo>
                    <a:pt x="1446" y="39679"/>
                    <a:pt x="-1121" y="34514"/>
                    <a:pt x="472" y="29733"/>
                  </a:cubicBezTo>
                  <a:lnTo>
                    <a:pt x="8382" y="6212"/>
                  </a:lnTo>
                  <a:cubicBezTo>
                    <a:pt x="9975" y="1431"/>
                    <a:pt x="15140" y="-1136"/>
                    <a:pt x="19921" y="487"/>
                  </a:cubicBezTo>
                  <a:lnTo>
                    <a:pt x="114832" y="32330"/>
                  </a:lnTo>
                  <a:cubicBezTo>
                    <a:pt x="119612" y="33924"/>
                    <a:pt x="122180" y="39089"/>
                    <a:pt x="120586" y="43870"/>
                  </a:cubicBezTo>
                  <a:lnTo>
                    <a:pt x="112707" y="67391"/>
                  </a:lnTo>
                  <a:close/>
                </a:path>
              </a:pathLst>
            </a:custGeom>
            <a:solidFill>
              <a:srgbClr val="F18A00"/>
            </a:solidFill>
            <a:ln w="2937"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95E2426-7BED-9D6B-8572-E13B7E0A8FCD}"/>
                </a:ext>
              </a:extLst>
            </p:cNvPr>
            <p:cNvSpPr/>
            <p:nvPr/>
          </p:nvSpPr>
          <p:spPr>
            <a:xfrm>
              <a:off x="10632170" y="6577015"/>
              <a:ext cx="93730" cy="65753"/>
            </a:xfrm>
            <a:custGeom>
              <a:avLst/>
              <a:gdLst>
                <a:gd name="connsiteX0" fmla="*/ 93258 w 93730"/>
                <a:gd name="connsiteY0" fmla="*/ 29748 h 65753"/>
                <a:gd name="connsiteX1" fmla="*/ 87503 w 93730"/>
                <a:gd name="connsiteY1" fmla="*/ 41288 h 65753"/>
                <a:gd name="connsiteX2" fmla="*/ 19891 w 93730"/>
                <a:gd name="connsiteY2" fmla="*/ 65281 h 65753"/>
                <a:gd name="connsiteX3" fmla="*/ 8352 w 93730"/>
                <a:gd name="connsiteY3" fmla="*/ 59526 h 65753"/>
                <a:gd name="connsiteX4" fmla="*/ 472 w 93730"/>
                <a:gd name="connsiteY4" fmla="*/ 36005 h 65753"/>
                <a:gd name="connsiteX5" fmla="*/ 6227 w 93730"/>
                <a:gd name="connsiteY5" fmla="*/ 24466 h 65753"/>
                <a:gd name="connsiteX6" fmla="*/ 73839 w 93730"/>
                <a:gd name="connsiteY6" fmla="*/ 472 h 65753"/>
                <a:gd name="connsiteX7" fmla="*/ 85379 w 93730"/>
                <a:gd name="connsiteY7" fmla="*/ 6227 h 65753"/>
                <a:gd name="connsiteX8" fmla="*/ 93258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93258" y="29748"/>
                  </a:moveTo>
                  <a:cubicBezTo>
                    <a:pt x="94852" y="34529"/>
                    <a:pt x="92284" y="39694"/>
                    <a:pt x="87503" y="41288"/>
                  </a:cubicBezTo>
                  <a:lnTo>
                    <a:pt x="19891" y="65281"/>
                  </a:lnTo>
                  <a:cubicBezTo>
                    <a:pt x="15110" y="66874"/>
                    <a:pt x="9946" y="64307"/>
                    <a:pt x="8352" y="59526"/>
                  </a:cubicBezTo>
                  <a:lnTo>
                    <a:pt x="472" y="36005"/>
                  </a:lnTo>
                  <a:cubicBezTo>
                    <a:pt x="-1121" y="31224"/>
                    <a:pt x="1446" y="26059"/>
                    <a:pt x="6227" y="24466"/>
                  </a:cubicBezTo>
                  <a:lnTo>
                    <a:pt x="73839" y="472"/>
                  </a:lnTo>
                  <a:cubicBezTo>
                    <a:pt x="78620" y="-1121"/>
                    <a:pt x="83785" y="1446"/>
                    <a:pt x="85379" y="6227"/>
                  </a:cubicBezTo>
                  <a:lnTo>
                    <a:pt x="93258" y="29748"/>
                  </a:lnTo>
                  <a:close/>
                </a:path>
              </a:pathLst>
            </a:custGeom>
            <a:solidFill>
              <a:srgbClr val="F18A00"/>
            </a:solidFill>
            <a:ln w="2937"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4673BD34-0966-EF10-7E79-B138FDC14770}"/>
                </a:ext>
              </a:extLst>
            </p:cNvPr>
            <p:cNvSpPr/>
            <p:nvPr/>
          </p:nvSpPr>
          <p:spPr>
            <a:xfrm>
              <a:off x="10703265" y="6372669"/>
              <a:ext cx="80720" cy="90937"/>
            </a:xfrm>
            <a:custGeom>
              <a:avLst/>
              <a:gdLst>
                <a:gd name="connsiteX0" fmla="*/ 3541 w 80720"/>
                <a:gd name="connsiteY0" fmla="*/ 17063 h 90937"/>
                <a:gd name="connsiteX1" fmla="*/ 1918 w 80720"/>
                <a:gd name="connsiteY1" fmla="*/ 29842 h 90937"/>
                <a:gd name="connsiteX2" fmla="*/ 44769 w 80720"/>
                <a:gd name="connsiteY2" fmla="*/ 87391 h 90937"/>
                <a:gd name="connsiteX3" fmla="*/ 57548 w 80720"/>
                <a:gd name="connsiteY3" fmla="*/ 89043 h 90937"/>
                <a:gd name="connsiteX4" fmla="*/ 77174 w 80720"/>
                <a:gd name="connsiteY4" fmla="*/ 73874 h 90937"/>
                <a:gd name="connsiteX5" fmla="*/ 78826 w 80720"/>
                <a:gd name="connsiteY5" fmla="*/ 61095 h 90937"/>
                <a:gd name="connsiteX6" fmla="*/ 35975 w 80720"/>
                <a:gd name="connsiteY6" fmla="*/ 3547 h 90937"/>
                <a:gd name="connsiteX7" fmla="*/ 23196 w 80720"/>
                <a:gd name="connsiteY7" fmla="*/ 1894 h 90937"/>
                <a:gd name="connsiteX8" fmla="*/ 3571 w 80720"/>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 h="90937">
                  <a:moveTo>
                    <a:pt x="3541" y="17063"/>
                  </a:moveTo>
                  <a:cubicBezTo>
                    <a:pt x="-443" y="20133"/>
                    <a:pt x="-1181" y="25858"/>
                    <a:pt x="1918" y="29842"/>
                  </a:cubicBezTo>
                  <a:lnTo>
                    <a:pt x="44769" y="87391"/>
                  </a:lnTo>
                  <a:cubicBezTo>
                    <a:pt x="47839" y="91375"/>
                    <a:pt x="53564" y="92113"/>
                    <a:pt x="57548" y="89043"/>
                  </a:cubicBezTo>
                  <a:lnTo>
                    <a:pt x="77174" y="73874"/>
                  </a:lnTo>
                  <a:cubicBezTo>
                    <a:pt x="81158" y="70805"/>
                    <a:pt x="81896" y="65080"/>
                    <a:pt x="78826" y="61095"/>
                  </a:cubicBezTo>
                  <a:lnTo>
                    <a:pt x="35975" y="3547"/>
                  </a:lnTo>
                  <a:cubicBezTo>
                    <a:pt x="32906" y="-437"/>
                    <a:pt x="27180" y="-1175"/>
                    <a:pt x="23196" y="1894"/>
                  </a:cubicBezTo>
                  <a:lnTo>
                    <a:pt x="3571" y="17063"/>
                  </a:lnTo>
                  <a:close/>
                </a:path>
              </a:pathLst>
            </a:custGeom>
            <a:solidFill>
              <a:srgbClr val="F18A00"/>
            </a:solidFill>
            <a:ln w="2937"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B43DD835-AB68-9C21-0018-C9B6130660A6}"/>
                </a:ext>
              </a:extLst>
            </p:cNvPr>
            <p:cNvSpPr/>
            <p:nvPr/>
          </p:nvSpPr>
          <p:spPr>
            <a:xfrm>
              <a:off x="11075500" y="6464855"/>
              <a:ext cx="121058" cy="73603"/>
            </a:xfrm>
            <a:custGeom>
              <a:avLst/>
              <a:gdLst>
                <a:gd name="connsiteX0" fmla="*/ 8382 w 121058"/>
                <a:gd name="connsiteY0" fmla="*/ 67391 h 73603"/>
                <a:gd name="connsiteX1" fmla="*/ 19921 w 121058"/>
                <a:gd name="connsiteY1" fmla="*/ 73116 h 73603"/>
                <a:gd name="connsiteX2" fmla="*/ 114832 w 121058"/>
                <a:gd name="connsiteY2" fmla="*/ 41273 h 73603"/>
                <a:gd name="connsiteX3" fmla="*/ 120586 w 121058"/>
                <a:gd name="connsiteY3" fmla="*/ 29733 h 73603"/>
                <a:gd name="connsiteX4" fmla="*/ 112677 w 121058"/>
                <a:gd name="connsiteY4" fmla="*/ 6212 h 73603"/>
                <a:gd name="connsiteX5" fmla="*/ 101138 w 121058"/>
                <a:gd name="connsiteY5" fmla="*/ 487 h 73603"/>
                <a:gd name="connsiteX6" fmla="*/ 6227 w 121058"/>
                <a:gd name="connsiteY6" fmla="*/ 32330 h 73603"/>
                <a:gd name="connsiteX7" fmla="*/ 472 w 121058"/>
                <a:gd name="connsiteY7" fmla="*/ 43870 h 73603"/>
                <a:gd name="connsiteX8" fmla="*/ 8382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8382" y="67391"/>
                  </a:moveTo>
                  <a:cubicBezTo>
                    <a:pt x="9975" y="72172"/>
                    <a:pt x="15140" y="74739"/>
                    <a:pt x="19921" y="73116"/>
                  </a:cubicBezTo>
                  <a:lnTo>
                    <a:pt x="114832" y="41273"/>
                  </a:lnTo>
                  <a:cubicBezTo>
                    <a:pt x="119612" y="39679"/>
                    <a:pt x="122180" y="34514"/>
                    <a:pt x="120586" y="29733"/>
                  </a:cubicBezTo>
                  <a:lnTo>
                    <a:pt x="112677" y="6212"/>
                  </a:lnTo>
                  <a:cubicBezTo>
                    <a:pt x="111084" y="1431"/>
                    <a:pt x="105919" y="-1136"/>
                    <a:pt x="101138" y="487"/>
                  </a:cubicBezTo>
                  <a:lnTo>
                    <a:pt x="6227" y="32330"/>
                  </a:lnTo>
                  <a:cubicBezTo>
                    <a:pt x="1446" y="33924"/>
                    <a:pt x="-1121" y="39089"/>
                    <a:pt x="472" y="43870"/>
                  </a:cubicBezTo>
                  <a:lnTo>
                    <a:pt x="8382" y="67391"/>
                  </a:lnTo>
                  <a:close/>
                </a:path>
              </a:pathLst>
            </a:custGeom>
            <a:solidFill>
              <a:srgbClr val="F18A00"/>
            </a:solidFill>
            <a:ln w="2937"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80471643-9356-86C5-79A4-9759F9E38C4D}"/>
                </a:ext>
              </a:extLst>
            </p:cNvPr>
            <p:cNvSpPr/>
            <p:nvPr/>
          </p:nvSpPr>
          <p:spPr>
            <a:xfrm>
              <a:off x="11088574" y="6577015"/>
              <a:ext cx="93730" cy="65753"/>
            </a:xfrm>
            <a:custGeom>
              <a:avLst/>
              <a:gdLst>
                <a:gd name="connsiteX0" fmla="*/ 472 w 93730"/>
                <a:gd name="connsiteY0" fmla="*/ 29748 h 65753"/>
                <a:gd name="connsiteX1" fmla="*/ 6227 w 93730"/>
                <a:gd name="connsiteY1" fmla="*/ 41288 h 65753"/>
                <a:gd name="connsiteX2" fmla="*/ 73839 w 93730"/>
                <a:gd name="connsiteY2" fmla="*/ 65281 h 65753"/>
                <a:gd name="connsiteX3" fmla="*/ 85379 w 93730"/>
                <a:gd name="connsiteY3" fmla="*/ 59526 h 65753"/>
                <a:gd name="connsiteX4" fmla="*/ 93258 w 93730"/>
                <a:gd name="connsiteY4" fmla="*/ 36005 h 65753"/>
                <a:gd name="connsiteX5" fmla="*/ 87503 w 93730"/>
                <a:gd name="connsiteY5" fmla="*/ 24466 h 65753"/>
                <a:gd name="connsiteX6" fmla="*/ 19891 w 93730"/>
                <a:gd name="connsiteY6" fmla="*/ 472 h 65753"/>
                <a:gd name="connsiteX7" fmla="*/ 8352 w 93730"/>
                <a:gd name="connsiteY7" fmla="*/ 6227 h 65753"/>
                <a:gd name="connsiteX8" fmla="*/ 472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472" y="29748"/>
                  </a:moveTo>
                  <a:cubicBezTo>
                    <a:pt x="-1121" y="34529"/>
                    <a:pt x="1446" y="39694"/>
                    <a:pt x="6227" y="41288"/>
                  </a:cubicBezTo>
                  <a:lnTo>
                    <a:pt x="73839" y="65281"/>
                  </a:lnTo>
                  <a:cubicBezTo>
                    <a:pt x="78620" y="66874"/>
                    <a:pt x="83785" y="64307"/>
                    <a:pt x="85379" y="59526"/>
                  </a:cubicBezTo>
                  <a:lnTo>
                    <a:pt x="93258" y="36005"/>
                  </a:lnTo>
                  <a:cubicBezTo>
                    <a:pt x="94852" y="31224"/>
                    <a:pt x="92284" y="26059"/>
                    <a:pt x="87503" y="24466"/>
                  </a:cubicBezTo>
                  <a:lnTo>
                    <a:pt x="19891" y="472"/>
                  </a:lnTo>
                  <a:cubicBezTo>
                    <a:pt x="15110" y="-1121"/>
                    <a:pt x="9946" y="1446"/>
                    <a:pt x="8352" y="6227"/>
                  </a:cubicBezTo>
                  <a:lnTo>
                    <a:pt x="472" y="29748"/>
                  </a:lnTo>
                  <a:close/>
                </a:path>
              </a:pathLst>
            </a:custGeom>
            <a:solidFill>
              <a:srgbClr val="F18A00"/>
            </a:solidFill>
            <a:ln w="2937"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E663CAD1-8ACC-ED74-4CA6-B63606AFDE65}"/>
                </a:ext>
              </a:extLst>
            </p:cNvPr>
            <p:cNvSpPr/>
            <p:nvPr/>
          </p:nvSpPr>
          <p:spPr>
            <a:xfrm>
              <a:off x="11030495" y="6372669"/>
              <a:ext cx="80714" cy="90937"/>
            </a:xfrm>
            <a:custGeom>
              <a:avLst/>
              <a:gdLst>
                <a:gd name="connsiteX0" fmla="*/ 77174 w 80714"/>
                <a:gd name="connsiteY0" fmla="*/ 17063 h 90937"/>
                <a:gd name="connsiteX1" fmla="*/ 78797 w 80714"/>
                <a:gd name="connsiteY1" fmla="*/ 29842 h 90937"/>
                <a:gd name="connsiteX2" fmla="*/ 35945 w 80714"/>
                <a:gd name="connsiteY2" fmla="*/ 87391 h 90937"/>
                <a:gd name="connsiteX3" fmla="*/ 23167 w 80714"/>
                <a:gd name="connsiteY3" fmla="*/ 89043 h 90937"/>
                <a:gd name="connsiteX4" fmla="*/ 3541 w 80714"/>
                <a:gd name="connsiteY4" fmla="*/ 73874 h 90937"/>
                <a:gd name="connsiteX5" fmla="*/ 1918 w 80714"/>
                <a:gd name="connsiteY5" fmla="*/ 61095 h 90937"/>
                <a:gd name="connsiteX6" fmla="*/ 44769 w 80714"/>
                <a:gd name="connsiteY6" fmla="*/ 3547 h 90937"/>
                <a:gd name="connsiteX7" fmla="*/ 57548 w 80714"/>
                <a:gd name="connsiteY7" fmla="*/ 1894 h 90937"/>
                <a:gd name="connsiteX8" fmla="*/ 77174 w 80714"/>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4" h="90937">
                  <a:moveTo>
                    <a:pt x="77174" y="17063"/>
                  </a:moveTo>
                  <a:cubicBezTo>
                    <a:pt x="81158" y="20133"/>
                    <a:pt x="81896" y="25858"/>
                    <a:pt x="78797" y="29842"/>
                  </a:cubicBezTo>
                  <a:lnTo>
                    <a:pt x="35945" y="87391"/>
                  </a:lnTo>
                  <a:cubicBezTo>
                    <a:pt x="32876" y="91375"/>
                    <a:pt x="27151" y="92113"/>
                    <a:pt x="23167" y="89043"/>
                  </a:cubicBezTo>
                  <a:lnTo>
                    <a:pt x="3541" y="73874"/>
                  </a:lnTo>
                  <a:cubicBezTo>
                    <a:pt x="-443" y="70805"/>
                    <a:pt x="-1181" y="65080"/>
                    <a:pt x="1918" y="61095"/>
                  </a:cubicBezTo>
                  <a:lnTo>
                    <a:pt x="44769" y="3547"/>
                  </a:lnTo>
                  <a:cubicBezTo>
                    <a:pt x="47839" y="-437"/>
                    <a:pt x="53564" y="-1175"/>
                    <a:pt x="57548" y="1894"/>
                  </a:cubicBezTo>
                  <a:lnTo>
                    <a:pt x="77174" y="17063"/>
                  </a:lnTo>
                  <a:close/>
                </a:path>
              </a:pathLst>
            </a:custGeom>
            <a:solidFill>
              <a:srgbClr val="F18A00"/>
            </a:solidFill>
            <a:ln w="2937" cap="flat">
              <a:noFill/>
              <a:prstDash val="solid"/>
              <a:miter/>
            </a:ln>
          </p:spPr>
          <p:txBody>
            <a:bodyPr rtlCol="0" anchor="ctr"/>
            <a:lstStyle/>
            <a:p>
              <a:endParaRPr lang="nl-BE"/>
            </a:p>
          </p:txBody>
        </p:sp>
      </p:grpSp>
      <p:sp>
        <p:nvSpPr>
          <p:cNvPr id="16" name="Tijdelijke aanduiding voor tekst 27">
            <a:extLst>
              <a:ext uri="{FF2B5EF4-FFF2-40B4-BE49-F238E27FC236}">
                <a16:creationId xmlns:a16="http://schemas.microsoft.com/office/drawing/2014/main" id="{CFF3D92A-4AE1-B979-5522-7AD84660CEBB}"/>
              </a:ext>
            </a:extLst>
          </p:cNvPr>
          <p:cNvSpPr>
            <a:spLocks noGrp="1"/>
          </p:cNvSpPr>
          <p:nvPr>
            <p:ph type="body" sz="quarter" idx="26"/>
          </p:nvPr>
        </p:nvSpPr>
        <p:spPr>
          <a:xfrm>
            <a:off x="5536096" y="4291827"/>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tel 7">
            <a:extLst>
              <a:ext uri="{FF2B5EF4-FFF2-40B4-BE49-F238E27FC236}">
                <a16:creationId xmlns:a16="http://schemas.microsoft.com/office/drawing/2014/main" id="{484047CB-6497-D295-B337-CDA9DC017D97}"/>
              </a:ext>
            </a:extLst>
          </p:cNvPr>
          <p:cNvSpPr>
            <a:spLocks noGrp="1"/>
          </p:cNvSpPr>
          <p:nvPr>
            <p:ph type="title" hasCustomPrompt="1"/>
          </p:nvPr>
        </p:nvSpPr>
        <p:spPr>
          <a:xfrm>
            <a:off x="5798949" y="4549702"/>
            <a:ext cx="4453799" cy="1323975"/>
          </a:xfrm>
          <a:prstGeom prst="rect">
            <a:avLst/>
          </a:prstGeom>
        </p:spPr>
        <p:txBody>
          <a:bodyPr>
            <a:noAutofit/>
          </a:bodyPr>
          <a:lstStyle>
            <a:lvl1pPr algn="ctr">
              <a:defRPr sz="2800" baseline="0">
                <a:solidFill>
                  <a:schemeClr val="bg1"/>
                </a:solidFill>
              </a:defRPr>
            </a:lvl1pPr>
          </a:lstStyle>
          <a:p>
            <a:r>
              <a:rPr lang="nl-NL" dirty="0"/>
              <a:t>Klikken om contactgegevens toe te voegen</a:t>
            </a:r>
            <a:endParaRPr lang="nl-BE" dirty="0"/>
          </a:p>
        </p:txBody>
      </p:sp>
      <p:sp>
        <p:nvSpPr>
          <p:cNvPr id="18" name="Tijdelijke aanduiding voor tekst 11">
            <a:extLst>
              <a:ext uri="{FF2B5EF4-FFF2-40B4-BE49-F238E27FC236}">
                <a16:creationId xmlns:a16="http://schemas.microsoft.com/office/drawing/2014/main" id="{D3FABC84-89C9-7857-72A3-89DF4FA2923B}"/>
              </a:ext>
            </a:extLst>
          </p:cNvPr>
          <p:cNvSpPr>
            <a:spLocks noGrp="1"/>
          </p:cNvSpPr>
          <p:nvPr>
            <p:ph type="body" sz="quarter" idx="16" hasCustomPrompt="1"/>
          </p:nvPr>
        </p:nvSpPr>
        <p:spPr>
          <a:xfrm>
            <a:off x="5798949" y="5873677"/>
            <a:ext cx="4453799" cy="448784"/>
          </a:xfrm>
          <a:prstGeom prst="rect">
            <a:avLst/>
          </a:prstGeom>
        </p:spPr>
        <p:txBody>
          <a:bodyPr>
            <a:normAutofit/>
          </a:bodyPr>
          <a:lstStyle>
            <a:lvl1pPr marL="0" indent="0" algn="ctr">
              <a:buNone/>
              <a:defRPr sz="1800">
                <a:solidFill>
                  <a:schemeClr val="bg1"/>
                </a:solidFill>
                <a:latin typeface="+mn-lt"/>
              </a:defRPr>
            </a:lvl1pPr>
          </a:lstStyle>
          <a:p>
            <a:pPr lvl="0"/>
            <a:r>
              <a:rPr lang="nl-NL" dirty="0"/>
              <a:t>Klikken om een URL toe te voegen</a:t>
            </a:r>
            <a:endParaRPr lang="nl-BE" dirty="0"/>
          </a:p>
        </p:txBody>
      </p:sp>
      <p:sp>
        <p:nvSpPr>
          <p:cNvPr id="2" name="Tijdelijke aanduiding voor tekst 2">
            <a:extLst>
              <a:ext uri="{FF2B5EF4-FFF2-40B4-BE49-F238E27FC236}">
                <a16:creationId xmlns:a16="http://schemas.microsoft.com/office/drawing/2014/main" id="{29D14F26-B89A-9F23-457A-AFC8EE26E5E9}"/>
              </a:ext>
            </a:extLst>
          </p:cNvPr>
          <p:cNvSpPr>
            <a:spLocks noGrp="1"/>
          </p:cNvSpPr>
          <p:nvPr>
            <p:ph type="body" sz="quarter" idx="37" hasCustomPrompt="1"/>
          </p:nvPr>
        </p:nvSpPr>
        <p:spPr>
          <a:xfrm>
            <a:off x="1093880" y="6303017"/>
            <a:ext cx="4342758" cy="180000"/>
          </a:xfrm>
        </p:spPr>
        <p:txBody>
          <a:bodyPr lIns="0" rIns="0" anchor="t"/>
          <a:lstStyle>
            <a:lvl1pPr marL="0" indent="0">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22370774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2" presetClass="entr" presetSubtype="2" decel="10000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20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2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16" presetClass="entr" presetSubtype="37" fill="hold" grpId="0" nodeType="withEffect">
                                  <p:stCondLst>
                                    <p:cond delay="30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barn(outVertical)">
                                      <p:cBhvr>
                                        <p:cTn id="26"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6" grpId="0" animBg="1">
        <p:tmplLst>
          <p:tmpl>
            <p:tnLst>
              <p:par>
                <p:cTn presetID="2" presetClass="entr" presetSubtype="4" decel="10000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16" presetClass="entr" presetSubtype="37" fill="hold" nodeType="withEffect">
                  <p:stCondLst>
                    <p:cond delay="30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P spid="2" grpId="0" build="p">
        <p:tmplLst>
          <p:tmpl lvl="1">
            <p:tnLst>
              <p:par>
                <p:cTn presetID="10" presetClass="entr" presetSubtype="0" fill="hold" nodeType="withEffect">
                  <p:stCondLst>
                    <p:cond delay="25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met tekst - versie 2">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571500" y="0"/>
            <a:ext cx="3314700"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1676400" y="571500"/>
            <a:ext cx="9944100" cy="5715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2001838" y="795743"/>
            <a:ext cx="9293225" cy="633251"/>
          </a:xfrm>
        </p:spPr>
        <p:txBody>
          <a:bodyPr/>
          <a:lstStyle/>
          <a:p>
            <a:r>
              <a:rPr lang="nl-NL"/>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2001838" y="1714500"/>
            <a:ext cx="9293225" cy="4165489"/>
          </a:xfrm>
        </p:spPr>
        <p:txBody>
          <a:bodyPr>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3" name="Tijdelijke aanduiding voor voettekst 2">
            <a:extLst>
              <a:ext uri="{FF2B5EF4-FFF2-40B4-BE49-F238E27FC236}">
                <a16:creationId xmlns:a16="http://schemas.microsoft.com/office/drawing/2014/main" id="{534CD986-EBC3-9447-68F8-E495E334756E}"/>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89C4FF50-CAB5-3E11-7F2F-4A7F34D56CE8}"/>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753112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6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1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PhAnim="0" preserve="1" userDrawn="1">
  <p:cSld name="Einde met contactgegevens + video">
    <p:spTree>
      <p:nvGrpSpPr>
        <p:cNvPr id="1" name=""/>
        <p:cNvGrpSpPr/>
        <p:nvPr/>
      </p:nvGrpSpPr>
      <p:grpSpPr>
        <a:xfrm>
          <a:off x="0" y="0"/>
          <a:ext cx="0" cy="0"/>
          <a:chOff x="0" y="0"/>
          <a:chExt cx="0" cy="0"/>
        </a:xfrm>
      </p:grpSpPr>
      <p:sp>
        <p:nvSpPr>
          <p:cNvPr id="4" name="Tijdelijke aanduiding voor media 3">
            <a:extLst>
              <a:ext uri="{FF2B5EF4-FFF2-40B4-BE49-F238E27FC236}">
                <a16:creationId xmlns:a16="http://schemas.microsoft.com/office/drawing/2014/main" id="{851DAC8F-1191-6837-D18E-522468A1B17A}"/>
              </a:ext>
            </a:extLst>
          </p:cNvPr>
          <p:cNvSpPr>
            <a:spLocks noGrp="1"/>
          </p:cNvSpPr>
          <p:nvPr>
            <p:ph type="media" sz="quarter" idx="10"/>
          </p:nvPr>
        </p:nvSpPr>
        <p:spPr>
          <a:xfrm>
            <a:off x="1153870" y="573881"/>
            <a:ext cx="10175247" cy="5723577"/>
          </a:xfrm>
          <a:custGeom>
            <a:avLst/>
            <a:gdLst>
              <a:gd name="connsiteX0" fmla="*/ 713629 w 10484214"/>
              <a:gd name="connsiteY0" fmla="*/ 0 h 5714998"/>
              <a:gd name="connsiteX1" fmla="*/ 10484214 w 10484214"/>
              <a:gd name="connsiteY1" fmla="*/ 0 h 5714998"/>
              <a:gd name="connsiteX2" fmla="*/ 10484214 w 10484214"/>
              <a:gd name="connsiteY2" fmla="*/ 5714998 h 5714998"/>
              <a:gd name="connsiteX3" fmla="*/ 0 w 10484214"/>
              <a:gd name="connsiteY3" fmla="*/ 5714998 h 5714998"/>
              <a:gd name="connsiteX4" fmla="*/ 0 w 10484214"/>
              <a:gd name="connsiteY4" fmla="*/ 1279234 h 5714998"/>
              <a:gd name="connsiteX5" fmla="*/ 713629 w 10484214"/>
              <a:gd name="connsiteY5" fmla="*/ 1279234 h 571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4214" h="5714998">
                <a:moveTo>
                  <a:pt x="713629" y="0"/>
                </a:moveTo>
                <a:lnTo>
                  <a:pt x="10484214" y="0"/>
                </a:lnTo>
                <a:lnTo>
                  <a:pt x="10484214" y="5714998"/>
                </a:lnTo>
                <a:lnTo>
                  <a:pt x="0" y="5714998"/>
                </a:lnTo>
                <a:lnTo>
                  <a:pt x="0" y="1279234"/>
                </a:lnTo>
                <a:lnTo>
                  <a:pt x="713629" y="1279234"/>
                </a:lnTo>
                <a:close/>
              </a:path>
            </a:pathLst>
          </a:custGeom>
          <a:solidFill>
            <a:schemeClr val="bg1">
              <a:lumMod val="85000"/>
            </a:schemeClr>
          </a:solidFill>
        </p:spPr>
        <p:txBody>
          <a:bodyPr wrap="square" rtlCol="0" anchor="ctr">
            <a:noAutofit/>
          </a:bodyPr>
          <a:lstStyle>
            <a:lvl1pPr marL="0" indent="0" algn="ctr">
              <a:buNone/>
              <a:defRPr sz="1600" b="0" baseline="0"/>
            </a:lvl1pPr>
          </a:lstStyle>
          <a:p>
            <a:pPr lvl="0"/>
            <a:r>
              <a:rPr lang="nl-NL" noProof="0" dirty="0"/>
              <a:t>Klik op het pictogram als u media wilt toevoegen</a:t>
            </a:r>
            <a:endParaRPr lang="nl-BE" noProof="0" dirty="0"/>
          </a:p>
        </p:txBody>
      </p:sp>
      <p:grpSp>
        <p:nvGrpSpPr>
          <p:cNvPr id="7" name="Groep 6">
            <a:extLst>
              <a:ext uri="{FF2B5EF4-FFF2-40B4-BE49-F238E27FC236}">
                <a16:creationId xmlns:a16="http://schemas.microsoft.com/office/drawing/2014/main" id="{5C09AD3D-BE40-B816-D763-C2CD4939BB7F}"/>
              </a:ext>
            </a:extLst>
          </p:cNvPr>
          <p:cNvGrpSpPr/>
          <p:nvPr userDrawn="1"/>
        </p:nvGrpSpPr>
        <p:grpSpPr>
          <a:xfrm>
            <a:off x="571500" y="571496"/>
            <a:ext cx="1279235" cy="1285875"/>
            <a:chOff x="10573383" y="6188077"/>
            <a:chExt cx="669244" cy="672718"/>
          </a:xfrm>
        </p:grpSpPr>
        <p:sp>
          <p:nvSpPr>
            <p:cNvPr id="8" name="Vrije vorm: vorm 7">
              <a:extLst>
                <a:ext uri="{FF2B5EF4-FFF2-40B4-BE49-F238E27FC236}">
                  <a16:creationId xmlns:a16="http://schemas.microsoft.com/office/drawing/2014/main" id="{BECBCD22-87C9-CEF5-DB23-9D98C4EA12C5}"/>
                </a:ext>
              </a:extLst>
            </p:cNvPr>
            <p:cNvSpPr/>
            <p:nvPr/>
          </p:nvSpPr>
          <p:spPr>
            <a:xfrm>
              <a:off x="10573383" y="6188077"/>
              <a:ext cx="669244" cy="672718"/>
            </a:xfrm>
            <a:custGeom>
              <a:avLst/>
              <a:gdLst>
                <a:gd name="connsiteX0" fmla="*/ 0 w 669244"/>
                <a:gd name="connsiteY0" fmla="*/ 0 h 669244"/>
                <a:gd name="connsiteX1" fmla="*/ 669244 w 669244"/>
                <a:gd name="connsiteY1" fmla="*/ 0 h 669244"/>
                <a:gd name="connsiteX2" fmla="*/ 669244 w 669244"/>
                <a:gd name="connsiteY2" fmla="*/ 669244 h 669244"/>
                <a:gd name="connsiteX3" fmla="*/ 0 w 669244"/>
                <a:gd name="connsiteY3" fmla="*/ 669244 h 669244"/>
              </a:gdLst>
              <a:ahLst/>
              <a:cxnLst>
                <a:cxn ang="0">
                  <a:pos x="connsiteX0" y="connsiteY0"/>
                </a:cxn>
                <a:cxn ang="0">
                  <a:pos x="connsiteX1" y="connsiteY1"/>
                </a:cxn>
                <a:cxn ang="0">
                  <a:pos x="connsiteX2" y="connsiteY2"/>
                </a:cxn>
                <a:cxn ang="0">
                  <a:pos x="connsiteX3" y="connsiteY3"/>
                </a:cxn>
              </a:cxnLst>
              <a:rect l="l" t="t" r="r" b="b"/>
              <a:pathLst>
                <a:path w="669244" h="669244">
                  <a:moveTo>
                    <a:pt x="0" y="0"/>
                  </a:moveTo>
                  <a:lnTo>
                    <a:pt x="669244" y="0"/>
                  </a:lnTo>
                  <a:lnTo>
                    <a:pt x="669244" y="669244"/>
                  </a:lnTo>
                  <a:lnTo>
                    <a:pt x="0" y="669244"/>
                  </a:lnTo>
                  <a:close/>
                </a:path>
              </a:pathLst>
            </a:custGeom>
            <a:solidFill>
              <a:schemeClr val="accent2"/>
            </a:solidFill>
            <a:ln w="127"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D849FE88-2F94-D47A-2D02-15BD235A602F}"/>
                </a:ext>
              </a:extLst>
            </p:cNvPr>
            <p:cNvSpPr/>
            <p:nvPr/>
          </p:nvSpPr>
          <p:spPr>
            <a:xfrm>
              <a:off x="10744700" y="6352665"/>
              <a:ext cx="325753" cy="340332"/>
            </a:xfrm>
            <a:custGeom>
              <a:avLst/>
              <a:gdLst>
                <a:gd name="connsiteX0" fmla="*/ 250882 w 325753"/>
                <a:gd name="connsiteY0" fmla="*/ 340333 h 340332"/>
                <a:gd name="connsiteX1" fmla="*/ 224144 w 325753"/>
                <a:gd name="connsiteY1" fmla="*/ 264487 h 340332"/>
                <a:gd name="connsiteX2" fmla="*/ 99662 w 325753"/>
                <a:gd name="connsiteY2" fmla="*/ 264487 h 340332"/>
                <a:gd name="connsiteX3" fmla="*/ 72924 w 325753"/>
                <a:gd name="connsiteY3" fmla="*/ 340333 h 340332"/>
                <a:gd name="connsiteX4" fmla="*/ 0 w 325753"/>
                <a:gd name="connsiteY4" fmla="*/ 340333 h 340332"/>
                <a:gd name="connsiteX5" fmla="*/ 130296 w 325753"/>
                <a:gd name="connsiteY5" fmla="*/ 0 h 340332"/>
                <a:gd name="connsiteX6" fmla="*/ 196432 w 325753"/>
                <a:gd name="connsiteY6" fmla="*/ 0 h 340332"/>
                <a:gd name="connsiteX7" fmla="*/ 325754 w 325753"/>
                <a:gd name="connsiteY7" fmla="*/ 340333 h 340332"/>
                <a:gd name="connsiteX8" fmla="*/ 250882 w 325753"/>
                <a:gd name="connsiteY8" fmla="*/ 340333 h 340332"/>
                <a:gd name="connsiteX9" fmla="*/ 178931 w 325753"/>
                <a:gd name="connsiteY9" fmla="*/ 138057 h 340332"/>
                <a:gd name="connsiteX10" fmla="*/ 161903 w 325753"/>
                <a:gd name="connsiteY10" fmla="*/ 85054 h 340332"/>
                <a:gd name="connsiteX11" fmla="*/ 144875 w 325753"/>
                <a:gd name="connsiteY11" fmla="*/ 138057 h 340332"/>
                <a:gd name="connsiteX12" fmla="*/ 122977 w 325753"/>
                <a:gd name="connsiteY12" fmla="*/ 199796 h 340332"/>
                <a:gd name="connsiteX13" fmla="*/ 200770 w 325753"/>
                <a:gd name="connsiteY13" fmla="*/ 199796 h 340332"/>
                <a:gd name="connsiteX14" fmla="*/ 178902 w 325753"/>
                <a:gd name="connsiteY14" fmla="*/ 138057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3" h="340332">
                  <a:moveTo>
                    <a:pt x="250882" y="340333"/>
                  </a:moveTo>
                  <a:lnTo>
                    <a:pt x="224144" y="264487"/>
                  </a:lnTo>
                  <a:lnTo>
                    <a:pt x="99662" y="264487"/>
                  </a:lnTo>
                  <a:lnTo>
                    <a:pt x="72924" y="340333"/>
                  </a:lnTo>
                  <a:lnTo>
                    <a:pt x="0" y="340333"/>
                  </a:lnTo>
                  <a:lnTo>
                    <a:pt x="130296" y="0"/>
                  </a:lnTo>
                  <a:lnTo>
                    <a:pt x="196432" y="0"/>
                  </a:lnTo>
                  <a:lnTo>
                    <a:pt x="325754" y="340333"/>
                  </a:lnTo>
                  <a:lnTo>
                    <a:pt x="250882" y="340333"/>
                  </a:lnTo>
                  <a:close/>
                  <a:moveTo>
                    <a:pt x="178931" y="138057"/>
                  </a:moveTo>
                  <a:cubicBezTo>
                    <a:pt x="172114" y="118137"/>
                    <a:pt x="165326" y="97714"/>
                    <a:pt x="161903" y="85054"/>
                  </a:cubicBezTo>
                  <a:cubicBezTo>
                    <a:pt x="158509" y="97685"/>
                    <a:pt x="151692" y="118107"/>
                    <a:pt x="144875" y="138057"/>
                  </a:cubicBezTo>
                  <a:lnTo>
                    <a:pt x="122977" y="199796"/>
                  </a:lnTo>
                  <a:lnTo>
                    <a:pt x="200770" y="199796"/>
                  </a:lnTo>
                  <a:lnTo>
                    <a:pt x="178902" y="138057"/>
                  </a:lnTo>
                  <a:close/>
                </a:path>
              </a:pathLst>
            </a:custGeom>
            <a:solidFill>
              <a:srgbClr val="FFFFFF"/>
            </a:solidFill>
            <a:ln w="2937"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6624EE60-E0E5-CD32-F42B-2522F28FD4FA}"/>
                </a:ext>
              </a:extLst>
            </p:cNvPr>
            <p:cNvSpPr/>
            <p:nvPr/>
          </p:nvSpPr>
          <p:spPr>
            <a:xfrm>
              <a:off x="10617916" y="6464855"/>
              <a:ext cx="121058" cy="73603"/>
            </a:xfrm>
            <a:custGeom>
              <a:avLst/>
              <a:gdLst>
                <a:gd name="connsiteX0" fmla="*/ 112677 w 121058"/>
                <a:gd name="connsiteY0" fmla="*/ 67391 h 73603"/>
                <a:gd name="connsiteX1" fmla="*/ 101138 w 121058"/>
                <a:gd name="connsiteY1" fmla="*/ 73116 h 73603"/>
                <a:gd name="connsiteX2" fmla="*/ 6227 w 121058"/>
                <a:gd name="connsiteY2" fmla="*/ 41273 h 73603"/>
                <a:gd name="connsiteX3" fmla="*/ 472 w 121058"/>
                <a:gd name="connsiteY3" fmla="*/ 29733 h 73603"/>
                <a:gd name="connsiteX4" fmla="*/ 8382 w 121058"/>
                <a:gd name="connsiteY4" fmla="*/ 6212 h 73603"/>
                <a:gd name="connsiteX5" fmla="*/ 19921 w 121058"/>
                <a:gd name="connsiteY5" fmla="*/ 487 h 73603"/>
                <a:gd name="connsiteX6" fmla="*/ 114832 w 121058"/>
                <a:gd name="connsiteY6" fmla="*/ 32330 h 73603"/>
                <a:gd name="connsiteX7" fmla="*/ 120586 w 121058"/>
                <a:gd name="connsiteY7" fmla="*/ 43870 h 73603"/>
                <a:gd name="connsiteX8" fmla="*/ 112707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112677" y="67391"/>
                  </a:moveTo>
                  <a:cubicBezTo>
                    <a:pt x="111084" y="72172"/>
                    <a:pt x="105919" y="74739"/>
                    <a:pt x="101138" y="73116"/>
                  </a:cubicBezTo>
                  <a:lnTo>
                    <a:pt x="6227" y="41273"/>
                  </a:lnTo>
                  <a:cubicBezTo>
                    <a:pt x="1446" y="39679"/>
                    <a:pt x="-1121" y="34514"/>
                    <a:pt x="472" y="29733"/>
                  </a:cubicBezTo>
                  <a:lnTo>
                    <a:pt x="8382" y="6212"/>
                  </a:lnTo>
                  <a:cubicBezTo>
                    <a:pt x="9975" y="1431"/>
                    <a:pt x="15140" y="-1136"/>
                    <a:pt x="19921" y="487"/>
                  </a:cubicBezTo>
                  <a:lnTo>
                    <a:pt x="114832" y="32330"/>
                  </a:lnTo>
                  <a:cubicBezTo>
                    <a:pt x="119612" y="33924"/>
                    <a:pt x="122180" y="39089"/>
                    <a:pt x="120586" y="43870"/>
                  </a:cubicBezTo>
                  <a:lnTo>
                    <a:pt x="112707" y="67391"/>
                  </a:lnTo>
                  <a:close/>
                </a:path>
              </a:pathLst>
            </a:custGeom>
            <a:solidFill>
              <a:srgbClr val="F18A00"/>
            </a:solidFill>
            <a:ln w="2937"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95E2426-7BED-9D6B-8572-E13B7E0A8FCD}"/>
                </a:ext>
              </a:extLst>
            </p:cNvPr>
            <p:cNvSpPr/>
            <p:nvPr/>
          </p:nvSpPr>
          <p:spPr>
            <a:xfrm>
              <a:off x="10632170" y="6577015"/>
              <a:ext cx="93730" cy="65753"/>
            </a:xfrm>
            <a:custGeom>
              <a:avLst/>
              <a:gdLst>
                <a:gd name="connsiteX0" fmla="*/ 93258 w 93730"/>
                <a:gd name="connsiteY0" fmla="*/ 29748 h 65753"/>
                <a:gd name="connsiteX1" fmla="*/ 87503 w 93730"/>
                <a:gd name="connsiteY1" fmla="*/ 41288 h 65753"/>
                <a:gd name="connsiteX2" fmla="*/ 19891 w 93730"/>
                <a:gd name="connsiteY2" fmla="*/ 65281 h 65753"/>
                <a:gd name="connsiteX3" fmla="*/ 8352 w 93730"/>
                <a:gd name="connsiteY3" fmla="*/ 59526 h 65753"/>
                <a:gd name="connsiteX4" fmla="*/ 472 w 93730"/>
                <a:gd name="connsiteY4" fmla="*/ 36005 h 65753"/>
                <a:gd name="connsiteX5" fmla="*/ 6227 w 93730"/>
                <a:gd name="connsiteY5" fmla="*/ 24466 h 65753"/>
                <a:gd name="connsiteX6" fmla="*/ 73839 w 93730"/>
                <a:gd name="connsiteY6" fmla="*/ 472 h 65753"/>
                <a:gd name="connsiteX7" fmla="*/ 85379 w 93730"/>
                <a:gd name="connsiteY7" fmla="*/ 6227 h 65753"/>
                <a:gd name="connsiteX8" fmla="*/ 93258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93258" y="29748"/>
                  </a:moveTo>
                  <a:cubicBezTo>
                    <a:pt x="94852" y="34529"/>
                    <a:pt x="92284" y="39694"/>
                    <a:pt x="87503" y="41288"/>
                  </a:cubicBezTo>
                  <a:lnTo>
                    <a:pt x="19891" y="65281"/>
                  </a:lnTo>
                  <a:cubicBezTo>
                    <a:pt x="15110" y="66874"/>
                    <a:pt x="9946" y="64307"/>
                    <a:pt x="8352" y="59526"/>
                  </a:cubicBezTo>
                  <a:lnTo>
                    <a:pt x="472" y="36005"/>
                  </a:lnTo>
                  <a:cubicBezTo>
                    <a:pt x="-1121" y="31224"/>
                    <a:pt x="1446" y="26059"/>
                    <a:pt x="6227" y="24466"/>
                  </a:cubicBezTo>
                  <a:lnTo>
                    <a:pt x="73839" y="472"/>
                  </a:lnTo>
                  <a:cubicBezTo>
                    <a:pt x="78620" y="-1121"/>
                    <a:pt x="83785" y="1446"/>
                    <a:pt x="85379" y="6227"/>
                  </a:cubicBezTo>
                  <a:lnTo>
                    <a:pt x="93258" y="29748"/>
                  </a:lnTo>
                  <a:close/>
                </a:path>
              </a:pathLst>
            </a:custGeom>
            <a:solidFill>
              <a:srgbClr val="F18A00"/>
            </a:solidFill>
            <a:ln w="2937"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4673BD34-0966-EF10-7E79-B138FDC14770}"/>
                </a:ext>
              </a:extLst>
            </p:cNvPr>
            <p:cNvSpPr/>
            <p:nvPr/>
          </p:nvSpPr>
          <p:spPr>
            <a:xfrm>
              <a:off x="10703265" y="6372669"/>
              <a:ext cx="80720" cy="90937"/>
            </a:xfrm>
            <a:custGeom>
              <a:avLst/>
              <a:gdLst>
                <a:gd name="connsiteX0" fmla="*/ 3541 w 80720"/>
                <a:gd name="connsiteY0" fmla="*/ 17063 h 90937"/>
                <a:gd name="connsiteX1" fmla="*/ 1918 w 80720"/>
                <a:gd name="connsiteY1" fmla="*/ 29842 h 90937"/>
                <a:gd name="connsiteX2" fmla="*/ 44769 w 80720"/>
                <a:gd name="connsiteY2" fmla="*/ 87391 h 90937"/>
                <a:gd name="connsiteX3" fmla="*/ 57548 w 80720"/>
                <a:gd name="connsiteY3" fmla="*/ 89043 h 90937"/>
                <a:gd name="connsiteX4" fmla="*/ 77174 w 80720"/>
                <a:gd name="connsiteY4" fmla="*/ 73874 h 90937"/>
                <a:gd name="connsiteX5" fmla="*/ 78826 w 80720"/>
                <a:gd name="connsiteY5" fmla="*/ 61095 h 90937"/>
                <a:gd name="connsiteX6" fmla="*/ 35975 w 80720"/>
                <a:gd name="connsiteY6" fmla="*/ 3547 h 90937"/>
                <a:gd name="connsiteX7" fmla="*/ 23196 w 80720"/>
                <a:gd name="connsiteY7" fmla="*/ 1894 h 90937"/>
                <a:gd name="connsiteX8" fmla="*/ 3571 w 80720"/>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 h="90937">
                  <a:moveTo>
                    <a:pt x="3541" y="17063"/>
                  </a:moveTo>
                  <a:cubicBezTo>
                    <a:pt x="-443" y="20133"/>
                    <a:pt x="-1181" y="25858"/>
                    <a:pt x="1918" y="29842"/>
                  </a:cubicBezTo>
                  <a:lnTo>
                    <a:pt x="44769" y="87391"/>
                  </a:lnTo>
                  <a:cubicBezTo>
                    <a:pt x="47839" y="91375"/>
                    <a:pt x="53564" y="92113"/>
                    <a:pt x="57548" y="89043"/>
                  </a:cubicBezTo>
                  <a:lnTo>
                    <a:pt x="77174" y="73874"/>
                  </a:lnTo>
                  <a:cubicBezTo>
                    <a:pt x="81158" y="70805"/>
                    <a:pt x="81896" y="65080"/>
                    <a:pt x="78826" y="61095"/>
                  </a:cubicBezTo>
                  <a:lnTo>
                    <a:pt x="35975" y="3547"/>
                  </a:lnTo>
                  <a:cubicBezTo>
                    <a:pt x="32906" y="-437"/>
                    <a:pt x="27180" y="-1175"/>
                    <a:pt x="23196" y="1894"/>
                  </a:cubicBezTo>
                  <a:lnTo>
                    <a:pt x="3571" y="17063"/>
                  </a:lnTo>
                  <a:close/>
                </a:path>
              </a:pathLst>
            </a:custGeom>
            <a:solidFill>
              <a:srgbClr val="F18A00"/>
            </a:solidFill>
            <a:ln w="2937"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B43DD835-AB68-9C21-0018-C9B6130660A6}"/>
                </a:ext>
              </a:extLst>
            </p:cNvPr>
            <p:cNvSpPr/>
            <p:nvPr/>
          </p:nvSpPr>
          <p:spPr>
            <a:xfrm>
              <a:off x="11075500" y="6464855"/>
              <a:ext cx="121058" cy="73603"/>
            </a:xfrm>
            <a:custGeom>
              <a:avLst/>
              <a:gdLst>
                <a:gd name="connsiteX0" fmla="*/ 8382 w 121058"/>
                <a:gd name="connsiteY0" fmla="*/ 67391 h 73603"/>
                <a:gd name="connsiteX1" fmla="*/ 19921 w 121058"/>
                <a:gd name="connsiteY1" fmla="*/ 73116 h 73603"/>
                <a:gd name="connsiteX2" fmla="*/ 114832 w 121058"/>
                <a:gd name="connsiteY2" fmla="*/ 41273 h 73603"/>
                <a:gd name="connsiteX3" fmla="*/ 120586 w 121058"/>
                <a:gd name="connsiteY3" fmla="*/ 29733 h 73603"/>
                <a:gd name="connsiteX4" fmla="*/ 112677 w 121058"/>
                <a:gd name="connsiteY4" fmla="*/ 6212 h 73603"/>
                <a:gd name="connsiteX5" fmla="*/ 101138 w 121058"/>
                <a:gd name="connsiteY5" fmla="*/ 487 h 73603"/>
                <a:gd name="connsiteX6" fmla="*/ 6227 w 121058"/>
                <a:gd name="connsiteY6" fmla="*/ 32330 h 73603"/>
                <a:gd name="connsiteX7" fmla="*/ 472 w 121058"/>
                <a:gd name="connsiteY7" fmla="*/ 43870 h 73603"/>
                <a:gd name="connsiteX8" fmla="*/ 8382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8382" y="67391"/>
                  </a:moveTo>
                  <a:cubicBezTo>
                    <a:pt x="9975" y="72172"/>
                    <a:pt x="15140" y="74739"/>
                    <a:pt x="19921" y="73116"/>
                  </a:cubicBezTo>
                  <a:lnTo>
                    <a:pt x="114832" y="41273"/>
                  </a:lnTo>
                  <a:cubicBezTo>
                    <a:pt x="119612" y="39679"/>
                    <a:pt x="122180" y="34514"/>
                    <a:pt x="120586" y="29733"/>
                  </a:cubicBezTo>
                  <a:lnTo>
                    <a:pt x="112677" y="6212"/>
                  </a:lnTo>
                  <a:cubicBezTo>
                    <a:pt x="111084" y="1431"/>
                    <a:pt x="105919" y="-1136"/>
                    <a:pt x="101138" y="487"/>
                  </a:cubicBezTo>
                  <a:lnTo>
                    <a:pt x="6227" y="32330"/>
                  </a:lnTo>
                  <a:cubicBezTo>
                    <a:pt x="1446" y="33924"/>
                    <a:pt x="-1121" y="39089"/>
                    <a:pt x="472" y="43870"/>
                  </a:cubicBezTo>
                  <a:lnTo>
                    <a:pt x="8382" y="67391"/>
                  </a:lnTo>
                  <a:close/>
                </a:path>
              </a:pathLst>
            </a:custGeom>
            <a:solidFill>
              <a:srgbClr val="F18A00"/>
            </a:solidFill>
            <a:ln w="2937"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80471643-9356-86C5-79A4-9759F9E38C4D}"/>
                </a:ext>
              </a:extLst>
            </p:cNvPr>
            <p:cNvSpPr/>
            <p:nvPr/>
          </p:nvSpPr>
          <p:spPr>
            <a:xfrm>
              <a:off x="11088574" y="6577015"/>
              <a:ext cx="93730" cy="65753"/>
            </a:xfrm>
            <a:custGeom>
              <a:avLst/>
              <a:gdLst>
                <a:gd name="connsiteX0" fmla="*/ 472 w 93730"/>
                <a:gd name="connsiteY0" fmla="*/ 29748 h 65753"/>
                <a:gd name="connsiteX1" fmla="*/ 6227 w 93730"/>
                <a:gd name="connsiteY1" fmla="*/ 41288 h 65753"/>
                <a:gd name="connsiteX2" fmla="*/ 73839 w 93730"/>
                <a:gd name="connsiteY2" fmla="*/ 65281 h 65753"/>
                <a:gd name="connsiteX3" fmla="*/ 85379 w 93730"/>
                <a:gd name="connsiteY3" fmla="*/ 59526 h 65753"/>
                <a:gd name="connsiteX4" fmla="*/ 93258 w 93730"/>
                <a:gd name="connsiteY4" fmla="*/ 36005 h 65753"/>
                <a:gd name="connsiteX5" fmla="*/ 87503 w 93730"/>
                <a:gd name="connsiteY5" fmla="*/ 24466 h 65753"/>
                <a:gd name="connsiteX6" fmla="*/ 19891 w 93730"/>
                <a:gd name="connsiteY6" fmla="*/ 472 h 65753"/>
                <a:gd name="connsiteX7" fmla="*/ 8352 w 93730"/>
                <a:gd name="connsiteY7" fmla="*/ 6227 h 65753"/>
                <a:gd name="connsiteX8" fmla="*/ 472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472" y="29748"/>
                  </a:moveTo>
                  <a:cubicBezTo>
                    <a:pt x="-1121" y="34529"/>
                    <a:pt x="1446" y="39694"/>
                    <a:pt x="6227" y="41288"/>
                  </a:cubicBezTo>
                  <a:lnTo>
                    <a:pt x="73839" y="65281"/>
                  </a:lnTo>
                  <a:cubicBezTo>
                    <a:pt x="78620" y="66874"/>
                    <a:pt x="83785" y="64307"/>
                    <a:pt x="85379" y="59526"/>
                  </a:cubicBezTo>
                  <a:lnTo>
                    <a:pt x="93258" y="36005"/>
                  </a:lnTo>
                  <a:cubicBezTo>
                    <a:pt x="94852" y="31224"/>
                    <a:pt x="92284" y="26059"/>
                    <a:pt x="87503" y="24466"/>
                  </a:cubicBezTo>
                  <a:lnTo>
                    <a:pt x="19891" y="472"/>
                  </a:lnTo>
                  <a:cubicBezTo>
                    <a:pt x="15110" y="-1121"/>
                    <a:pt x="9946" y="1446"/>
                    <a:pt x="8352" y="6227"/>
                  </a:cubicBezTo>
                  <a:lnTo>
                    <a:pt x="472" y="29748"/>
                  </a:lnTo>
                  <a:close/>
                </a:path>
              </a:pathLst>
            </a:custGeom>
            <a:solidFill>
              <a:srgbClr val="F18A00"/>
            </a:solidFill>
            <a:ln w="2937"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E663CAD1-8ACC-ED74-4CA6-B63606AFDE65}"/>
                </a:ext>
              </a:extLst>
            </p:cNvPr>
            <p:cNvSpPr/>
            <p:nvPr/>
          </p:nvSpPr>
          <p:spPr>
            <a:xfrm>
              <a:off x="11030495" y="6372669"/>
              <a:ext cx="80714" cy="90937"/>
            </a:xfrm>
            <a:custGeom>
              <a:avLst/>
              <a:gdLst>
                <a:gd name="connsiteX0" fmla="*/ 77174 w 80714"/>
                <a:gd name="connsiteY0" fmla="*/ 17063 h 90937"/>
                <a:gd name="connsiteX1" fmla="*/ 78797 w 80714"/>
                <a:gd name="connsiteY1" fmla="*/ 29842 h 90937"/>
                <a:gd name="connsiteX2" fmla="*/ 35945 w 80714"/>
                <a:gd name="connsiteY2" fmla="*/ 87391 h 90937"/>
                <a:gd name="connsiteX3" fmla="*/ 23167 w 80714"/>
                <a:gd name="connsiteY3" fmla="*/ 89043 h 90937"/>
                <a:gd name="connsiteX4" fmla="*/ 3541 w 80714"/>
                <a:gd name="connsiteY4" fmla="*/ 73874 h 90937"/>
                <a:gd name="connsiteX5" fmla="*/ 1918 w 80714"/>
                <a:gd name="connsiteY5" fmla="*/ 61095 h 90937"/>
                <a:gd name="connsiteX6" fmla="*/ 44769 w 80714"/>
                <a:gd name="connsiteY6" fmla="*/ 3547 h 90937"/>
                <a:gd name="connsiteX7" fmla="*/ 57548 w 80714"/>
                <a:gd name="connsiteY7" fmla="*/ 1894 h 90937"/>
                <a:gd name="connsiteX8" fmla="*/ 77174 w 80714"/>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4" h="90937">
                  <a:moveTo>
                    <a:pt x="77174" y="17063"/>
                  </a:moveTo>
                  <a:cubicBezTo>
                    <a:pt x="81158" y="20133"/>
                    <a:pt x="81896" y="25858"/>
                    <a:pt x="78797" y="29842"/>
                  </a:cubicBezTo>
                  <a:lnTo>
                    <a:pt x="35945" y="87391"/>
                  </a:lnTo>
                  <a:cubicBezTo>
                    <a:pt x="32876" y="91375"/>
                    <a:pt x="27151" y="92113"/>
                    <a:pt x="23167" y="89043"/>
                  </a:cubicBezTo>
                  <a:lnTo>
                    <a:pt x="3541" y="73874"/>
                  </a:lnTo>
                  <a:cubicBezTo>
                    <a:pt x="-443" y="70805"/>
                    <a:pt x="-1181" y="65080"/>
                    <a:pt x="1918" y="61095"/>
                  </a:cubicBezTo>
                  <a:lnTo>
                    <a:pt x="44769" y="3547"/>
                  </a:lnTo>
                  <a:cubicBezTo>
                    <a:pt x="47839" y="-437"/>
                    <a:pt x="53564" y="-1175"/>
                    <a:pt x="57548" y="1894"/>
                  </a:cubicBezTo>
                  <a:lnTo>
                    <a:pt x="77174" y="17063"/>
                  </a:lnTo>
                  <a:close/>
                </a:path>
              </a:pathLst>
            </a:custGeom>
            <a:solidFill>
              <a:srgbClr val="F18A00"/>
            </a:solidFill>
            <a:ln w="2937" cap="flat">
              <a:noFill/>
              <a:prstDash val="solid"/>
              <a:miter/>
            </a:ln>
          </p:spPr>
          <p:txBody>
            <a:bodyPr rtlCol="0" anchor="ctr"/>
            <a:lstStyle/>
            <a:p>
              <a:endParaRPr lang="nl-BE"/>
            </a:p>
          </p:txBody>
        </p:sp>
      </p:grpSp>
      <p:sp>
        <p:nvSpPr>
          <p:cNvPr id="16" name="Tijdelijke aanduiding voor tekst 27">
            <a:extLst>
              <a:ext uri="{FF2B5EF4-FFF2-40B4-BE49-F238E27FC236}">
                <a16:creationId xmlns:a16="http://schemas.microsoft.com/office/drawing/2014/main" id="{CFF3D92A-4AE1-B979-5522-7AD84660CEBB}"/>
              </a:ext>
            </a:extLst>
          </p:cNvPr>
          <p:cNvSpPr>
            <a:spLocks noGrp="1"/>
          </p:cNvSpPr>
          <p:nvPr>
            <p:ph type="body" sz="quarter" idx="26"/>
          </p:nvPr>
        </p:nvSpPr>
        <p:spPr>
          <a:xfrm>
            <a:off x="5536096" y="4291827"/>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tel 7">
            <a:extLst>
              <a:ext uri="{FF2B5EF4-FFF2-40B4-BE49-F238E27FC236}">
                <a16:creationId xmlns:a16="http://schemas.microsoft.com/office/drawing/2014/main" id="{484047CB-6497-D295-B337-CDA9DC017D97}"/>
              </a:ext>
            </a:extLst>
          </p:cNvPr>
          <p:cNvSpPr>
            <a:spLocks noGrp="1"/>
          </p:cNvSpPr>
          <p:nvPr>
            <p:ph type="title"/>
          </p:nvPr>
        </p:nvSpPr>
        <p:spPr>
          <a:xfrm>
            <a:off x="5798949" y="4549702"/>
            <a:ext cx="4453799" cy="1323975"/>
          </a:xfrm>
          <a:prstGeom prst="rect">
            <a:avLst/>
          </a:prstGeom>
        </p:spPr>
        <p:txBody>
          <a:bodyPr>
            <a:noAutofit/>
          </a:bodyPr>
          <a:lstStyle>
            <a:lvl1pPr algn="ctr">
              <a:defRPr sz="3600">
                <a:solidFill>
                  <a:schemeClr val="bg1"/>
                </a:solidFill>
              </a:defRPr>
            </a:lvl1pPr>
          </a:lstStyle>
          <a:p>
            <a:r>
              <a:rPr lang="nl-NL" dirty="0"/>
              <a:t>Klik om stijl te bewerken</a:t>
            </a:r>
            <a:endParaRPr lang="nl-BE" dirty="0"/>
          </a:p>
        </p:txBody>
      </p:sp>
      <p:sp>
        <p:nvSpPr>
          <p:cNvPr id="18" name="Tijdelijke aanduiding voor tekst 11">
            <a:extLst>
              <a:ext uri="{FF2B5EF4-FFF2-40B4-BE49-F238E27FC236}">
                <a16:creationId xmlns:a16="http://schemas.microsoft.com/office/drawing/2014/main" id="{D3FABC84-89C9-7857-72A3-89DF4FA2923B}"/>
              </a:ext>
            </a:extLst>
          </p:cNvPr>
          <p:cNvSpPr>
            <a:spLocks noGrp="1"/>
          </p:cNvSpPr>
          <p:nvPr>
            <p:ph type="body" sz="quarter" idx="16"/>
          </p:nvPr>
        </p:nvSpPr>
        <p:spPr>
          <a:xfrm>
            <a:off x="5798949" y="5873677"/>
            <a:ext cx="4453799"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36886120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16" presetClass="entr" presetSubtype="37" fill="hold" grpId="0" nodeType="withEffect" nodePh="1">
                                  <p:stCondLst>
                                    <p:cond delay="300"/>
                                  </p:stCondLst>
                                  <p:endCondLst>
                                    <p:cond evt="begin" delay="0">
                                      <p:tn val="21"/>
                                    </p:cond>
                                  </p:end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out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tmplLst>
          <p:tmpl>
            <p:tnLst>
              <p:par>
                <p:cTn presetID="2" presetClass="entr" presetSubtype="4" decel="10000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16" presetClass="entr" presetSubtype="37" fill="hold" nodeType="withEffect" nodePh="1">
                  <p:stCondLst>
                    <p:cond delay="30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Lege slide">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Lege slide</a:t>
            </a:r>
            <a:endParaRPr lang="nl-BE" sz="8800" b="1" dirty="0">
              <a:solidFill>
                <a:schemeClr val="bg1"/>
              </a:solidFill>
              <a:latin typeface="+mj-lt"/>
            </a:endParaRPr>
          </a:p>
        </p:txBody>
      </p:sp>
    </p:spTree>
    <p:extLst>
      <p:ext uri="{BB962C8B-B14F-4D97-AF65-F5344CB8AC3E}">
        <p14:creationId xmlns:p14="http://schemas.microsoft.com/office/powerpoint/2010/main" val="102932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72373A7C-BABA-9A37-2BED-02EF4B192F87}"/>
              </a:ext>
            </a:extLst>
          </p:cNvPr>
          <p:cNvSpPr>
            <a:spLocks noGrp="1"/>
          </p:cNvSpPr>
          <p:nvPr>
            <p:ph type="ftr" sz="quarter" idx="10"/>
          </p:nvPr>
        </p:nvSpPr>
        <p:spPr/>
        <p:txBody>
          <a:bodyPr/>
          <a:lstStyle/>
          <a:p>
            <a:endParaRPr lang="nl-BE" dirty="0"/>
          </a:p>
        </p:txBody>
      </p:sp>
      <p:sp>
        <p:nvSpPr>
          <p:cNvPr id="3" name="Tijdelijke aanduiding voor dianummer 2">
            <a:extLst>
              <a:ext uri="{FF2B5EF4-FFF2-40B4-BE49-F238E27FC236}">
                <a16:creationId xmlns:a16="http://schemas.microsoft.com/office/drawing/2014/main" id="{350E4095-EB06-CB5E-F276-5785BEBA41B6}"/>
              </a:ext>
            </a:extLst>
          </p:cNvPr>
          <p:cNvSpPr>
            <a:spLocks noGrp="1"/>
          </p:cNvSpPr>
          <p:nvPr>
            <p:ph type="sldNum" sz="quarter" idx="1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88869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el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Titelslides</a:t>
            </a:r>
            <a:endParaRPr lang="nl-BE" sz="8800" b="1" dirty="0">
              <a:solidFill>
                <a:schemeClr val="bg1"/>
              </a:solidFill>
              <a:latin typeface="+mj-lt"/>
            </a:endParaRPr>
          </a:p>
        </p:txBody>
      </p:sp>
    </p:spTree>
    <p:extLst>
      <p:ext uri="{BB962C8B-B14F-4D97-AF65-F5344CB8AC3E}">
        <p14:creationId xmlns:p14="http://schemas.microsoft.com/office/powerpoint/2010/main" val="302279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PhAnim="0" preserve="1" userDrawn="1">
  <p:cSld name="Titel met beeld">
    <p:spTree>
      <p:nvGrpSpPr>
        <p:cNvPr id="1" name=""/>
        <p:cNvGrpSpPr/>
        <p:nvPr/>
      </p:nvGrpSpPr>
      <p:grpSpPr>
        <a:xfrm>
          <a:off x="0" y="0"/>
          <a:ext cx="0" cy="0"/>
          <a:chOff x="0" y="0"/>
          <a:chExt cx="0" cy="0"/>
        </a:xfrm>
      </p:grpSpPr>
      <p:sp>
        <p:nvSpPr>
          <p:cNvPr id="34" name="Tijdelijke aanduiding voor afbeelding 33">
            <a:extLst>
              <a:ext uri="{FF2B5EF4-FFF2-40B4-BE49-F238E27FC236}">
                <a16:creationId xmlns:a16="http://schemas.microsoft.com/office/drawing/2014/main" id="{9678DE52-5713-918B-E80B-62A0349ECD9E}"/>
              </a:ext>
            </a:extLst>
          </p:cNvPr>
          <p:cNvSpPr>
            <a:spLocks noGrp="1"/>
          </p:cNvSpPr>
          <p:nvPr>
            <p:ph type="pic" sz="quarter" idx="27"/>
          </p:nvPr>
        </p:nvSpPr>
        <p:spPr>
          <a:xfrm>
            <a:off x="1091206" y="571499"/>
            <a:ext cx="10529293" cy="5714999"/>
          </a:xfrm>
          <a:custGeom>
            <a:avLst/>
            <a:gdLst>
              <a:gd name="connsiteX0" fmla="*/ 759527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59527 w 9991344"/>
              <a:gd name="connsiteY5" fmla="*/ 1279234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59527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20676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20676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14200 w 9991344"/>
              <a:gd name="connsiteY5" fmla="*/ 1275822 h 5715000"/>
              <a:gd name="connsiteX6" fmla="*/ 717438 w 9991344"/>
              <a:gd name="connsiteY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1344" h="5715000">
                <a:moveTo>
                  <a:pt x="717438" y="0"/>
                </a:moveTo>
                <a:lnTo>
                  <a:pt x="9991344" y="0"/>
                </a:lnTo>
                <a:lnTo>
                  <a:pt x="9991344" y="5715000"/>
                </a:lnTo>
                <a:lnTo>
                  <a:pt x="0" y="5715000"/>
                </a:lnTo>
                <a:lnTo>
                  <a:pt x="0" y="1279234"/>
                </a:lnTo>
                <a:lnTo>
                  <a:pt x="714200" y="1275822"/>
                </a:lnTo>
                <a:cubicBezTo>
                  <a:pt x="714200" y="849411"/>
                  <a:pt x="717438" y="426411"/>
                  <a:pt x="717438" y="0"/>
                </a:cubicBezTo>
                <a:close/>
              </a:path>
            </a:pathLst>
          </a:cu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grpSp>
        <p:nvGrpSpPr>
          <p:cNvPr id="7" name="Groep 6">
            <a:extLst>
              <a:ext uri="{FF2B5EF4-FFF2-40B4-BE49-F238E27FC236}">
                <a16:creationId xmlns:a16="http://schemas.microsoft.com/office/drawing/2014/main" id="{5C09AD3D-BE40-B816-D763-C2CD4939BB7F}"/>
              </a:ext>
            </a:extLst>
          </p:cNvPr>
          <p:cNvGrpSpPr/>
          <p:nvPr userDrawn="1"/>
        </p:nvGrpSpPr>
        <p:grpSpPr>
          <a:xfrm>
            <a:off x="571500" y="571500"/>
            <a:ext cx="1279235" cy="1279235"/>
            <a:chOff x="10573383" y="6188077"/>
            <a:chExt cx="669244" cy="669244"/>
          </a:xfrm>
        </p:grpSpPr>
        <p:sp>
          <p:nvSpPr>
            <p:cNvPr id="8" name="Vrije vorm: vorm 7">
              <a:extLst>
                <a:ext uri="{FF2B5EF4-FFF2-40B4-BE49-F238E27FC236}">
                  <a16:creationId xmlns:a16="http://schemas.microsoft.com/office/drawing/2014/main" id="{BECBCD22-87C9-CEF5-DB23-9D98C4EA12C5}"/>
                </a:ext>
              </a:extLst>
            </p:cNvPr>
            <p:cNvSpPr/>
            <p:nvPr/>
          </p:nvSpPr>
          <p:spPr>
            <a:xfrm>
              <a:off x="10573383" y="6188077"/>
              <a:ext cx="669244" cy="669244"/>
            </a:xfrm>
            <a:custGeom>
              <a:avLst/>
              <a:gdLst>
                <a:gd name="connsiteX0" fmla="*/ 0 w 669244"/>
                <a:gd name="connsiteY0" fmla="*/ 0 h 669244"/>
                <a:gd name="connsiteX1" fmla="*/ 669244 w 669244"/>
                <a:gd name="connsiteY1" fmla="*/ 0 h 669244"/>
                <a:gd name="connsiteX2" fmla="*/ 669244 w 669244"/>
                <a:gd name="connsiteY2" fmla="*/ 669244 h 669244"/>
                <a:gd name="connsiteX3" fmla="*/ 0 w 669244"/>
                <a:gd name="connsiteY3" fmla="*/ 669244 h 669244"/>
              </a:gdLst>
              <a:ahLst/>
              <a:cxnLst>
                <a:cxn ang="0">
                  <a:pos x="connsiteX0" y="connsiteY0"/>
                </a:cxn>
                <a:cxn ang="0">
                  <a:pos x="connsiteX1" y="connsiteY1"/>
                </a:cxn>
                <a:cxn ang="0">
                  <a:pos x="connsiteX2" y="connsiteY2"/>
                </a:cxn>
                <a:cxn ang="0">
                  <a:pos x="connsiteX3" y="connsiteY3"/>
                </a:cxn>
              </a:cxnLst>
              <a:rect l="l" t="t" r="r" b="b"/>
              <a:pathLst>
                <a:path w="669244" h="669244">
                  <a:moveTo>
                    <a:pt x="0" y="0"/>
                  </a:moveTo>
                  <a:lnTo>
                    <a:pt x="669244" y="0"/>
                  </a:lnTo>
                  <a:lnTo>
                    <a:pt x="669244" y="669244"/>
                  </a:lnTo>
                  <a:lnTo>
                    <a:pt x="0" y="669244"/>
                  </a:lnTo>
                  <a:close/>
                </a:path>
              </a:pathLst>
            </a:custGeom>
            <a:solidFill>
              <a:schemeClr val="accent2"/>
            </a:solidFill>
            <a:ln w="127"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D849FE88-2F94-D47A-2D02-15BD235A602F}"/>
                </a:ext>
              </a:extLst>
            </p:cNvPr>
            <p:cNvSpPr/>
            <p:nvPr/>
          </p:nvSpPr>
          <p:spPr>
            <a:xfrm>
              <a:off x="10744700" y="6352665"/>
              <a:ext cx="325753" cy="340332"/>
            </a:xfrm>
            <a:custGeom>
              <a:avLst/>
              <a:gdLst>
                <a:gd name="connsiteX0" fmla="*/ 250882 w 325753"/>
                <a:gd name="connsiteY0" fmla="*/ 340333 h 340332"/>
                <a:gd name="connsiteX1" fmla="*/ 224144 w 325753"/>
                <a:gd name="connsiteY1" fmla="*/ 264487 h 340332"/>
                <a:gd name="connsiteX2" fmla="*/ 99662 w 325753"/>
                <a:gd name="connsiteY2" fmla="*/ 264487 h 340332"/>
                <a:gd name="connsiteX3" fmla="*/ 72924 w 325753"/>
                <a:gd name="connsiteY3" fmla="*/ 340333 h 340332"/>
                <a:gd name="connsiteX4" fmla="*/ 0 w 325753"/>
                <a:gd name="connsiteY4" fmla="*/ 340333 h 340332"/>
                <a:gd name="connsiteX5" fmla="*/ 130296 w 325753"/>
                <a:gd name="connsiteY5" fmla="*/ 0 h 340332"/>
                <a:gd name="connsiteX6" fmla="*/ 196432 w 325753"/>
                <a:gd name="connsiteY6" fmla="*/ 0 h 340332"/>
                <a:gd name="connsiteX7" fmla="*/ 325754 w 325753"/>
                <a:gd name="connsiteY7" fmla="*/ 340333 h 340332"/>
                <a:gd name="connsiteX8" fmla="*/ 250882 w 325753"/>
                <a:gd name="connsiteY8" fmla="*/ 340333 h 340332"/>
                <a:gd name="connsiteX9" fmla="*/ 178931 w 325753"/>
                <a:gd name="connsiteY9" fmla="*/ 138057 h 340332"/>
                <a:gd name="connsiteX10" fmla="*/ 161903 w 325753"/>
                <a:gd name="connsiteY10" fmla="*/ 85054 h 340332"/>
                <a:gd name="connsiteX11" fmla="*/ 144875 w 325753"/>
                <a:gd name="connsiteY11" fmla="*/ 138057 h 340332"/>
                <a:gd name="connsiteX12" fmla="*/ 122977 w 325753"/>
                <a:gd name="connsiteY12" fmla="*/ 199796 h 340332"/>
                <a:gd name="connsiteX13" fmla="*/ 200770 w 325753"/>
                <a:gd name="connsiteY13" fmla="*/ 199796 h 340332"/>
                <a:gd name="connsiteX14" fmla="*/ 178902 w 325753"/>
                <a:gd name="connsiteY14" fmla="*/ 138057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3" h="340332">
                  <a:moveTo>
                    <a:pt x="250882" y="340333"/>
                  </a:moveTo>
                  <a:lnTo>
                    <a:pt x="224144" y="264487"/>
                  </a:lnTo>
                  <a:lnTo>
                    <a:pt x="99662" y="264487"/>
                  </a:lnTo>
                  <a:lnTo>
                    <a:pt x="72924" y="340333"/>
                  </a:lnTo>
                  <a:lnTo>
                    <a:pt x="0" y="340333"/>
                  </a:lnTo>
                  <a:lnTo>
                    <a:pt x="130296" y="0"/>
                  </a:lnTo>
                  <a:lnTo>
                    <a:pt x="196432" y="0"/>
                  </a:lnTo>
                  <a:lnTo>
                    <a:pt x="325754" y="340333"/>
                  </a:lnTo>
                  <a:lnTo>
                    <a:pt x="250882" y="340333"/>
                  </a:lnTo>
                  <a:close/>
                  <a:moveTo>
                    <a:pt x="178931" y="138057"/>
                  </a:moveTo>
                  <a:cubicBezTo>
                    <a:pt x="172114" y="118137"/>
                    <a:pt x="165326" y="97714"/>
                    <a:pt x="161903" y="85054"/>
                  </a:cubicBezTo>
                  <a:cubicBezTo>
                    <a:pt x="158509" y="97685"/>
                    <a:pt x="151692" y="118107"/>
                    <a:pt x="144875" y="138057"/>
                  </a:cubicBezTo>
                  <a:lnTo>
                    <a:pt x="122977" y="199796"/>
                  </a:lnTo>
                  <a:lnTo>
                    <a:pt x="200770" y="199796"/>
                  </a:lnTo>
                  <a:lnTo>
                    <a:pt x="178902" y="138057"/>
                  </a:lnTo>
                  <a:close/>
                </a:path>
              </a:pathLst>
            </a:custGeom>
            <a:solidFill>
              <a:srgbClr val="FFFFFF"/>
            </a:solidFill>
            <a:ln w="2937"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6624EE60-E0E5-CD32-F42B-2522F28FD4FA}"/>
                </a:ext>
              </a:extLst>
            </p:cNvPr>
            <p:cNvSpPr/>
            <p:nvPr/>
          </p:nvSpPr>
          <p:spPr>
            <a:xfrm>
              <a:off x="10617916" y="6464855"/>
              <a:ext cx="121058" cy="73603"/>
            </a:xfrm>
            <a:custGeom>
              <a:avLst/>
              <a:gdLst>
                <a:gd name="connsiteX0" fmla="*/ 112677 w 121058"/>
                <a:gd name="connsiteY0" fmla="*/ 67391 h 73603"/>
                <a:gd name="connsiteX1" fmla="*/ 101138 w 121058"/>
                <a:gd name="connsiteY1" fmla="*/ 73116 h 73603"/>
                <a:gd name="connsiteX2" fmla="*/ 6227 w 121058"/>
                <a:gd name="connsiteY2" fmla="*/ 41273 h 73603"/>
                <a:gd name="connsiteX3" fmla="*/ 472 w 121058"/>
                <a:gd name="connsiteY3" fmla="*/ 29733 h 73603"/>
                <a:gd name="connsiteX4" fmla="*/ 8382 w 121058"/>
                <a:gd name="connsiteY4" fmla="*/ 6212 h 73603"/>
                <a:gd name="connsiteX5" fmla="*/ 19921 w 121058"/>
                <a:gd name="connsiteY5" fmla="*/ 487 h 73603"/>
                <a:gd name="connsiteX6" fmla="*/ 114832 w 121058"/>
                <a:gd name="connsiteY6" fmla="*/ 32330 h 73603"/>
                <a:gd name="connsiteX7" fmla="*/ 120586 w 121058"/>
                <a:gd name="connsiteY7" fmla="*/ 43870 h 73603"/>
                <a:gd name="connsiteX8" fmla="*/ 112707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112677" y="67391"/>
                  </a:moveTo>
                  <a:cubicBezTo>
                    <a:pt x="111084" y="72172"/>
                    <a:pt x="105919" y="74739"/>
                    <a:pt x="101138" y="73116"/>
                  </a:cubicBezTo>
                  <a:lnTo>
                    <a:pt x="6227" y="41273"/>
                  </a:lnTo>
                  <a:cubicBezTo>
                    <a:pt x="1446" y="39679"/>
                    <a:pt x="-1121" y="34514"/>
                    <a:pt x="472" y="29733"/>
                  </a:cubicBezTo>
                  <a:lnTo>
                    <a:pt x="8382" y="6212"/>
                  </a:lnTo>
                  <a:cubicBezTo>
                    <a:pt x="9975" y="1431"/>
                    <a:pt x="15140" y="-1136"/>
                    <a:pt x="19921" y="487"/>
                  </a:cubicBezTo>
                  <a:lnTo>
                    <a:pt x="114832" y="32330"/>
                  </a:lnTo>
                  <a:cubicBezTo>
                    <a:pt x="119612" y="33924"/>
                    <a:pt x="122180" y="39089"/>
                    <a:pt x="120586" y="43870"/>
                  </a:cubicBezTo>
                  <a:lnTo>
                    <a:pt x="112707" y="67391"/>
                  </a:lnTo>
                  <a:close/>
                </a:path>
              </a:pathLst>
            </a:custGeom>
            <a:solidFill>
              <a:srgbClr val="F18A00"/>
            </a:solidFill>
            <a:ln w="2937"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95E2426-7BED-9D6B-8572-E13B7E0A8FCD}"/>
                </a:ext>
              </a:extLst>
            </p:cNvPr>
            <p:cNvSpPr/>
            <p:nvPr/>
          </p:nvSpPr>
          <p:spPr>
            <a:xfrm>
              <a:off x="10632170" y="6577015"/>
              <a:ext cx="93730" cy="65753"/>
            </a:xfrm>
            <a:custGeom>
              <a:avLst/>
              <a:gdLst>
                <a:gd name="connsiteX0" fmla="*/ 93258 w 93730"/>
                <a:gd name="connsiteY0" fmla="*/ 29748 h 65753"/>
                <a:gd name="connsiteX1" fmla="*/ 87503 w 93730"/>
                <a:gd name="connsiteY1" fmla="*/ 41288 h 65753"/>
                <a:gd name="connsiteX2" fmla="*/ 19891 w 93730"/>
                <a:gd name="connsiteY2" fmla="*/ 65281 h 65753"/>
                <a:gd name="connsiteX3" fmla="*/ 8352 w 93730"/>
                <a:gd name="connsiteY3" fmla="*/ 59526 h 65753"/>
                <a:gd name="connsiteX4" fmla="*/ 472 w 93730"/>
                <a:gd name="connsiteY4" fmla="*/ 36005 h 65753"/>
                <a:gd name="connsiteX5" fmla="*/ 6227 w 93730"/>
                <a:gd name="connsiteY5" fmla="*/ 24466 h 65753"/>
                <a:gd name="connsiteX6" fmla="*/ 73839 w 93730"/>
                <a:gd name="connsiteY6" fmla="*/ 472 h 65753"/>
                <a:gd name="connsiteX7" fmla="*/ 85379 w 93730"/>
                <a:gd name="connsiteY7" fmla="*/ 6227 h 65753"/>
                <a:gd name="connsiteX8" fmla="*/ 93258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93258" y="29748"/>
                  </a:moveTo>
                  <a:cubicBezTo>
                    <a:pt x="94852" y="34529"/>
                    <a:pt x="92284" y="39694"/>
                    <a:pt x="87503" y="41288"/>
                  </a:cubicBezTo>
                  <a:lnTo>
                    <a:pt x="19891" y="65281"/>
                  </a:lnTo>
                  <a:cubicBezTo>
                    <a:pt x="15110" y="66874"/>
                    <a:pt x="9946" y="64307"/>
                    <a:pt x="8352" y="59526"/>
                  </a:cubicBezTo>
                  <a:lnTo>
                    <a:pt x="472" y="36005"/>
                  </a:lnTo>
                  <a:cubicBezTo>
                    <a:pt x="-1121" y="31224"/>
                    <a:pt x="1446" y="26059"/>
                    <a:pt x="6227" y="24466"/>
                  </a:cubicBezTo>
                  <a:lnTo>
                    <a:pt x="73839" y="472"/>
                  </a:lnTo>
                  <a:cubicBezTo>
                    <a:pt x="78620" y="-1121"/>
                    <a:pt x="83785" y="1446"/>
                    <a:pt x="85379" y="6227"/>
                  </a:cubicBezTo>
                  <a:lnTo>
                    <a:pt x="93258" y="29748"/>
                  </a:lnTo>
                  <a:close/>
                </a:path>
              </a:pathLst>
            </a:custGeom>
            <a:solidFill>
              <a:srgbClr val="F18A00"/>
            </a:solidFill>
            <a:ln w="2937"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4673BD34-0966-EF10-7E79-B138FDC14770}"/>
                </a:ext>
              </a:extLst>
            </p:cNvPr>
            <p:cNvSpPr/>
            <p:nvPr/>
          </p:nvSpPr>
          <p:spPr>
            <a:xfrm>
              <a:off x="10703265" y="6372669"/>
              <a:ext cx="80720" cy="90937"/>
            </a:xfrm>
            <a:custGeom>
              <a:avLst/>
              <a:gdLst>
                <a:gd name="connsiteX0" fmla="*/ 3541 w 80720"/>
                <a:gd name="connsiteY0" fmla="*/ 17063 h 90937"/>
                <a:gd name="connsiteX1" fmla="*/ 1918 w 80720"/>
                <a:gd name="connsiteY1" fmla="*/ 29842 h 90937"/>
                <a:gd name="connsiteX2" fmla="*/ 44769 w 80720"/>
                <a:gd name="connsiteY2" fmla="*/ 87391 h 90937"/>
                <a:gd name="connsiteX3" fmla="*/ 57548 w 80720"/>
                <a:gd name="connsiteY3" fmla="*/ 89043 h 90937"/>
                <a:gd name="connsiteX4" fmla="*/ 77174 w 80720"/>
                <a:gd name="connsiteY4" fmla="*/ 73874 h 90937"/>
                <a:gd name="connsiteX5" fmla="*/ 78826 w 80720"/>
                <a:gd name="connsiteY5" fmla="*/ 61095 h 90937"/>
                <a:gd name="connsiteX6" fmla="*/ 35975 w 80720"/>
                <a:gd name="connsiteY6" fmla="*/ 3547 h 90937"/>
                <a:gd name="connsiteX7" fmla="*/ 23196 w 80720"/>
                <a:gd name="connsiteY7" fmla="*/ 1894 h 90937"/>
                <a:gd name="connsiteX8" fmla="*/ 3571 w 80720"/>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 h="90937">
                  <a:moveTo>
                    <a:pt x="3541" y="17063"/>
                  </a:moveTo>
                  <a:cubicBezTo>
                    <a:pt x="-443" y="20133"/>
                    <a:pt x="-1181" y="25858"/>
                    <a:pt x="1918" y="29842"/>
                  </a:cubicBezTo>
                  <a:lnTo>
                    <a:pt x="44769" y="87391"/>
                  </a:lnTo>
                  <a:cubicBezTo>
                    <a:pt x="47839" y="91375"/>
                    <a:pt x="53564" y="92113"/>
                    <a:pt x="57548" y="89043"/>
                  </a:cubicBezTo>
                  <a:lnTo>
                    <a:pt x="77174" y="73874"/>
                  </a:lnTo>
                  <a:cubicBezTo>
                    <a:pt x="81158" y="70805"/>
                    <a:pt x="81896" y="65080"/>
                    <a:pt x="78826" y="61095"/>
                  </a:cubicBezTo>
                  <a:lnTo>
                    <a:pt x="35975" y="3547"/>
                  </a:lnTo>
                  <a:cubicBezTo>
                    <a:pt x="32906" y="-437"/>
                    <a:pt x="27180" y="-1175"/>
                    <a:pt x="23196" y="1894"/>
                  </a:cubicBezTo>
                  <a:lnTo>
                    <a:pt x="3571" y="17063"/>
                  </a:lnTo>
                  <a:close/>
                </a:path>
              </a:pathLst>
            </a:custGeom>
            <a:solidFill>
              <a:srgbClr val="F18A00"/>
            </a:solidFill>
            <a:ln w="2937"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B43DD835-AB68-9C21-0018-C9B6130660A6}"/>
                </a:ext>
              </a:extLst>
            </p:cNvPr>
            <p:cNvSpPr/>
            <p:nvPr/>
          </p:nvSpPr>
          <p:spPr>
            <a:xfrm>
              <a:off x="11075500" y="6464855"/>
              <a:ext cx="121058" cy="73603"/>
            </a:xfrm>
            <a:custGeom>
              <a:avLst/>
              <a:gdLst>
                <a:gd name="connsiteX0" fmla="*/ 8382 w 121058"/>
                <a:gd name="connsiteY0" fmla="*/ 67391 h 73603"/>
                <a:gd name="connsiteX1" fmla="*/ 19921 w 121058"/>
                <a:gd name="connsiteY1" fmla="*/ 73116 h 73603"/>
                <a:gd name="connsiteX2" fmla="*/ 114832 w 121058"/>
                <a:gd name="connsiteY2" fmla="*/ 41273 h 73603"/>
                <a:gd name="connsiteX3" fmla="*/ 120586 w 121058"/>
                <a:gd name="connsiteY3" fmla="*/ 29733 h 73603"/>
                <a:gd name="connsiteX4" fmla="*/ 112677 w 121058"/>
                <a:gd name="connsiteY4" fmla="*/ 6212 h 73603"/>
                <a:gd name="connsiteX5" fmla="*/ 101138 w 121058"/>
                <a:gd name="connsiteY5" fmla="*/ 487 h 73603"/>
                <a:gd name="connsiteX6" fmla="*/ 6227 w 121058"/>
                <a:gd name="connsiteY6" fmla="*/ 32330 h 73603"/>
                <a:gd name="connsiteX7" fmla="*/ 472 w 121058"/>
                <a:gd name="connsiteY7" fmla="*/ 43870 h 73603"/>
                <a:gd name="connsiteX8" fmla="*/ 8382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8382" y="67391"/>
                  </a:moveTo>
                  <a:cubicBezTo>
                    <a:pt x="9975" y="72172"/>
                    <a:pt x="15140" y="74739"/>
                    <a:pt x="19921" y="73116"/>
                  </a:cubicBezTo>
                  <a:lnTo>
                    <a:pt x="114832" y="41273"/>
                  </a:lnTo>
                  <a:cubicBezTo>
                    <a:pt x="119612" y="39679"/>
                    <a:pt x="122180" y="34514"/>
                    <a:pt x="120586" y="29733"/>
                  </a:cubicBezTo>
                  <a:lnTo>
                    <a:pt x="112677" y="6212"/>
                  </a:lnTo>
                  <a:cubicBezTo>
                    <a:pt x="111084" y="1431"/>
                    <a:pt x="105919" y="-1136"/>
                    <a:pt x="101138" y="487"/>
                  </a:cubicBezTo>
                  <a:lnTo>
                    <a:pt x="6227" y="32330"/>
                  </a:lnTo>
                  <a:cubicBezTo>
                    <a:pt x="1446" y="33924"/>
                    <a:pt x="-1121" y="39089"/>
                    <a:pt x="472" y="43870"/>
                  </a:cubicBezTo>
                  <a:lnTo>
                    <a:pt x="8382" y="67391"/>
                  </a:lnTo>
                  <a:close/>
                </a:path>
              </a:pathLst>
            </a:custGeom>
            <a:solidFill>
              <a:srgbClr val="F18A00"/>
            </a:solidFill>
            <a:ln w="2937"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80471643-9356-86C5-79A4-9759F9E38C4D}"/>
                </a:ext>
              </a:extLst>
            </p:cNvPr>
            <p:cNvSpPr/>
            <p:nvPr/>
          </p:nvSpPr>
          <p:spPr>
            <a:xfrm>
              <a:off x="11088574" y="6577015"/>
              <a:ext cx="93730" cy="65753"/>
            </a:xfrm>
            <a:custGeom>
              <a:avLst/>
              <a:gdLst>
                <a:gd name="connsiteX0" fmla="*/ 472 w 93730"/>
                <a:gd name="connsiteY0" fmla="*/ 29748 h 65753"/>
                <a:gd name="connsiteX1" fmla="*/ 6227 w 93730"/>
                <a:gd name="connsiteY1" fmla="*/ 41288 h 65753"/>
                <a:gd name="connsiteX2" fmla="*/ 73839 w 93730"/>
                <a:gd name="connsiteY2" fmla="*/ 65281 h 65753"/>
                <a:gd name="connsiteX3" fmla="*/ 85379 w 93730"/>
                <a:gd name="connsiteY3" fmla="*/ 59526 h 65753"/>
                <a:gd name="connsiteX4" fmla="*/ 93258 w 93730"/>
                <a:gd name="connsiteY4" fmla="*/ 36005 h 65753"/>
                <a:gd name="connsiteX5" fmla="*/ 87503 w 93730"/>
                <a:gd name="connsiteY5" fmla="*/ 24466 h 65753"/>
                <a:gd name="connsiteX6" fmla="*/ 19891 w 93730"/>
                <a:gd name="connsiteY6" fmla="*/ 472 h 65753"/>
                <a:gd name="connsiteX7" fmla="*/ 8352 w 93730"/>
                <a:gd name="connsiteY7" fmla="*/ 6227 h 65753"/>
                <a:gd name="connsiteX8" fmla="*/ 472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472" y="29748"/>
                  </a:moveTo>
                  <a:cubicBezTo>
                    <a:pt x="-1121" y="34529"/>
                    <a:pt x="1446" y="39694"/>
                    <a:pt x="6227" y="41288"/>
                  </a:cubicBezTo>
                  <a:lnTo>
                    <a:pt x="73839" y="65281"/>
                  </a:lnTo>
                  <a:cubicBezTo>
                    <a:pt x="78620" y="66874"/>
                    <a:pt x="83785" y="64307"/>
                    <a:pt x="85379" y="59526"/>
                  </a:cubicBezTo>
                  <a:lnTo>
                    <a:pt x="93258" y="36005"/>
                  </a:lnTo>
                  <a:cubicBezTo>
                    <a:pt x="94852" y="31224"/>
                    <a:pt x="92284" y="26059"/>
                    <a:pt x="87503" y="24466"/>
                  </a:cubicBezTo>
                  <a:lnTo>
                    <a:pt x="19891" y="472"/>
                  </a:lnTo>
                  <a:cubicBezTo>
                    <a:pt x="15110" y="-1121"/>
                    <a:pt x="9946" y="1446"/>
                    <a:pt x="8352" y="6227"/>
                  </a:cubicBezTo>
                  <a:lnTo>
                    <a:pt x="472" y="29748"/>
                  </a:lnTo>
                  <a:close/>
                </a:path>
              </a:pathLst>
            </a:custGeom>
            <a:solidFill>
              <a:srgbClr val="F18A00"/>
            </a:solidFill>
            <a:ln w="2937"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E663CAD1-8ACC-ED74-4CA6-B63606AFDE65}"/>
                </a:ext>
              </a:extLst>
            </p:cNvPr>
            <p:cNvSpPr/>
            <p:nvPr/>
          </p:nvSpPr>
          <p:spPr>
            <a:xfrm>
              <a:off x="11030495" y="6372669"/>
              <a:ext cx="80714" cy="90937"/>
            </a:xfrm>
            <a:custGeom>
              <a:avLst/>
              <a:gdLst>
                <a:gd name="connsiteX0" fmla="*/ 77174 w 80714"/>
                <a:gd name="connsiteY0" fmla="*/ 17063 h 90937"/>
                <a:gd name="connsiteX1" fmla="*/ 78797 w 80714"/>
                <a:gd name="connsiteY1" fmla="*/ 29842 h 90937"/>
                <a:gd name="connsiteX2" fmla="*/ 35945 w 80714"/>
                <a:gd name="connsiteY2" fmla="*/ 87391 h 90937"/>
                <a:gd name="connsiteX3" fmla="*/ 23167 w 80714"/>
                <a:gd name="connsiteY3" fmla="*/ 89043 h 90937"/>
                <a:gd name="connsiteX4" fmla="*/ 3541 w 80714"/>
                <a:gd name="connsiteY4" fmla="*/ 73874 h 90937"/>
                <a:gd name="connsiteX5" fmla="*/ 1918 w 80714"/>
                <a:gd name="connsiteY5" fmla="*/ 61095 h 90937"/>
                <a:gd name="connsiteX6" fmla="*/ 44769 w 80714"/>
                <a:gd name="connsiteY6" fmla="*/ 3547 h 90937"/>
                <a:gd name="connsiteX7" fmla="*/ 57548 w 80714"/>
                <a:gd name="connsiteY7" fmla="*/ 1894 h 90937"/>
                <a:gd name="connsiteX8" fmla="*/ 77174 w 80714"/>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4" h="90937">
                  <a:moveTo>
                    <a:pt x="77174" y="17063"/>
                  </a:moveTo>
                  <a:cubicBezTo>
                    <a:pt x="81158" y="20133"/>
                    <a:pt x="81896" y="25858"/>
                    <a:pt x="78797" y="29842"/>
                  </a:cubicBezTo>
                  <a:lnTo>
                    <a:pt x="35945" y="87391"/>
                  </a:lnTo>
                  <a:cubicBezTo>
                    <a:pt x="32876" y="91375"/>
                    <a:pt x="27151" y="92113"/>
                    <a:pt x="23167" y="89043"/>
                  </a:cubicBezTo>
                  <a:lnTo>
                    <a:pt x="3541" y="73874"/>
                  </a:lnTo>
                  <a:cubicBezTo>
                    <a:pt x="-443" y="70805"/>
                    <a:pt x="-1181" y="65080"/>
                    <a:pt x="1918" y="61095"/>
                  </a:cubicBezTo>
                  <a:lnTo>
                    <a:pt x="44769" y="3547"/>
                  </a:lnTo>
                  <a:cubicBezTo>
                    <a:pt x="47839" y="-437"/>
                    <a:pt x="53564" y="-1175"/>
                    <a:pt x="57548" y="1894"/>
                  </a:cubicBezTo>
                  <a:lnTo>
                    <a:pt x="77174" y="17063"/>
                  </a:lnTo>
                  <a:close/>
                </a:path>
              </a:pathLst>
            </a:custGeom>
            <a:solidFill>
              <a:srgbClr val="F18A00"/>
            </a:solidFill>
            <a:ln w="2937" cap="flat">
              <a:noFill/>
              <a:prstDash val="solid"/>
              <a:miter/>
            </a:ln>
          </p:spPr>
          <p:txBody>
            <a:bodyPr rtlCol="0" anchor="ctr"/>
            <a:lstStyle/>
            <a:p>
              <a:endParaRPr lang="nl-BE"/>
            </a:p>
          </p:txBody>
        </p:sp>
      </p:grpSp>
      <p:sp>
        <p:nvSpPr>
          <p:cNvPr id="16" name="Tijdelijke aanduiding voor tekst 27">
            <a:extLst>
              <a:ext uri="{FF2B5EF4-FFF2-40B4-BE49-F238E27FC236}">
                <a16:creationId xmlns:a16="http://schemas.microsoft.com/office/drawing/2014/main" id="{CFF3D92A-4AE1-B979-5522-7AD84660CEBB}"/>
              </a:ext>
            </a:extLst>
          </p:cNvPr>
          <p:cNvSpPr>
            <a:spLocks noGrp="1"/>
          </p:cNvSpPr>
          <p:nvPr>
            <p:ph type="body" sz="quarter" idx="26"/>
          </p:nvPr>
        </p:nvSpPr>
        <p:spPr>
          <a:xfrm>
            <a:off x="5536096" y="4291827"/>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tel 7">
            <a:extLst>
              <a:ext uri="{FF2B5EF4-FFF2-40B4-BE49-F238E27FC236}">
                <a16:creationId xmlns:a16="http://schemas.microsoft.com/office/drawing/2014/main" id="{484047CB-6497-D295-B337-CDA9DC017D97}"/>
              </a:ext>
            </a:extLst>
          </p:cNvPr>
          <p:cNvSpPr>
            <a:spLocks noGrp="1"/>
          </p:cNvSpPr>
          <p:nvPr>
            <p:ph type="title"/>
          </p:nvPr>
        </p:nvSpPr>
        <p:spPr>
          <a:xfrm>
            <a:off x="5798949" y="4549702"/>
            <a:ext cx="4453799" cy="1323975"/>
          </a:xfrm>
          <a:prstGeom prst="rect">
            <a:avLst/>
          </a:prstGeom>
        </p:spPr>
        <p:txBody>
          <a:bodyPr>
            <a:noAutofit/>
          </a:bodyPr>
          <a:lstStyle>
            <a:lvl1pPr algn="ctr">
              <a:defRPr sz="3600">
                <a:solidFill>
                  <a:schemeClr val="bg1"/>
                </a:solidFill>
              </a:defRPr>
            </a:lvl1pPr>
          </a:lstStyle>
          <a:p>
            <a:r>
              <a:rPr lang="nl-NL" dirty="0"/>
              <a:t>Klik om stijl te bewerken</a:t>
            </a:r>
            <a:endParaRPr lang="nl-BE" dirty="0"/>
          </a:p>
        </p:txBody>
      </p:sp>
      <p:sp>
        <p:nvSpPr>
          <p:cNvPr id="18" name="Tijdelijke aanduiding voor tekst 11">
            <a:extLst>
              <a:ext uri="{FF2B5EF4-FFF2-40B4-BE49-F238E27FC236}">
                <a16:creationId xmlns:a16="http://schemas.microsoft.com/office/drawing/2014/main" id="{D3FABC84-89C9-7857-72A3-89DF4FA2923B}"/>
              </a:ext>
            </a:extLst>
          </p:cNvPr>
          <p:cNvSpPr>
            <a:spLocks noGrp="1"/>
          </p:cNvSpPr>
          <p:nvPr>
            <p:ph type="body" sz="quarter" idx="16"/>
          </p:nvPr>
        </p:nvSpPr>
        <p:spPr>
          <a:xfrm>
            <a:off x="5798949" y="5873677"/>
            <a:ext cx="4453799"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12608467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16" presetClass="entr" presetSubtype="37" fill="hold" grpId="0" nodeType="withEffect" nodePh="1">
                                  <p:stCondLst>
                                    <p:cond delay="300"/>
                                  </p:stCondLst>
                                  <p:endCondLst>
                                    <p:cond evt="begin" delay="0">
                                      <p:tn val="21"/>
                                    </p:cond>
                                  </p:end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out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6" grpId="0" animBg="1">
        <p:tmplLst>
          <p:tmpl>
            <p:tnLst>
              <p:par>
                <p:cTn presetID="2" presetClass="entr" presetSubtype="4" decel="10000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16" presetClass="entr" presetSubtype="37" fill="hold" nodeType="withEffect" nodePh="1">
                  <p:stCondLst>
                    <p:cond delay="30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PhAnim="0" preserve="1" userDrawn="1">
  <p:cSld name="Titel met video">
    <p:spTree>
      <p:nvGrpSpPr>
        <p:cNvPr id="1" name=""/>
        <p:cNvGrpSpPr/>
        <p:nvPr/>
      </p:nvGrpSpPr>
      <p:grpSpPr>
        <a:xfrm>
          <a:off x="0" y="0"/>
          <a:ext cx="0" cy="0"/>
          <a:chOff x="0" y="0"/>
          <a:chExt cx="0" cy="0"/>
        </a:xfrm>
      </p:grpSpPr>
      <p:sp>
        <p:nvSpPr>
          <p:cNvPr id="4" name="Tijdelijke aanduiding voor media 3">
            <a:extLst>
              <a:ext uri="{FF2B5EF4-FFF2-40B4-BE49-F238E27FC236}">
                <a16:creationId xmlns:a16="http://schemas.microsoft.com/office/drawing/2014/main" id="{851DAC8F-1191-6837-D18E-522468A1B17A}"/>
              </a:ext>
            </a:extLst>
          </p:cNvPr>
          <p:cNvSpPr>
            <a:spLocks noGrp="1"/>
          </p:cNvSpPr>
          <p:nvPr>
            <p:ph type="media" sz="quarter" idx="10"/>
          </p:nvPr>
        </p:nvSpPr>
        <p:spPr>
          <a:xfrm>
            <a:off x="1153870" y="573881"/>
            <a:ext cx="10175247" cy="5723577"/>
          </a:xfrm>
          <a:custGeom>
            <a:avLst/>
            <a:gdLst>
              <a:gd name="connsiteX0" fmla="*/ 713629 w 10484214"/>
              <a:gd name="connsiteY0" fmla="*/ 0 h 5714998"/>
              <a:gd name="connsiteX1" fmla="*/ 10484214 w 10484214"/>
              <a:gd name="connsiteY1" fmla="*/ 0 h 5714998"/>
              <a:gd name="connsiteX2" fmla="*/ 10484214 w 10484214"/>
              <a:gd name="connsiteY2" fmla="*/ 5714998 h 5714998"/>
              <a:gd name="connsiteX3" fmla="*/ 0 w 10484214"/>
              <a:gd name="connsiteY3" fmla="*/ 5714998 h 5714998"/>
              <a:gd name="connsiteX4" fmla="*/ 0 w 10484214"/>
              <a:gd name="connsiteY4" fmla="*/ 1279234 h 5714998"/>
              <a:gd name="connsiteX5" fmla="*/ 713629 w 10484214"/>
              <a:gd name="connsiteY5" fmla="*/ 1279234 h 571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4214" h="5714998">
                <a:moveTo>
                  <a:pt x="713629" y="0"/>
                </a:moveTo>
                <a:lnTo>
                  <a:pt x="10484214" y="0"/>
                </a:lnTo>
                <a:lnTo>
                  <a:pt x="10484214" y="5714998"/>
                </a:lnTo>
                <a:lnTo>
                  <a:pt x="0" y="5714998"/>
                </a:lnTo>
                <a:lnTo>
                  <a:pt x="0" y="1279234"/>
                </a:lnTo>
                <a:lnTo>
                  <a:pt x="713629" y="1279234"/>
                </a:lnTo>
                <a:close/>
              </a:path>
            </a:pathLst>
          </a:custGeom>
          <a:solidFill>
            <a:schemeClr val="bg1">
              <a:lumMod val="85000"/>
            </a:schemeClr>
          </a:solidFill>
        </p:spPr>
        <p:txBody>
          <a:bodyPr wrap="square" rtlCol="0" anchor="ctr">
            <a:noAutofit/>
          </a:bodyPr>
          <a:lstStyle>
            <a:lvl1pPr marL="0" indent="0" algn="ctr">
              <a:buNone/>
              <a:defRPr sz="1600" b="0" baseline="0"/>
            </a:lvl1pPr>
          </a:lstStyle>
          <a:p>
            <a:pPr lvl="0"/>
            <a:r>
              <a:rPr lang="nl-NL" noProof="0" dirty="0"/>
              <a:t>Klik op het pictogram als u media wilt toevoegen</a:t>
            </a:r>
            <a:endParaRPr lang="nl-BE" noProof="0" dirty="0"/>
          </a:p>
        </p:txBody>
      </p:sp>
      <p:grpSp>
        <p:nvGrpSpPr>
          <p:cNvPr id="7" name="Groep 6">
            <a:extLst>
              <a:ext uri="{FF2B5EF4-FFF2-40B4-BE49-F238E27FC236}">
                <a16:creationId xmlns:a16="http://schemas.microsoft.com/office/drawing/2014/main" id="{5C09AD3D-BE40-B816-D763-C2CD4939BB7F}"/>
              </a:ext>
            </a:extLst>
          </p:cNvPr>
          <p:cNvGrpSpPr/>
          <p:nvPr userDrawn="1"/>
        </p:nvGrpSpPr>
        <p:grpSpPr>
          <a:xfrm>
            <a:off x="571500" y="571496"/>
            <a:ext cx="1279235" cy="1285875"/>
            <a:chOff x="10573383" y="6188077"/>
            <a:chExt cx="669244" cy="672718"/>
          </a:xfrm>
        </p:grpSpPr>
        <p:sp>
          <p:nvSpPr>
            <p:cNvPr id="8" name="Vrije vorm: vorm 7">
              <a:extLst>
                <a:ext uri="{FF2B5EF4-FFF2-40B4-BE49-F238E27FC236}">
                  <a16:creationId xmlns:a16="http://schemas.microsoft.com/office/drawing/2014/main" id="{BECBCD22-87C9-CEF5-DB23-9D98C4EA12C5}"/>
                </a:ext>
              </a:extLst>
            </p:cNvPr>
            <p:cNvSpPr/>
            <p:nvPr/>
          </p:nvSpPr>
          <p:spPr>
            <a:xfrm>
              <a:off x="10573383" y="6188077"/>
              <a:ext cx="669244" cy="672718"/>
            </a:xfrm>
            <a:custGeom>
              <a:avLst/>
              <a:gdLst>
                <a:gd name="connsiteX0" fmla="*/ 0 w 669244"/>
                <a:gd name="connsiteY0" fmla="*/ 0 h 669244"/>
                <a:gd name="connsiteX1" fmla="*/ 669244 w 669244"/>
                <a:gd name="connsiteY1" fmla="*/ 0 h 669244"/>
                <a:gd name="connsiteX2" fmla="*/ 669244 w 669244"/>
                <a:gd name="connsiteY2" fmla="*/ 669244 h 669244"/>
                <a:gd name="connsiteX3" fmla="*/ 0 w 669244"/>
                <a:gd name="connsiteY3" fmla="*/ 669244 h 669244"/>
              </a:gdLst>
              <a:ahLst/>
              <a:cxnLst>
                <a:cxn ang="0">
                  <a:pos x="connsiteX0" y="connsiteY0"/>
                </a:cxn>
                <a:cxn ang="0">
                  <a:pos x="connsiteX1" y="connsiteY1"/>
                </a:cxn>
                <a:cxn ang="0">
                  <a:pos x="connsiteX2" y="connsiteY2"/>
                </a:cxn>
                <a:cxn ang="0">
                  <a:pos x="connsiteX3" y="connsiteY3"/>
                </a:cxn>
              </a:cxnLst>
              <a:rect l="l" t="t" r="r" b="b"/>
              <a:pathLst>
                <a:path w="669244" h="669244">
                  <a:moveTo>
                    <a:pt x="0" y="0"/>
                  </a:moveTo>
                  <a:lnTo>
                    <a:pt x="669244" y="0"/>
                  </a:lnTo>
                  <a:lnTo>
                    <a:pt x="669244" y="669244"/>
                  </a:lnTo>
                  <a:lnTo>
                    <a:pt x="0" y="669244"/>
                  </a:lnTo>
                  <a:close/>
                </a:path>
              </a:pathLst>
            </a:custGeom>
            <a:solidFill>
              <a:schemeClr val="accent2"/>
            </a:solidFill>
            <a:ln w="127"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D849FE88-2F94-D47A-2D02-15BD235A602F}"/>
                </a:ext>
              </a:extLst>
            </p:cNvPr>
            <p:cNvSpPr/>
            <p:nvPr/>
          </p:nvSpPr>
          <p:spPr>
            <a:xfrm>
              <a:off x="10744700" y="6352665"/>
              <a:ext cx="325753" cy="340332"/>
            </a:xfrm>
            <a:custGeom>
              <a:avLst/>
              <a:gdLst>
                <a:gd name="connsiteX0" fmla="*/ 250882 w 325753"/>
                <a:gd name="connsiteY0" fmla="*/ 340333 h 340332"/>
                <a:gd name="connsiteX1" fmla="*/ 224144 w 325753"/>
                <a:gd name="connsiteY1" fmla="*/ 264487 h 340332"/>
                <a:gd name="connsiteX2" fmla="*/ 99662 w 325753"/>
                <a:gd name="connsiteY2" fmla="*/ 264487 h 340332"/>
                <a:gd name="connsiteX3" fmla="*/ 72924 w 325753"/>
                <a:gd name="connsiteY3" fmla="*/ 340333 h 340332"/>
                <a:gd name="connsiteX4" fmla="*/ 0 w 325753"/>
                <a:gd name="connsiteY4" fmla="*/ 340333 h 340332"/>
                <a:gd name="connsiteX5" fmla="*/ 130296 w 325753"/>
                <a:gd name="connsiteY5" fmla="*/ 0 h 340332"/>
                <a:gd name="connsiteX6" fmla="*/ 196432 w 325753"/>
                <a:gd name="connsiteY6" fmla="*/ 0 h 340332"/>
                <a:gd name="connsiteX7" fmla="*/ 325754 w 325753"/>
                <a:gd name="connsiteY7" fmla="*/ 340333 h 340332"/>
                <a:gd name="connsiteX8" fmla="*/ 250882 w 325753"/>
                <a:gd name="connsiteY8" fmla="*/ 340333 h 340332"/>
                <a:gd name="connsiteX9" fmla="*/ 178931 w 325753"/>
                <a:gd name="connsiteY9" fmla="*/ 138057 h 340332"/>
                <a:gd name="connsiteX10" fmla="*/ 161903 w 325753"/>
                <a:gd name="connsiteY10" fmla="*/ 85054 h 340332"/>
                <a:gd name="connsiteX11" fmla="*/ 144875 w 325753"/>
                <a:gd name="connsiteY11" fmla="*/ 138057 h 340332"/>
                <a:gd name="connsiteX12" fmla="*/ 122977 w 325753"/>
                <a:gd name="connsiteY12" fmla="*/ 199796 h 340332"/>
                <a:gd name="connsiteX13" fmla="*/ 200770 w 325753"/>
                <a:gd name="connsiteY13" fmla="*/ 199796 h 340332"/>
                <a:gd name="connsiteX14" fmla="*/ 178902 w 325753"/>
                <a:gd name="connsiteY14" fmla="*/ 138057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3" h="340332">
                  <a:moveTo>
                    <a:pt x="250882" y="340333"/>
                  </a:moveTo>
                  <a:lnTo>
                    <a:pt x="224144" y="264487"/>
                  </a:lnTo>
                  <a:lnTo>
                    <a:pt x="99662" y="264487"/>
                  </a:lnTo>
                  <a:lnTo>
                    <a:pt x="72924" y="340333"/>
                  </a:lnTo>
                  <a:lnTo>
                    <a:pt x="0" y="340333"/>
                  </a:lnTo>
                  <a:lnTo>
                    <a:pt x="130296" y="0"/>
                  </a:lnTo>
                  <a:lnTo>
                    <a:pt x="196432" y="0"/>
                  </a:lnTo>
                  <a:lnTo>
                    <a:pt x="325754" y="340333"/>
                  </a:lnTo>
                  <a:lnTo>
                    <a:pt x="250882" y="340333"/>
                  </a:lnTo>
                  <a:close/>
                  <a:moveTo>
                    <a:pt x="178931" y="138057"/>
                  </a:moveTo>
                  <a:cubicBezTo>
                    <a:pt x="172114" y="118137"/>
                    <a:pt x="165326" y="97714"/>
                    <a:pt x="161903" y="85054"/>
                  </a:cubicBezTo>
                  <a:cubicBezTo>
                    <a:pt x="158509" y="97685"/>
                    <a:pt x="151692" y="118107"/>
                    <a:pt x="144875" y="138057"/>
                  </a:cubicBezTo>
                  <a:lnTo>
                    <a:pt x="122977" y="199796"/>
                  </a:lnTo>
                  <a:lnTo>
                    <a:pt x="200770" y="199796"/>
                  </a:lnTo>
                  <a:lnTo>
                    <a:pt x="178902" y="138057"/>
                  </a:lnTo>
                  <a:close/>
                </a:path>
              </a:pathLst>
            </a:custGeom>
            <a:solidFill>
              <a:srgbClr val="FFFFFF"/>
            </a:solidFill>
            <a:ln w="2937"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6624EE60-E0E5-CD32-F42B-2522F28FD4FA}"/>
                </a:ext>
              </a:extLst>
            </p:cNvPr>
            <p:cNvSpPr/>
            <p:nvPr/>
          </p:nvSpPr>
          <p:spPr>
            <a:xfrm>
              <a:off x="10617916" y="6464855"/>
              <a:ext cx="121058" cy="73603"/>
            </a:xfrm>
            <a:custGeom>
              <a:avLst/>
              <a:gdLst>
                <a:gd name="connsiteX0" fmla="*/ 112677 w 121058"/>
                <a:gd name="connsiteY0" fmla="*/ 67391 h 73603"/>
                <a:gd name="connsiteX1" fmla="*/ 101138 w 121058"/>
                <a:gd name="connsiteY1" fmla="*/ 73116 h 73603"/>
                <a:gd name="connsiteX2" fmla="*/ 6227 w 121058"/>
                <a:gd name="connsiteY2" fmla="*/ 41273 h 73603"/>
                <a:gd name="connsiteX3" fmla="*/ 472 w 121058"/>
                <a:gd name="connsiteY3" fmla="*/ 29733 h 73603"/>
                <a:gd name="connsiteX4" fmla="*/ 8382 w 121058"/>
                <a:gd name="connsiteY4" fmla="*/ 6212 h 73603"/>
                <a:gd name="connsiteX5" fmla="*/ 19921 w 121058"/>
                <a:gd name="connsiteY5" fmla="*/ 487 h 73603"/>
                <a:gd name="connsiteX6" fmla="*/ 114832 w 121058"/>
                <a:gd name="connsiteY6" fmla="*/ 32330 h 73603"/>
                <a:gd name="connsiteX7" fmla="*/ 120586 w 121058"/>
                <a:gd name="connsiteY7" fmla="*/ 43870 h 73603"/>
                <a:gd name="connsiteX8" fmla="*/ 112707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112677" y="67391"/>
                  </a:moveTo>
                  <a:cubicBezTo>
                    <a:pt x="111084" y="72172"/>
                    <a:pt x="105919" y="74739"/>
                    <a:pt x="101138" y="73116"/>
                  </a:cubicBezTo>
                  <a:lnTo>
                    <a:pt x="6227" y="41273"/>
                  </a:lnTo>
                  <a:cubicBezTo>
                    <a:pt x="1446" y="39679"/>
                    <a:pt x="-1121" y="34514"/>
                    <a:pt x="472" y="29733"/>
                  </a:cubicBezTo>
                  <a:lnTo>
                    <a:pt x="8382" y="6212"/>
                  </a:lnTo>
                  <a:cubicBezTo>
                    <a:pt x="9975" y="1431"/>
                    <a:pt x="15140" y="-1136"/>
                    <a:pt x="19921" y="487"/>
                  </a:cubicBezTo>
                  <a:lnTo>
                    <a:pt x="114832" y="32330"/>
                  </a:lnTo>
                  <a:cubicBezTo>
                    <a:pt x="119612" y="33924"/>
                    <a:pt x="122180" y="39089"/>
                    <a:pt x="120586" y="43870"/>
                  </a:cubicBezTo>
                  <a:lnTo>
                    <a:pt x="112707" y="67391"/>
                  </a:lnTo>
                  <a:close/>
                </a:path>
              </a:pathLst>
            </a:custGeom>
            <a:solidFill>
              <a:srgbClr val="F18A00"/>
            </a:solidFill>
            <a:ln w="2937"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95E2426-7BED-9D6B-8572-E13B7E0A8FCD}"/>
                </a:ext>
              </a:extLst>
            </p:cNvPr>
            <p:cNvSpPr/>
            <p:nvPr/>
          </p:nvSpPr>
          <p:spPr>
            <a:xfrm>
              <a:off x="10632170" y="6577015"/>
              <a:ext cx="93730" cy="65753"/>
            </a:xfrm>
            <a:custGeom>
              <a:avLst/>
              <a:gdLst>
                <a:gd name="connsiteX0" fmla="*/ 93258 w 93730"/>
                <a:gd name="connsiteY0" fmla="*/ 29748 h 65753"/>
                <a:gd name="connsiteX1" fmla="*/ 87503 w 93730"/>
                <a:gd name="connsiteY1" fmla="*/ 41288 h 65753"/>
                <a:gd name="connsiteX2" fmla="*/ 19891 w 93730"/>
                <a:gd name="connsiteY2" fmla="*/ 65281 h 65753"/>
                <a:gd name="connsiteX3" fmla="*/ 8352 w 93730"/>
                <a:gd name="connsiteY3" fmla="*/ 59526 h 65753"/>
                <a:gd name="connsiteX4" fmla="*/ 472 w 93730"/>
                <a:gd name="connsiteY4" fmla="*/ 36005 h 65753"/>
                <a:gd name="connsiteX5" fmla="*/ 6227 w 93730"/>
                <a:gd name="connsiteY5" fmla="*/ 24466 h 65753"/>
                <a:gd name="connsiteX6" fmla="*/ 73839 w 93730"/>
                <a:gd name="connsiteY6" fmla="*/ 472 h 65753"/>
                <a:gd name="connsiteX7" fmla="*/ 85379 w 93730"/>
                <a:gd name="connsiteY7" fmla="*/ 6227 h 65753"/>
                <a:gd name="connsiteX8" fmla="*/ 93258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93258" y="29748"/>
                  </a:moveTo>
                  <a:cubicBezTo>
                    <a:pt x="94852" y="34529"/>
                    <a:pt x="92284" y="39694"/>
                    <a:pt x="87503" y="41288"/>
                  </a:cubicBezTo>
                  <a:lnTo>
                    <a:pt x="19891" y="65281"/>
                  </a:lnTo>
                  <a:cubicBezTo>
                    <a:pt x="15110" y="66874"/>
                    <a:pt x="9946" y="64307"/>
                    <a:pt x="8352" y="59526"/>
                  </a:cubicBezTo>
                  <a:lnTo>
                    <a:pt x="472" y="36005"/>
                  </a:lnTo>
                  <a:cubicBezTo>
                    <a:pt x="-1121" y="31224"/>
                    <a:pt x="1446" y="26059"/>
                    <a:pt x="6227" y="24466"/>
                  </a:cubicBezTo>
                  <a:lnTo>
                    <a:pt x="73839" y="472"/>
                  </a:lnTo>
                  <a:cubicBezTo>
                    <a:pt x="78620" y="-1121"/>
                    <a:pt x="83785" y="1446"/>
                    <a:pt x="85379" y="6227"/>
                  </a:cubicBezTo>
                  <a:lnTo>
                    <a:pt x="93258" y="29748"/>
                  </a:lnTo>
                  <a:close/>
                </a:path>
              </a:pathLst>
            </a:custGeom>
            <a:solidFill>
              <a:srgbClr val="F18A00"/>
            </a:solidFill>
            <a:ln w="2937"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4673BD34-0966-EF10-7E79-B138FDC14770}"/>
                </a:ext>
              </a:extLst>
            </p:cNvPr>
            <p:cNvSpPr/>
            <p:nvPr/>
          </p:nvSpPr>
          <p:spPr>
            <a:xfrm>
              <a:off x="10703265" y="6372669"/>
              <a:ext cx="80720" cy="90937"/>
            </a:xfrm>
            <a:custGeom>
              <a:avLst/>
              <a:gdLst>
                <a:gd name="connsiteX0" fmla="*/ 3541 w 80720"/>
                <a:gd name="connsiteY0" fmla="*/ 17063 h 90937"/>
                <a:gd name="connsiteX1" fmla="*/ 1918 w 80720"/>
                <a:gd name="connsiteY1" fmla="*/ 29842 h 90937"/>
                <a:gd name="connsiteX2" fmla="*/ 44769 w 80720"/>
                <a:gd name="connsiteY2" fmla="*/ 87391 h 90937"/>
                <a:gd name="connsiteX3" fmla="*/ 57548 w 80720"/>
                <a:gd name="connsiteY3" fmla="*/ 89043 h 90937"/>
                <a:gd name="connsiteX4" fmla="*/ 77174 w 80720"/>
                <a:gd name="connsiteY4" fmla="*/ 73874 h 90937"/>
                <a:gd name="connsiteX5" fmla="*/ 78826 w 80720"/>
                <a:gd name="connsiteY5" fmla="*/ 61095 h 90937"/>
                <a:gd name="connsiteX6" fmla="*/ 35975 w 80720"/>
                <a:gd name="connsiteY6" fmla="*/ 3547 h 90937"/>
                <a:gd name="connsiteX7" fmla="*/ 23196 w 80720"/>
                <a:gd name="connsiteY7" fmla="*/ 1894 h 90937"/>
                <a:gd name="connsiteX8" fmla="*/ 3571 w 80720"/>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 h="90937">
                  <a:moveTo>
                    <a:pt x="3541" y="17063"/>
                  </a:moveTo>
                  <a:cubicBezTo>
                    <a:pt x="-443" y="20133"/>
                    <a:pt x="-1181" y="25858"/>
                    <a:pt x="1918" y="29842"/>
                  </a:cubicBezTo>
                  <a:lnTo>
                    <a:pt x="44769" y="87391"/>
                  </a:lnTo>
                  <a:cubicBezTo>
                    <a:pt x="47839" y="91375"/>
                    <a:pt x="53564" y="92113"/>
                    <a:pt x="57548" y="89043"/>
                  </a:cubicBezTo>
                  <a:lnTo>
                    <a:pt x="77174" y="73874"/>
                  </a:lnTo>
                  <a:cubicBezTo>
                    <a:pt x="81158" y="70805"/>
                    <a:pt x="81896" y="65080"/>
                    <a:pt x="78826" y="61095"/>
                  </a:cubicBezTo>
                  <a:lnTo>
                    <a:pt x="35975" y="3547"/>
                  </a:lnTo>
                  <a:cubicBezTo>
                    <a:pt x="32906" y="-437"/>
                    <a:pt x="27180" y="-1175"/>
                    <a:pt x="23196" y="1894"/>
                  </a:cubicBezTo>
                  <a:lnTo>
                    <a:pt x="3571" y="17063"/>
                  </a:lnTo>
                  <a:close/>
                </a:path>
              </a:pathLst>
            </a:custGeom>
            <a:solidFill>
              <a:srgbClr val="F18A00"/>
            </a:solidFill>
            <a:ln w="2937"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B43DD835-AB68-9C21-0018-C9B6130660A6}"/>
                </a:ext>
              </a:extLst>
            </p:cNvPr>
            <p:cNvSpPr/>
            <p:nvPr/>
          </p:nvSpPr>
          <p:spPr>
            <a:xfrm>
              <a:off x="11075500" y="6464855"/>
              <a:ext cx="121058" cy="73603"/>
            </a:xfrm>
            <a:custGeom>
              <a:avLst/>
              <a:gdLst>
                <a:gd name="connsiteX0" fmla="*/ 8382 w 121058"/>
                <a:gd name="connsiteY0" fmla="*/ 67391 h 73603"/>
                <a:gd name="connsiteX1" fmla="*/ 19921 w 121058"/>
                <a:gd name="connsiteY1" fmla="*/ 73116 h 73603"/>
                <a:gd name="connsiteX2" fmla="*/ 114832 w 121058"/>
                <a:gd name="connsiteY2" fmla="*/ 41273 h 73603"/>
                <a:gd name="connsiteX3" fmla="*/ 120586 w 121058"/>
                <a:gd name="connsiteY3" fmla="*/ 29733 h 73603"/>
                <a:gd name="connsiteX4" fmla="*/ 112677 w 121058"/>
                <a:gd name="connsiteY4" fmla="*/ 6212 h 73603"/>
                <a:gd name="connsiteX5" fmla="*/ 101138 w 121058"/>
                <a:gd name="connsiteY5" fmla="*/ 487 h 73603"/>
                <a:gd name="connsiteX6" fmla="*/ 6227 w 121058"/>
                <a:gd name="connsiteY6" fmla="*/ 32330 h 73603"/>
                <a:gd name="connsiteX7" fmla="*/ 472 w 121058"/>
                <a:gd name="connsiteY7" fmla="*/ 43870 h 73603"/>
                <a:gd name="connsiteX8" fmla="*/ 8382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8382" y="67391"/>
                  </a:moveTo>
                  <a:cubicBezTo>
                    <a:pt x="9975" y="72172"/>
                    <a:pt x="15140" y="74739"/>
                    <a:pt x="19921" y="73116"/>
                  </a:cubicBezTo>
                  <a:lnTo>
                    <a:pt x="114832" y="41273"/>
                  </a:lnTo>
                  <a:cubicBezTo>
                    <a:pt x="119612" y="39679"/>
                    <a:pt x="122180" y="34514"/>
                    <a:pt x="120586" y="29733"/>
                  </a:cubicBezTo>
                  <a:lnTo>
                    <a:pt x="112677" y="6212"/>
                  </a:lnTo>
                  <a:cubicBezTo>
                    <a:pt x="111084" y="1431"/>
                    <a:pt x="105919" y="-1136"/>
                    <a:pt x="101138" y="487"/>
                  </a:cubicBezTo>
                  <a:lnTo>
                    <a:pt x="6227" y="32330"/>
                  </a:lnTo>
                  <a:cubicBezTo>
                    <a:pt x="1446" y="33924"/>
                    <a:pt x="-1121" y="39089"/>
                    <a:pt x="472" y="43870"/>
                  </a:cubicBezTo>
                  <a:lnTo>
                    <a:pt x="8382" y="67391"/>
                  </a:lnTo>
                  <a:close/>
                </a:path>
              </a:pathLst>
            </a:custGeom>
            <a:solidFill>
              <a:srgbClr val="F18A00"/>
            </a:solidFill>
            <a:ln w="2937"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80471643-9356-86C5-79A4-9759F9E38C4D}"/>
                </a:ext>
              </a:extLst>
            </p:cNvPr>
            <p:cNvSpPr/>
            <p:nvPr/>
          </p:nvSpPr>
          <p:spPr>
            <a:xfrm>
              <a:off x="11088574" y="6577015"/>
              <a:ext cx="93730" cy="65753"/>
            </a:xfrm>
            <a:custGeom>
              <a:avLst/>
              <a:gdLst>
                <a:gd name="connsiteX0" fmla="*/ 472 w 93730"/>
                <a:gd name="connsiteY0" fmla="*/ 29748 h 65753"/>
                <a:gd name="connsiteX1" fmla="*/ 6227 w 93730"/>
                <a:gd name="connsiteY1" fmla="*/ 41288 h 65753"/>
                <a:gd name="connsiteX2" fmla="*/ 73839 w 93730"/>
                <a:gd name="connsiteY2" fmla="*/ 65281 h 65753"/>
                <a:gd name="connsiteX3" fmla="*/ 85379 w 93730"/>
                <a:gd name="connsiteY3" fmla="*/ 59526 h 65753"/>
                <a:gd name="connsiteX4" fmla="*/ 93258 w 93730"/>
                <a:gd name="connsiteY4" fmla="*/ 36005 h 65753"/>
                <a:gd name="connsiteX5" fmla="*/ 87503 w 93730"/>
                <a:gd name="connsiteY5" fmla="*/ 24466 h 65753"/>
                <a:gd name="connsiteX6" fmla="*/ 19891 w 93730"/>
                <a:gd name="connsiteY6" fmla="*/ 472 h 65753"/>
                <a:gd name="connsiteX7" fmla="*/ 8352 w 93730"/>
                <a:gd name="connsiteY7" fmla="*/ 6227 h 65753"/>
                <a:gd name="connsiteX8" fmla="*/ 472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472" y="29748"/>
                  </a:moveTo>
                  <a:cubicBezTo>
                    <a:pt x="-1121" y="34529"/>
                    <a:pt x="1446" y="39694"/>
                    <a:pt x="6227" y="41288"/>
                  </a:cubicBezTo>
                  <a:lnTo>
                    <a:pt x="73839" y="65281"/>
                  </a:lnTo>
                  <a:cubicBezTo>
                    <a:pt x="78620" y="66874"/>
                    <a:pt x="83785" y="64307"/>
                    <a:pt x="85379" y="59526"/>
                  </a:cubicBezTo>
                  <a:lnTo>
                    <a:pt x="93258" y="36005"/>
                  </a:lnTo>
                  <a:cubicBezTo>
                    <a:pt x="94852" y="31224"/>
                    <a:pt x="92284" y="26059"/>
                    <a:pt x="87503" y="24466"/>
                  </a:cubicBezTo>
                  <a:lnTo>
                    <a:pt x="19891" y="472"/>
                  </a:lnTo>
                  <a:cubicBezTo>
                    <a:pt x="15110" y="-1121"/>
                    <a:pt x="9946" y="1446"/>
                    <a:pt x="8352" y="6227"/>
                  </a:cubicBezTo>
                  <a:lnTo>
                    <a:pt x="472" y="29748"/>
                  </a:lnTo>
                  <a:close/>
                </a:path>
              </a:pathLst>
            </a:custGeom>
            <a:solidFill>
              <a:srgbClr val="F18A00"/>
            </a:solidFill>
            <a:ln w="2937"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E663CAD1-8ACC-ED74-4CA6-B63606AFDE65}"/>
                </a:ext>
              </a:extLst>
            </p:cNvPr>
            <p:cNvSpPr/>
            <p:nvPr/>
          </p:nvSpPr>
          <p:spPr>
            <a:xfrm>
              <a:off x="11030495" y="6372669"/>
              <a:ext cx="80714" cy="90937"/>
            </a:xfrm>
            <a:custGeom>
              <a:avLst/>
              <a:gdLst>
                <a:gd name="connsiteX0" fmla="*/ 77174 w 80714"/>
                <a:gd name="connsiteY0" fmla="*/ 17063 h 90937"/>
                <a:gd name="connsiteX1" fmla="*/ 78797 w 80714"/>
                <a:gd name="connsiteY1" fmla="*/ 29842 h 90937"/>
                <a:gd name="connsiteX2" fmla="*/ 35945 w 80714"/>
                <a:gd name="connsiteY2" fmla="*/ 87391 h 90937"/>
                <a:gd name="connsiteX3" fmla="*/ 23167 w 80714"/>
                <a:gd name="connsiteY3" fmla="*/ 89043 h 90937"/>
                <a:gd name="connsiteX4" fmla="*/ 3541 w 80714"/>
                <a:gd name="connsiteY4" fmla="*/ 73874 h 90937"/>
                <a:gd name="connsiteX5" fmla="*/ 1918 w 80714"/>
                <a:gd name="connsiteY5" fmla="*/ 61095 h 90937"/>
                <a:gd name="connsiteX6" fmla="*/ 44769 w 80714"/>
                <a:gd name="connsiteY6" fmla="*/ 3547 h 90937"/>
                <a:gd name="connsiteX7" fmla="*/ 57548 w 80714"/>
                <a:gd name="connsiteY7" fmla="*/ 1894 h 90937"/>
                <a:gd name="connsiteX8" fmla="*/ 77174 w 80714"/>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4" h="90937">
                  <a:moveTo>
                    <a:pt x="77174" y="17063"/>
                  </a:moveTo>
                  <a:cubicBezTo>
                    <a:pt x="81158" y="20133"/>
                    <a:pt x="81896" y="25858"/>
                    <a:pt x="78797" y="29842"/>
                  </a:cubicBezTo>
                  <a:lnTo>
                    <a:pt x="35945" y="87391"/>
                  </a:lnTo>
                  <a:cubicBezTo>
                    <a:pt x="32876" y="91375"/>
                    <a:pt x="27151" y="92113"/>
                    <a:pt x="23167" y="89043"/>
                  </a:cubicBezTo>
                  <a:lnTo>
                    <a:pt x="3541" y="73874"/>
                  </a:lnTo>
                  <a:cubicBezTo>
                    <a:pt x="-443" y="70805"/>
                    <a:pt x="-1181" y="65080"/>
                    <a:pt x="1918" y="61095"/>
                  </a:cubicBezTo>
                  <a:lnTo>
                    <a:pt x="44769" y="3547"/>
                  </a:lnTo>
                  <a:cubicBezTo>
                    <a:pt x="47839" y="-437"/>
                    <a:pt x="53564" y="-1175"/>
                    <a:pt x="57548" y="1894"/>
                  </a:cubicBezTo>
                  <a:lnTo>
                    <a:pt x="77174" y="17063"/>
                  </a:lnTo>
                  <a:close/>
                </a:path>
              </a:pathLst>
            </a:custGeom>
            <a:solidFill>
              <a:srgbClr val="F18A00"/>
            </a:solidFill>
            <a:ln w="2937" cap="flat">
              <a:noFill/>
              <a:prstDash val="solid"/>
              <a:miter/>
            </a:ln>
          </p:spPr>
          <p:txBody>
            <a:bodyPr rtlCol="0" anchor="ctr"/>
            <a:lstStyle/>
            <a:p>
              <a:endParaRPr lang="nl-BE"/>
            </a:p>
          </p:txBody>
        </p:sp>
      </p:grpSp>
      <p:sp>
        <p:nvSpPr>
          <p:cNvPr id="16" name="Tijdelijke aanduiding voor tekst 27">
            <a:extLst>
              <a:ext uri="{FF2B5EF4-FFF2-40B4-BE49-F238E27FC236}">
                <a16:creationId xmlns:a16="http://schemas.microsoft.com/office/drawing/2014/main" id="{CFF3D92A-4AE1-B979-5522-7AD84660CEBB}"/>
              </a:ext>
            </a:extLst>
          </p:cNvPr>
          <p:cNvSpPr>
            <a:spLocks noGrp="1"/>
          </p:cNvSpPr>
          <p:nvPr>
            <p:ph type="body" sz="quarter" idx="26"/>
          </p:nvPr>
        </p:nvSpPr>
        <p:spPr>
          <a:xfrm>
            <a:off x="5536096" y="4291827"/>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tel 7">
            <a:extLst>
              <a:ext uri="{FF2B5EF4-FFF2-40B4-BE49-F238E27FC236}">
                <a16:creationId xmlns:a16="http://schemas.microsoft.com/office/drawing/2014/main" id="{484047CB-6497-D295-B337-CDA9DC017D97}"/>
              </a:ext>
            </a:extLst>
          </p:cNvPr>
          <p:cNvSpPr>
            <a:spLocks noGrp="1"/>
          </p:cNvSpPr>
          <p:nvPr>
            <p:ph type="title"/>
          </p:nvPr>
        </p:nvSpPr>
        <p:spPr>
          <a:xfrm>
            <a:off x="5798949" y="4549702"/>
            <a:ext cx="4453799" cy="1323975"/>
          </a:xfrm>
          <a:prstGeom prst="rect">
            <a:avLst/>
          </a:prstGeom>
        </p:spPr>
        <p:txBody>
          <a:bodyPr>
            <a:noAutofit/>
          </a:bodyPr>
          <a:lstStyle>
            <a:lvl1pPr algn="ctr">
              <a:defRPr sz="3600">
                <a:solidFill>
                  <a:schemeClr val="bg1"/>
                </a:solidFill>
              </a:defRPr>
            </a:lvl1pPr>
          </a:lstStyle>
          <a:p>
            <a:r>
              <a:rPr lang="nl-NL" dirty="0"/>
              <a:t>Klik om stijl te bewerken</a:t>
            </a:r>
            <a:endParaRPr lang="nl-BE" dirty="0"/>
          </a:p>
        </p:txBody>
      </p:sp>
      <p:sp>
        <p:nvSpPr>
          <p:cNvPr id="18" name="Tijdelijke aanduiding voor tekst 11">
            <a:extLst>
              <a:ext uri="{FF2B5EF4-FFF2-40B4-BE49-F238E27FC236}">
                <a16:creationId xmlns:a16="http://schemas.microsoft.com/office/drawing/2014/main" id="{D3FABC84-89C9-7857-72A3-89DF4FA2923B}"/>
              </a:ext>
            </a:extLst>
          </p:cNvPr>
          <p:cNvSpPr>
            <a:spLocks noGrp="1"/>
          </p:cNvSpPr>
          <p:nvPr>
            <p:ph type="body" sz="quarter" idx="16"/>
          </p:nvPr>
        </p:nvSpPr>
        <p:spPr>
          <a:xfrm>
            <a:off x="5798949" y="5873677"/>
            <a:ext cx="4453799"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7613598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16" presetClass="entr" presetSubtype="37" fill="hold" grpId="0" nodeType="withEffect" nodePh="1">
                                  <p:stCondLst>
                                    <p:cond delay="300"/>
                                  </p:stCondLst>
                                  <p:endCondLst>
                                    <p:cond evt="begin" delay="0">
                                      <p:tn val="21"/>
                                    </p:cond>
                                  </p:end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out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tmplLst>
          <p:tmpl>
            <p:tnLst>
              <p:par>
                <p:cTn presetID="2" presetClass="entr" presetSubtype="4" decel="10000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16" presetClass="entr" presetSubtype="37" fill="hold" nodeType="withEffect" nodePh="1">
                  <p:stCondLst>
                    <p:cond delay="30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PhAnim="0" preserve="1" userDrawn="1">
  <p:cSld name="Titel zonder bee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01A79EC-28B7-8FCE-7D5B-DC0956CAFAE5}"/>
              </a:ext>
            </a:extLst>
          </p:cNvPr>
          <p:cNvSpPr/>
          <p:nvPr userDrawn="1"/>
        </p:nvSpPr>
        <p:spPr>
          <a:xfrm>
            <a:off x="586540" y="583531"/>
            <a:ext cx="11018920" cy="5750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Graphic 19">
            <a:extLst>
              <a:ext uri="{FF2B5EF4-FFF2-40B4-BE49-F238E27FC236}">
                <a16:creationId xmlns:a16="http://schemas.microsoft.com/office/drawing/2014/main" id="{D3F20987-0B46-D435-87AC-D26ACBE7C1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5946" y="2637378"/>
            <a:ext cx="1822282" cy="1822282"/>
          </a:xfrm>
          <a:prstGeom prst="rect">
            <a:avLst/>
          </a:prstGeom>
        </p:spPr>
      </p:pic>
      <p:sp>
        <p:nvSpPr>
          <p:cNvPr id="21" name="Titel 7">
            <a:extLst>
              <a:ext uri="{FF2B5EF4-FFF2-40B4-BE49-F238E27FC236}">
                <a16:creationId xmlns:a16="http://schemas.microsoft.com/office/drawing/2014/main" id="{13EA7FC4-7AB0-195E-EF15-400B335FD464}"/>
              </a:ext>
            </a:extLst>
          </p:cNvPr>
          <p:cNvSpPr>
            <a:spLocks noGrp="1"/>
          </p:cNvSpPr>
          <p:nvPr>
            <p:ph type="title"/>
          </p:nvPr>
        </p:nvSpPr>
        <p:spPr>
          <a:xfrm>
            <a:off x="5141015" y="2637378"/>
            <a:ext cx="5910232" cy="1338327"/>
          </a:xfrm>
        </p:spPr>
        <p:txBody>
          <a:bodyPr anchor="b">
            <a:noAutofit/>
          </a:bodyPr>
          <a:lstStyle>
            <a:lvl1pPr>
              <a:defRPr sz="3600">
                <a:solidFill>
                  <a:schemeClr val="bg1"/>
                </a:solidFill>
              </a:defRPr>
            </a:lvl1pPr>
          </a:lstStyle>
          <a:p>
            <a:r>
              <a:rPr lang="nl-NL" dirty="0"/>
              <a:t>Klik om stijl te bewerken</a:t>
            </a:r>
            <a:endParaRPr lang="nl-BE" dirty="0"/>
          </a:p>
        </p:txBody>
      </p:sp>
      <p:sp>
        <p:nvSpPr>
          <p:cNvPr id="22" name="Tijdelijke aanduiding voor tekst 9">
            <a:extLst>
              <a:ext uri="{FF2B5EF4-FFF2-40B4-BE49-F238E27FC236}">
                <a16:creationId xmlns:a16="http://schemas.microsoft.com/office/drawing/2014/main" id="{E66668AF-1688-DBE8-C001-15DE4B315886}"/>
              </a:ext>
            </a:extLst>
          </p:cNvPr>
          <p:cNvSpPr>
            <a:spLocks noGrp="1"/>
          </p:cNvSpPr>
          <p:nvPr>
            <p:ph type="body" sz="quarter" idx="15"/>
          </p:nvPr>
        </p:nvSpPr>
        <p:spPr>
          <a:xfrm>
            <a:off x="4554750" y="2130882"/>
            <a:ext cx="18000" cy="2835275"/>
          </a:xfrm>
          <a:solidFill>
            <a:schemeClr val="bg1"/>
          </a:solidFill>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11">
            <a:extLst>
              <a:ext uri="{FF2B5EF4-FFF2-40B4-BE49-F238E27FC236}">
                <a16:creationId xmlns:a16="http://schemas.microsoft.com/office/drawing/2014/main" id="{ECDDADC6-EB87-1D57-3F91-92CBD59B4EED}"/>
              </a:ext>
            </a:extLst>
          </p:cNvPr>
          <p:cNvSpPr>
            <a:spLocks noGrp="1"/>
          </p:cNvSpPr>
          <p:nvPr>
            <p:ph type="body" sz="quarter" idx="16"/>
          </p:nvPr>
        </p:nvSpPr>
        <p:spPr>
          <a:xfrm>
            <a:off x="5141410" y="3975706"/>
            <a:ext cx="5932631" cy="448784"/>
          </a:xfrm>
        </p:spPr>
        <p:txBody>
          <a:bodyPr>
            <a:normAutofit/>
          </a:bodyPr>
          <a:lstStyle>
            <a:lvl1pPr marL="0" indent="0">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30605096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9" presetID="16" presetClass="entr" presetSubtype="4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Horizontal)">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16" presetClass="entr" presetSubtype="4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barn(outHorizontal)">
                      <p:cBhvr>
                        <p:cTn dur="500"/>
                        <p:tgtEl>
                          <p:spTgt spid="22"/>
                        </p:tgtEl>
                      </p:cBhvr>
                    </p:animEffect>
                  </p:childTnLst>
                </p:cTn>
              </p:par>
            </p:tnLst>
          </p:tmpl>
        </p:tmplLst>
      </p:bldP>
      <p:bldP spid="23" grpId="0" build="p">
        <p:tmplLst>
          <p:tmpl lvl="1">
            <p:tnLst>
              <p:par>
                <p:cTn presetID="2" presetClass="entr" presetSubtype="4" decel="100000" fill="hold" nodeType="with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el met beeld in A">
    <p:bg>
      <p:bgPr>
        <a:solidFill>
          <a:schemeClr val="accent1"/>
        </a:solidFill>
        <a:effectLst/>
      </p:bgPr>
    </p:bg>
    <p:spTree>
      <p:nvGrpSpPr>
        <p:cNvPr id="1" name=""/>
        <p:cNvGrpSpPr/>
        <p:nvPr/>
      </p:nvGrpSpPr>
      <p:grpSpPr>
        <a:xfrm>
          <a:off x="0" y="0"/>
          <a:ext cx="0" cy="0"/>
          <a:chOff x="0" y="0"/>
          <a:chExt cx="0" cy="0"/>
        </a:xfrm>
      </p:grpSpPr>
      <p:sp>
        <p:nvSpPr>
          <p:cNvPr id="5" name="Tijdelijke aanduiding voor afbeelding 20">
            <a:extLst>
              <a:ext uri="{FF2B5EF4-FFF2-40B4-BE49-F238E27FC236}">
                <a16:creationId xmlns:a16="http://schemas.microsoft.com/office/drawing/2014/main" id="{618A4AE3-F901-E556-3177-9776923786E9}"/>
              </a:ext>
            </a:extLst>
          </p:cNvPr>
          <p:cNvSpPr>
            <a:spLocks noGrp="1"/>
          </p:cNvSpPr>
          <p:nvPr>
            <p:ph type="pic" sz="quarter" idx="17"/>
          </p:nvPr>
        </p:nvSpPr>
        <p:spPr>
          <a:xfrm>
            <a:off x="0" y="0"/>
            <a:ext cx="7097388" cy="6858000"/>
          </a:xfrm>
          <a:custGeom>
            <a:avLst/>
            <a:gdLst>
              <a:gd name="connsiteX0" fmla="*/ 5096160 w 7097388"/>
              <a:gd name="connsiteY0" fmla="*/ 4415966 h 6858000"/>
              <a:gd name="connsiteX1" fmla="*/ 5174642 w 7097388"/>
              <a:gd name="connsiteY1" fmla="*/ 4425682 h 6858000"/>
              <a:gd name="connsiteX2" fmla="*/ 6650353 w 7097388"/>
              <a:gd name="connsiteY2" fmla="*/ 4949376 h 6858000"/>
              <a:gd name="connsiteX3" fmla="*/ 6775962 w 7097388"/>
              <a:gd name="connsiteY3" fmla="*/ 5201226 h 6858000"/>
              <a:gd name="connsiteX4" fmla="*/ 6603994 w 7097388"/>
              <a:gd name="connsiteY4" fmla="*/ 5714596 h 6858000"/>
              <a:gd name="connsiteX5" fmla="*/ 6352120 w 7097388"/>
              <a:gd name="connsiteY5" fmla="*/ 5840204 h 6858000"/>
              <a:gd name="connsiteX6" fmla="*/ 4876410 w 7097388"/>
              <a:gd name="connsiteY6" fmla="*/ 5316533 h 6858000"/>
              <a:gd name="connsiteX7" fmla="*/ 4750800 w 7097388"/>
              <a:gd name="connsiteY7" fmla="*/ 5064661 h 6858000"/>
              <a:gd name="connsiteX8" fmla="*/ 4922790 w 7097388"/>
              <a:gd name="connsiteY8" fmla="*/ 4551291 h 6858000"/>
              <a:gd name="connsiteX9" fmla="*/ 5096160 w 7097388"/>
              <a:gd name="connsiteY9" fmla="*/ 4415966 h 6858000"/>
              <a:gd name="connsiteX10" fmla="*/ 6741085 w 7097388"/>
              <a:gd name="connsiteY10" fmla="*/ 1967897 h 6858000"/>
              <a:gd name="connsiteX11" fmla="*/ 6914451 w 7097388"/>
              <a:gd name="connsiteY11" fmla="*/ 2102946 h 6858000"/>
              <a:gd name="connsiteX12" fmla="*/ 7087074 w 7097388"/>
              <a:gd name="connsiteY12" fmla="*/ 2616318 h 6858000"/>
              <a:gd name="connsiteX13" fmla="*/ 6961487 w 7097388"/>
              <a:gd name="connsiteY13" fmla="*/ 2868192 h 6858000"/>
              <a:gd name="connsiteX14" fmla="*/ 4889946 w 7097388"/>
              <a:gd name="connsiteY14" fmla="*/ 3563201 h 6858000"/>
              <a:gd name="connsiteX15" fmla="*/ 4638094 w 7097388"/>
              <a:gd name="connsiteY15" fmla="*/ 3438246 h 6858000"/>
              <a:gd name="connsiteX16" fmla="*/ 4465449 w 7097388"/>
              <a:gd name="connsiteY16" fmla="*/ 2924874 h 6858000"/>
              <a:gd name="connsiteX17" fmla="*/ 4591059 w 7097388"/>
              <a:gd name="connsiteY17" fmla="*/ 2673001 h 6858000"/>
              <a:gd name="connsiteX18" fmla="*/ 6662599 w 7097388"/>
              <a:gd name="connsiteY18" fmla="*/ 1977992 h 6858000"/>
              <a:gd name="connsiteX19" fmla="*/ 6741085 w 7097388"/>
              <a:gd name="connsiteY19" fmla="*/ 1967897 h 6858000"/>
              <a:gd name="connsiteX20" fmla="*/ 4482505 w 7097388"/>
              <a:gd name="connsiteY20" fmla="*/ 0 h 6858000"/>
              <a:gd name="connsiteX21" fmla="*/ 4733249 w 7097388"/>
              <a:gd name="connsiteY21" fmla="*/ 0 h 6858000"/>
              <a:gd name="connsiteX22" fmla="*/ 5157274 w 7097388"/>
              <a:gd name="connsiteY22" fmla="*/ 327727 h 6858000"/>
              <a:gd name="connsiteX23" fmla="*/ 5192697 w 7097388"/>
              <a:gd name="connsiteY23" fmla="*/ 606642 h 6858000"/>
              <a:gd name="connsiteX24" fmla="*/ 4257402 w 7097388"/>
              <a:gd name="connsiteY24" fmla="*/ 1862707 h 6858000"/>
              <a:gd name="connsiteX25" fmla="*/ 3978507 w 7097388"/>
              <a:gd name="connsiteY25" fmla="*/ 1898764 h 6858000"/>
              <a:gd name="connsiteX26" fmla="*/ 3550147 w 7097388"/>
              <a:gd name="connsiteY26" fmla="*/ 1567685 h 6858000"/>
              <a:gd name="connsiteX27" fmla="*/ 3514723 w 7097388"/>
              <a:gd name="connsiteY27" fmla="*/ 1288770 h 6858000"/>
              <a:gd name="connsiteX28" fmla="*/ 4449996 w 7097388"/>
              <a:gd name="connsiteY28" fmla="*/ 32727 h 6858000"/>
              <a:gd name="connsiteX29" fmla="*/ 0 w 7097388"/>
              <a:gd name="connsiteY29" fmla="*/ 0 h 6858000"/>
              <a:gd name="connsiteX30" fmla="*/ 1705295 w 7097388"/>
              <a:gd name="connsiteY30" fmla="*/ 0 h 6858000"/>
              <a:gd name="connsiteX31" fmla="*/ 4311248 w 7097388"/>
              <a:gd name="connsiteY31" fmla="*/ 6858000 h 6858000"/>
              <a:gd name="connsiteX32" fmla="*/ 2679523 w 7097388"/>
              <a:gd name="connsiteY32" fmla="*/ 6858000 h 6858000"/>
              <a:gd name="connsiteX33" fmla="*/ 2127251 w 7097388"/>
              <a:gd name="connsiteY33" fmla="*/ 5291411 h 6858000"/>
              <a:gd name="connsiteX34" fmla="*/ 0 w 7097388"/>
              <a:gd name="connsiteY34" fmla="*/ 5291411 h 6858000"/>
              <a:gd name="connsiteX35" fmla="*/ 0 w 7097388"/>
              <a:gd name="connsiteY35" fmla="*/ 3879460 h 6858000"/>
              <a:gd name="connsiteX36" fmla="*/ 1617088 w 7097388"/>
              <a:gd name="connsiteY36" fmla="*/ 3879460 h 6858000"/>
              <a:gd name="connsiteX37" fmla="*/ 1139794 w 7097388"/>
              <a:gd name="connsiteY37" fmla="*/ 2531940 h 6858000"/>
              <a:gd name="connsiteX38" fmla="*/ 1140427 w 7097388"/>
              <a:gd name="connsiteY38" fmla="*/ 2531940 h 6858000"/>
              <a:gd name="connsiteX39" fmla="*/ 768773 w 7097388"/>
              <a:gd name="connsiteY39" fmla="*/ 1375093 h 6858000"/>
              <a:gd name="connsiteX40" fmla="*/ 397118 w 7097388"/>
              <a:gd name="connsiteY40" fmla="*/ 2531940 h 6858000"/>
              <a:gd name="connsiteX41" fmla="*/ 0 w 7097388"/>
              <a:gd name="connsiteY41" fmla="*/ 36515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97388" h="6858000">
                <a:moveTo>
                  <a:pt x="5096160" y="4415966"/>
                </a:moveTo>
                <a:cubicBezTo>
                  <a:pt x="5121944" y="4413973"/>
                  <a:pt x="5148555" y="4416990"/>
                  <a:pt x="5174642" y="4425682"/>
                </a:cubicBezTo>
                <a:lnTo>
                  <a:pt x="6650353" y="4949376"/>
                </a:lnTo>
                <a:cubicBezTo>
                  <a:pt x="6754704" y="4984144"/>
                  <a:pt x="6810753" y="5096876"/>
                  <a:pt x="6775962" y="5201226"/>
                </a:cubicBezTo>
                <a:lnTo>
                  <a:pt x="6603994" y="5714596"/>
                </a:lnTo>
                <a:cubicBezTo>
                  <a:pt x="6569203" y="5818946"/>
                  <a:pt x="6456471" y="5874973"/>
                  <a:pt x="6352120" y="5840204"/>
                </a:cubicBezTo>
                <a:lnTo>
                  <a:pt x="4876410" y="5316533"/>
                </a:lnTo>
                <a:cubicBezTo>
                  <a:pt x="4772059" y="5281742"/>
                  <a:pt x="4716031" y="5169011"/>
                  <a:pt x="4750800" y="5064661"/>
                </a:cubicBezTo>
                <a:lnTo>
                  <a:pt x="4922790" y="4551291"/>
                </a:lnTo>
                <a:cubicBezTo>
                  <a:pt x="4948884" y="4473028"/>
                  <a:pt x="5018806" y="4421947"/>
                  <a:pt x="5096160" y="4415966"/>
                </a:cubicBezTo>
                <a:close/>
                <a:moveTo>
                  <a:pt x="6741085" y="1967897"/>
                </a:moveTo>
                <a:cubicBezTo>
                  <a:pt x="6818444" y="1973602"/>
                  <a:pt x="6888375" y="2024683"/>
                  <a:pt x="6914451" y="2102946"/>
                </a:cubicBezTo>
                <a:lnTo>
                  <a:pt x="7087074" y="2616318"/>
                </a:lnTo>
                <a:cubicBezTo>
                  <a:pt x="7121865" y="2720669"/>
                  <a:pt x="7065816" y="2833401"/>
                  <a:pt x="6961487" y="2868192"/>
                </a:cubicBezTo>
                <a:lnTo>
                  <a:pt x="4889946" y="3563201"/>
                </a:lnTo>
                <a:cubicBezTo>
                  <a:pt x="4785595" y="3598625"/>
                  <a:pt x="4672863" y="3542597"/>
                  <a:pt x="4638094" y="3438246"/>
                </a:cubicBezTo>
                <a:lnTo>
                  <a:pt x="4465449" y="2924874"/>
                </a:lnTo>
                <a:cubicBezTo>
                  <a:pt x="4430680" y="2820524"/>
                  <a:pt x="4486708" y="2707792"/>
                  <a:pt x="4591059" y="2673001"/>
                </a:cubicBezTo>
                <a:lnTo>
                  <a:pt x="6662599" y="1977992"/>
                </a:lnTo>
                <a:cubicBezTo>
                  <a:pt x="6688687" y="1969136"/>
                  <a:pt x="6715299" y="1965996"/>
                  <a:pt x="6741085" y="1967897"/>
                </a:cubicBezTo>
                <a:close/>
                <a:moveTo>
                  <a:pt x="4482505" y="0"/>
                </a:moveTo>
                <a:lnTo>
                  <a:pt x="4733249" y="0"/>
                </a:lnTo>
                <a:lnTo>
                  <a:pt x="5157274" y="327727"/>
                </a:lnTo>
                <a:cubicBezTo>
                  <a:pt x="5244229" y="394733"/>
                  <a:pt x="5260337" y="519687"/>
                  <a:pt x="5192697" y="606642"/>
                </a:cubicBezTo>
                <a:lnTo>
                  <a:pt x="4257402" y="1862707"/>
                </a:lnTo>
                <a:cubicBezTo>
                  <a:pt x="4190418" y="1949662"/>
                  <a:pt x="4065463" y="1965770"/>
                  <a:pt x="3978507" y="1898764"/>
                </a:cubicBezTo>
                <a:lnTo>
                  <a:pt x="3550147" y="1567685"/>
                </a:lnTo>
                <a:cubicBezTo>
                  <a:pt x="3463191" y="1500701"/>
                  <a:pt x="3447083" y="1375747"/>
                  <a:pt x="3514723" y="1288770"/>
                </a:cubicBezTo>
                <a:lnTo>
                  <a:pt x="4449996" y="32727"/>
                </a:lnTo>
                <a:close/>
                <a:moveTo>
                  <a:pt x="0" y="0"/>
                </a:moveTo>
                <a:lnTo>
                  <a:pt x="1705295" y="0"/>
                </a:lnTo>
                <a:lnTo>
                  <a:pt x="4311248" y="6858000"/>
                </a:lnTo>
                <a:lnTo>
                  <a:pt x="2679523" y="6858000"/>
                </a:lnTo>
                <a:lnTo>
                  <a:pt x="2127251" y="5291411"/>
                </a:lnTo>
                <a:lnTo>
                  <a:pt x="0" y="5291411"/>
                </a:lnTo>
                <a:lnTo>
                  <a:pt x="0" y="3879460"/>
                </a:lnTo>
                <a:lnTo>
                  <a:pt x="1617088" y="3879460"/>
                </a:lnTo>
                <a:lnTo>
                  <a:pt x="1139794" y="2531940"/>
                </a:lnTo>
                <a:lnTo>
                  <a:pt x="1140427" y="2531940"/>
                </a:lnTo>
                <a:cubicBezTo>
                  <a:pt x="991639" y="2097165"/>
                  <a:pt x="843483" y="1651411"/>
                  <a:pt x="768773" y="1375093"/>
                </a:cubicBezTo>
                <a:cubicBezTo>
                  <a:pt x="694695" y="1650778"/>
                  <a:pt x="545907" y="2096510"/>
                  <a:pt x="397118" y="2531940"/>
                </a:cubicBezTo>
                <a:lnTo>
                  <a:pt x="0" y="3651569"/>
                </a:lnTo>
                <a:close/>
              </a:path>
            </a:pathLst>
          </a:custGeom>
          <a:solidFill>
            <a:schemeClr val="bg1">
              <a:lumMod val="95000"/>
            </a:schemeClr>
          </a:solidFill>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6" name="Titel 7">
            <a:extLst>
              <a:ext uri="{FF2B5EF4-FFF2-40B4-BE49-F238E27FC236}">
                <a16:creationId xmlns:a16="http://schemas.microsoft.com/office/drawing/2014/main" id="{1A2A653A-6441-F7FD-DB6C-7A68A7AFDC57}"/>
              </a:ext>
            </a:extLst>
          </p:cNvPr>
          <p:cNvSpPr>
            <a:spLocks noGrp="1"/>
          </p:cNvSpPr>
          <p:nvPr>
            <p:ph type="title"/>
          </p:nvPr>
        </p:nvSpPr>
        <p:spPr>
          <a:xfrm>
            <a:off x="7567449" y="2275143"/>
            <a:ext cx="4099034" cy="2043895"/>
          </a:xfrm>
          <a:prstGeom prst="rect">
            <a:avLst/>
          </a:prstGeom>
        </p:spPr>
        <p:txBody>
          <a:bodyPr anchor="b">
            <a:noAutofit/>
          </a:bodyPr>
          <a:lstStyle>
            <a:lvl1pPr algn="l">
              <a:defRPr sz="4000">
                <a:solidFill>
                  <a:schemeClr val="bg1"/>
                </a:solidFill>
              </a:defRPr>
            </a:lvl1pPr>
          </a:lstStyle>
          <a:p>
            <a:r>
              <a:rPr lang="nl-NL" dirty="0"/>
              <a:t>Klik om stijl te bewerken</a:t>
            </a:r>
            <a:endParaRPr lang="nl-BE" dirty="0"/>
          </a:p>
        </p:txBody>
      </p:sp>
      <p:sp>
        <p:nvSpPr>
          <p:cNvPr id="7" name="Tijdelijke aanduiding voor tekst 11">
            <a:extLst>
              <a:ext uri="{FF2B5EF4-FFF2-40B4-BE49-F238E27FC236}">
                <a16:creationId xmlns:a16="http://schemas.microsoft.com/office/drawing/2014/main" id="{9577D9F7-31F9-936C-A42E-37E5CAA4C120}"/>
              </a:ext>
            </a:extLst>
          </p:cNvPr>
          <p:cNvSpPr>
            <a:spLocks noGrp="1"/>
          </p:cNvSpPr>
          <p:nvPr>
            <p:ph type="body" sz="quarter" idx="16"/>
          </p:nvPr>
        </p:nvSpPr>
        <p:spPr>
          <a:xfrm>
            <a:off x="7567414" y="4319038"/>
            <a:ext cx="4098720" cy="448784"/>
          </a:xfrm>
          <a:prstGeom prst="rect">
            <a:avLst/>
          </a:prstGeom>
        </p:spPr>
        <p:txBody>
          <a:bodyPr>
            <a:normAutofit/>
          </a:bodyPr>
          <a:lstStyle>
            <a:lvl1pPr marL="0" indent="0" algn="l">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240239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0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ussentitel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Tussentitelslides</a:t>
            </a:r>
            <a:endParaRPr lang="nl-BE" sz="8800" b="1" dirty="0">
              <a:solidFill>
                <a:schemeClr val="bg1"/>
              </a:solidFill>
              <a:latin typeface="+mj-lt"/>
            </a:endParaRPr>
          </a:p>
        </p:txBody>
      </p:sp>
    </p:spTree>
    <p:extLst>
      <p:ext uri="{BB962C8B-B14F-4D97-AF65-F5344CB8AC3E}">
        <p14:creationId xmlns:p14="http://schemas.microsoft.com/office/powerpoint/2010/main" val="190455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PhAnim="0" preserve="1" userDrawn="1">
  <p:cSld name="Tussentitel met beeld - versie 1">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DA97E38F-5F8E-0C63-B9A4-FD8C63C0A51D}"/>
              </a:ext>
            </a:extLst>
          </p:cNvPr>
          <p:cNvSpPr>
            <a:spLocks noGrp="1"/>
          </p:cNvSpPr>
          <p:nvPr>
            <p:ph type="body" sz="quarter" idx="28"/>
          </p:nvPr>
        </p:nvSpPr>
        <p:spPr>
          <a:xfrm>
            <a:off x="571498" y="2550695"/>
            <a:ext cx="11620501" cy="4307304"/>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jdelijke aanduiding voor afbeelding 6">
            <a:extLst>
              <a:ext uri="{FF2B5EF4-FFF2-40B4-BE49-F238E27FC236}">
                <a16:creationId xmlns:a16="http://schemas.microsoft.com/office/drawing/2014/main" id="{8FAC75C7-7905-C4A8-2049-FD7E596E157E}"/>
              </a:ext>
            </a:extLst>
          </p:cNvPr>
          <p:cNvSpPr>
            <a:spLocks noGrp="1"/>
          </p:cNvSpPr>
          <p:nvPr>
            <p:ph type="pic" sz="quarter" idx="27"/>
          </p:nvPr>
        </p:nvSpPr>
        <p:spPr>
          <a:xfrm>
            <a:off x="0" y="571500"/>
            <a:ext cx="10515600" cy="400011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5" name="Titel 1">
            <a:extLst>
              <a:ext uri="{FF2B5EF4-FFF2-40B4-BE49-F238E27FC236}">
                <a16:creationId xmlns:a16="http://schemas.microsoft.com/office/drawing/2014/main" id="{82CA90A1-E4B3-255A-936E-676350E0D629}"/>
              </a:ext>
            </a:extLst>
          </p:cNvPr>
          <p:cNvSpPr>
            <a:spLocks noGrp="1"/>
          </p:cNvSpPr>
          <p:nvPr>
            <p:ph type="title"/>
          </p:nvPr>
        </p:nvSpPr>
        <p:spPr>
          <a:xfrm>
            <a:off x="1070811" y="4663536"/>
            <a:ext cx="10784491" cy="1156596"/>
          </a:xfrm>
        </p:spPr>
        <p:txBody>
          <a:bodyPr anchor="b"/>
          <a:lstStyle>
            <a:lvl1pPr>
              <a:defRPr>
                <a:solidFill>
                  <a:schemeClr val="bg1"/>
                </a:solidFill>
              </a:defRPr>
            </a:lvl1pPr>
          </a:lstStyle>
          <a:p>
            <a:r>
              <a:rPr lang="nl-NL" dirty="0"/>
              <a:t>Klik om stijl te bewerken</a:t>
            </a:r>
            <a:endParaRPr lang="nl-BE" dirty="0"/>
          </a:p>
        </p:txBody>
      </p:sp>
      <p:sp>
        <p:nvSpPr>
          <p:cNvPr id="6" name="Tijdelijke aanduiding voor tekst 11">
            <a:extLst>
              <a:ext uri="{FF2B5EF4-FFF2-40B4-BE49-F238E27FC236}">
                <a16:creationId xmlns:a16="http://schemas.microsoft.com/office/drawing/2014/main" id="{F0673250-8007-E59D-9B84-AACAA74B1B0D}"/>
              </a:ext>
            </a:extLst>
          </p:cNvPr>
          <p:cNvSpPr>
            <a:spLocks noGrp="1"/>
          </p:cNvSpPr>
          <p:nvPr>
            <p:ph type="body" sz="quarter" idx="16"/>
          </p:nvPr>
        </p:nvSpPr>
        <p:spPr>
          <a:xfrm>
            <a:off x="1070811" y="5837716"/>
            <a:ext cx="10784491" cy="448784"/>
          </a:xfrm>
          <a:prstGeom prst="rect">
            <a:avLst/>
          </a:prstGeom>
        </p:spPr>
        <p:txBody>
          <a:bodyPr>
            <a:normAutofit/>
          </a:bodyPr>
          <a:lstStyle>
            <a:lvl1pPr marL="0" indent="0" algn="l">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33411601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nodePh="1">
                                  <p:stCondLst>
                                    <p:cond delay="200"/>
                                  </p:stCondLst>
                                  <p:endCondLst>
                                    <p:cond evt="begin" delay="0">
                                      <p:tn val="17"/>
                                    </p:cond>
                                  </p:end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4" decel="10000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4" grpId="0" animBg="1"/>
      <p:bldP spid="5" grpId="0"/>
      <p:bldP spid="6"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met tekst - versie 3">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1676400" y="0"/>
            <a:ext cx="3314700"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571500" y="571500"/>
            <a:ext cx="11049000" cy="5715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969258" y="795743"/>
            <a:ext cx="10325806" cy="633251"/>
          </a:xfrm>
        </p:spPr>
        <p:txBody>
          <a:bodyPr/>
          <a:lstStyle/>
          <a:p>
            <a:r>
              <a:rPr lang="nl-NL"/>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969258" y="1714500"/>
            <a:ext cx="10325806" cy="4165489"/>
          </a:xfrm>
        </p:spPr>
        <p:txBody>
          <a:bodyPr>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3" name="Tijdelijke aanduiding voor voettekst 2">
            <a:extLst>
              <a:ext uri="{FF2B5EF4-FFF2-40B4-BE49-F238E27FC236}">
                <a16:creationId xmlns:a16="http://schemas.microsoft.com/office/drawing/2014/main" id="{31B4446F-F653-2183-A30D-548CA6DF3C55}"/>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E9D544F0-C54E-424C-528A-82018D9E4196}"/>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3725604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6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1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PhAnim="0" preserve="1" userDrawn="1">
  <p:cSld name="Tussentitel met beeld - versie 2">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7E3DD2CF-E762-047E-D6E1-22604BD3D20C}"/>
              </a:ext>
            </a:extLst>
          </p:cNvPr>
          <p:cNvSpPr>
            <a:spLocks noGrp="1"/>
          </p:cNvSpPr>
          <p:nvPr>
            <p:ph type="body" sz="quarter" idx="28"/>
          </p:nvPr>
        </p:nvSpPr>
        <p:spPr>
          <a:xfrm>
            <a:off x="0" y="1714500"/>
            <a:ext cx="12191999" cy="51434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jdelijke aanduiding voor afbeelding 6">
            <a:extLst>
              <a:ext uri="{FF2B5EF4-FFF2-40B4-BE49-F238E27FC236}">
                <a16:creationId xmlns:a16="http://schemas.microsoft.com/office/drawing/2014/main" id="{8FAC75C7-7905-C4A8-2049-FD7E596E157E}"/>
              </a:ext>
            </a:extLst>
          </p:cNvPr>
          <p:cNvSpPr>
            <a:spLocks noGrp="1"/>
          </p:cNvSpPr>
          <p:nvPr>
            <p:ph type="pic" sz="quarter" idx="27"/>
          </p:nvPr>
        </p:nvSpPr>
        <p:spPr>
          <a:xfrm>
            <a:off x="571500" y="571500"/>
            <a:ext cx="11049000" cy="409203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5" name="Titel 1">
            <a:extLst>
              <a:ext uri="{FF2B5EF4-FFF2-40B4-BE49-F238E27FC236}">
                <a16:creationId xmlns:a16="http://schemas.microsoft.com/office/drawing/2014/main" id="{82CA90A1-E4B3-255A-936E-676350E0D629}"/>
              </a:ext>
            </a:extLst>
          </p:cNvPr>
          <p:cNvSpPr>
            <a:spLocks noGrp="1"/>
          </p:cNvSpPr>
          <p:nvPr>
            <p:ph type="title"/>
          </p:nvPr>
        </p:nvSpPr>
        <p:spPr>
          <a:xfrm>
            <a:off x="571501" y="4663536"/>
            <a:ext cx="11048999" cy="1156596"/>
          </a:xfrm>
        </p:spPr>
        <p:txBody>
          <a:bodyPr anchor="b"/>
          <a:lstStyle>
            <a:lvl1pPr algn="ctr">
              <a:defRPr>
                <a:solidFill>
                  <a:schemeClr val="bg1"/>
                </a:solidFill>
              </a:defRPr>
            </a:lvl1pPr>
          </a:lstStyle>
          <a:p>
            <a:r>
              <a:rPr lang="nl-NL" dirty="0"/>
              <a:t>Klik om stijl te bewerken</a:t>
            </a:r>
            <a:endParaRPr lang="nl-BE" dirty="0"/>
          </a:p>
        </p:txBody>
      </p:sp>
      <p:sp>
        <p:nvSpPr>
          <p:cNvPr id="6" name="Tijdelijke aanduiding voor tekst 11">
            <a:extLst>
              <a:ext uri="{FF2B5EF4-FFF2-40B4-BE49-F238E27FC236}">
                <a16:creationId xmlns:a16="http://schemas.microsoft.com/office/drawing/2014/main" id="{F0673250-8007-E59D-9B84-AACAA74B1B0D}"/>
              </a:ext>
            </a:extLst>
          </p:cNvPr>
          <p:cNvSpPr>
            <a:spLocks noGrp="1"/>
          </p:cNvSpPr>
          <p:nvPr>
            <p:ph type="body" sz="quarter" idx="16"/>
          </p:nvPr>
        </p:nvSpPr>
        <p:spPr>
          <a:xfrm>
            <a:off x="571501" y="5837716"/>
            <a:ext cx="11048999"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42414892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4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withEffect">
                  <p:stCondLst>
                    <p:cond delay="20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4" grpId="0" animBg="1"/>
      <p:bldP spid="5" grpId="0"/>
      <p:bldP spid="6"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PhAnim="0" preserve="1" userDrawn="1">
  <p:cSld name="Tussentitel met video">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7E3DD2CF-E762-047E-D6E1-22604BD3D20C}"/>
              </a:ext>
            </a:extLst>
          </p:cNvPr>
          <p:cNvSpPr>
            <a:spLocks noGrp="1"/>
          </p:cNvSpPr>
          <p:nvPr>
            <p:ph type="body" sz="quarter" idx="28"/>
          </p:nvPr>
        </p:nvSpPr>
        <p:spPr>
          <a:xfrm>
            <a:off x="0" y="1714500"/>
            <a:ext cx="12191999" cy="51434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tel 1">
            <a:extLst>
              <a:ext uri="{FF2B5EF4-FFF2-40B4-BE49-F238E27FC236}">
                <a16:creationId xmlns:a16="http://schemas.microsoft.com/office/drawing/2014/main" id="{82CA90A1-E4B3-255A-936E-676350E0D629}"/>
              </a:ext>
            </a:extLst>
          </p:cNvPr>
          <p:cNvSpPr>
            <a:spLocks noGrp="1"/>
          </p:cNvSpPr>
          <p:nvPr>
            <p:ph type="title"/>
          </p:nvPr>
        </p:nvSpPr>
        <p:spPr>
          <a:xfrm>
            <a:off x="571501" y="4663536"/>
            <a:ext cx="11048999" cy="1156596"/>
          </a:xfrm>
        </p:spPr>
        <p:txBody>
          <a:bodyPr anchor="b"/>
          <a:lstStyle>
            <a:lvl1pPr algn="ctr">
              <a:defRPr>
                <a:solidFill>
                  <a:schemeClr val="bg1"/>
                </a:solidFill>
              </a:defRPr>
            </a:lvl1pPr>
          </a:lstStyle>
          <a:p>
            <a:r>
              <a:rPr lang="nl-NL" dirty="0"/>
              <a:t>Klik om stijl te bewerken</a:t>
            </a:r>
            <a:endParaRPr lang="nl-BE" dirty="0"/>
          </a:p>
        </p:txBody>
      </p:sp>
      <p:sp>
        <p:nvSpPr>
          <p:cNvPr id="6" name="Tijdelijke aanduiding voor tekst 11">
            <a:extLst>
              <a:ext uri="{FF2B5EF4-FFF2-40B4-BE49-F238E27FC236}">
                <a16:creationId xmlns:a16="http://schemas.microsoft.com/office/drawing/2014/main" id="{F0673250-8007-E59D-9B84-AACAA74B1B0D}"/>
              </a:ext>
            </a:extLst>
          </p:cNvPr>
          <p:cNvSpPr>
            <a:spLocks noGrp="1"/>
          </p:cNvSpPr>
          <p:nvPr>
            <p:ph type="body" sz="quarter" idx="16"/>
          </p:nvPr>
        </p:nvSpPr>
        <p:spPr>
          <a:xfrm>
            <a:off x="571501" y="5837716"/>
            <a:ext cx="11048999"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
        <p:nvSpPr>
          <p:cNvPr id="3" name="Tijdelijke aanduiding voor media 2">
            <a:extLst>
              <a:ext uri="{FF2B5EF4-FFF2-40B4-BE49-F238E27FC236}">
                <a16:creationId xmlns:a16="http://schemas.microsoft.com/office/drawing/2014/main" id="{671C8777-F077-C7D0-4B70-2CFE070EBA91}"/>
              </a:ext>
            </a:extLst>
          </p:cNvPr>
          <p:cNvSpPr>
            <a:spLocks noGrp="1"/>
          </p:cNvSpPr>
          <p:nvPr>
            <p:ph type="media" sz="quarter" idx="10"/>
          </p:nvPr>
        </p:nvSpPr>
        <p:spPr>
          <a:xfrm>
            <a:off x="571500" y="571500"/>
            <a:ext cx="11049000" cy="4092036"/>
          </a:xfrm>
          <a:solidFill>
            <a:schemeClr val="bg1">
              <a:lumMod val="85000"/>
            </a:schemeClr>
          </a:solidFill>
        </p:spPr>
        <p:txBody>
          <a:bodyPr rtlCol="0" anchor="ctr">
            <a:noAutofit/>
          </a:bodyPr>
          <a:lstStyle>
            <a:lvl1pPr marL="0" indent="0" algn="ctr">
              <a:buNone/>
              <a:defRPr sz="1600" b="0" baseline="0"/>
            </a:lvl1pPr>
          </a:lstStyle>
          <a:p>
            <a:pPr lvl="0"/>
            <a:r>
              <a:rPr lang="nl-NL" noProof="0" dirty="0"/>
              <a:t>Klik op het pictogram als u media wilt toevoegen</a:t>
            </a:r>
            <a:endParaRPr lang="nl-BE" noProof="0" dirty="0"/>
          </a:p>
        </p:txBody>
      </p:sp>
    </p:spTree>
    <p:extLst>
      <p:ext uri="{BB962C8B-B14F-4D97-AF65-F5344CB8AC3E}">
        <p14:creationId xmlns:p14="http://schemas.microsoft.com/office/powerpoint/2010/main" val="9960866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nodePh="1">
                                  <p:stCondLst>
                                    <p:cond delay="20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withEffect">
                  <p:stCondLst>
                    <p:cond delay="20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5" grpId="0"/>
      <p:bldP spid="6"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3" grpId="0" animBg="1"/>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PhAnim="0" preserve="1" userDrawn="1">
  <p:cSld name="Tussentitel zonder beeld">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7E3DD2CF-E762-047E-D6E1-22604BD3D20C}"/>
              </a:ext>
            </a:extLst>
          </p:cNvPr>
          <p:cNvSpPr>
            <a:spLocks noGrp="1"/>
          </p:cNvSpPr>
          <p:nvPr>
            <p:ph type="body" sz="quarter" idx="28"/>
          </p:nvPr>
        </p:nvSpPr>
        <p:spPr>
          <a:xfrm>
            <a:off x="0" y="1714500"/>
            <a:ext cx="12191999" cy="51434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tel 1">
            <a:extLst>
              <a:ext uri="{FF2B5EF4-FFF2-40B4-BE49-F238E27FC236}">
                <a16:creationId xmlns:a16="http://schemas.microsoft.com/office/drawing/2014/main" id="{82CA90A1-E4B3-255A-936E-676350E0D629}"/>
              </a:ext>
            </a:extLst>
          </p:cNvPr>
          <p:cNvSpPr>
            <a:spLocks noGrp="1"/>
          </p:cNvSpPr>
          <p:nvPr>
            <p:ph type="title"/>
          </p:nvPr>
        </p:nvSpPr>
        <p:spPr>
          <a:xfrm>
            <a:off x="2602833" y="2693518"/>
            <a:ext cx="6986336" cy="1156596"/>
          </a:xfrm>
        </p:spPr>
        <p:txBody>
          <a:bodyPr anchor="b"/>
          <a:lstStyle>
            <a:lvl1pPr algn="ctr">
              <a:defRPr>
                <a:solidFill>
                  <a:schemeClr val="bg1"/>
                </a:solidFill>
              </a:defRPr>
            </a:lvl1pPr>
          </a:lstStyle>
          <a:p>
            <a:r>
              <a:rPr lang="nl-NL" dirty="0"/>
              <a:t>Klik om stijl te bewerken</a:t>
            </a:r>
            <a:endParaRPr lang="nl-BE" dirty="0"/>
          </a:p>
        </p:txBody>
      </p:sp>
      <p:sp>
        <p:nvSpPr>
          <p:cNvPr id="6" name="Tijdelijke aanduiding voor tekst 11">
            <a:extLst>
              <a:ext uri="{FF2B5EF4-FFF2-40B4-BE49-F238E27FC236}">
                <a16:creationId xmlns:a16="http://schemas.microsoft.com/office/drawing/2014/main" id="{F0673250-8007-E59D-9B84-AACAA74B1B0D}"/>
              </a:ext>
            </a:extLst>
          </p:cNvPr>
          <p:cNvSpPr>
            <a:spLocks noGrp="1"/>
          </p:cNvSpPr>
          <p:nvPr>
            <p:ph type="body" sz="quarter" idx="16"/>
          </p:nvPr>
        </p:nvSpPr>
        <p:spPr>
          <a:xfrm>
            <a:off x="2602833" y="4758752"/>
            <a:ext cx="6986336"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
        <p:nvSpPr>
          <p:cNvPr id="3" name="Tijdelijke aanduiding voor tekst 9">
            <a:extLst>
              <a:ext uri="{FF2B5EF4-FFF2-40B4-BE49-F238E27FC236}">
                <a16:creationId xmlns:a16="http://schemas.microsoft.com/office/drawing/2014/main" id="{4BBD1317-825A-DF7D-F3D5-CBFD343C9626}"/>
              </a:ext>
            </a:extLst>
          </p:cNvPr>
          <p:cNvSpPr>
            <a:spLocks noGrp="1"/>
          </p:cNvSpPr>
          <p:nvPr>
            <p:ph type="body" sz="quarter" idx="15"/>
          </p:nvPr>
        </p:nvSpPr>
        <p:spPr>
          <a:xfrm rot="5400000">
            <a:off x="6087000" y="3057073"/>
            <a:ext cx="18000" cy="2835275"/>
          </a:xfrm>
          <a:solidFill>
            <a:schemeClr val="bg1"/>
          </a:solidFill>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Tree>
    <p:extLst>
      <p:ext uri="{BB962C8B-B14F-4D97-AF65-F5344CB8AC3E}">
        <p14:creationId xmlns:p14="http://schemas.microsoft.com/office/powerpoint/2010/main" val="22811214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nodePh="1">
                                  <p:stCondLst>
                                    <p:cond delay="20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16" presetClass="entr" presetSubtype="42"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withEffect">
                  <p:stCondLst>
                    <p:cond delay="20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5" grpId="0"/>
      <p:bldP spid="6"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16" presetClass="entr" presetSubtype="42"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barn(outHorizontal)">
                      <p:cBhvr>
                        <p:cTn dur="500"/>
                        <p:tgtEl>
                          <p:spTgt spid="3"/>
                        </p:tgtEl>
                      </p:cBhvr>
                    </p:animEffect>
                  </p:childTnLst>
                </p:cTn>
              </p:par>
            </p:tnLst>
          </p:tmpl>
        </p:tmplLst>
      </p:bldP>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Agenda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Agendaslide</a:t>
            </a:r>
            <a:endParaRPr lang="nl-BE" sz="8800" b="1" dirty="0">
              <a:solidFill>
                <a:schemeClr val="bg1"/>
              </a:solidFill>
              <a:latin typeface="+mj-lt"/>
            </a:endParaRPr>
          </a:p>
        </p:txBody>
      </p:sp>
    </p:spTree>
    <p:extLst>
      <p:ext uri="{BB962C8B-B14F-4D97-AF65-F5344CB8AC3E}">
        <p14:creationId xmlns:p14="http://schemas.microsoft.com/office/powerpoint/2010/main" val="245703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PhAnim="0" preserve="1" userDrawn="1">
  <p:cSld name="Agenda zonder bee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10D872E8-061D-6695-7EE1-1B3B10359EFD}"/>
              </a:ext>
            </a:extLst>
          </p:cNvPr>
          <p:cNvSpPr/>
          <p:nvPr userDrawn="1"/>
        </p:nvSpPr>
        <p:spPr>
          <a:xfrm>
            <a:off x="2796363" y="0"/>
            <a:ext cx="222432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lumMod val="95000"/>
                </a:schemeClr>
              </a:solidFill>
            </a:endParaRPr>
          </a:p>
        </p:txBody>
      </p:sp>
      <p:sp>
        <p:nvSpPr>
          <p:cNvPr id="14" name="Tijdelijke aanduiding voor tekst 6">
            <a:extLst>
              <a:ext uri="{FF2B5EF4-FFF2-40B4-BE49-F238E27FC236}">
                <a16:creationId xmlns:a16="http://schemas.microsoft.com/office/drawing/2014/main" id="{BF511111-7578-D21B-DF44-A0B8C646FC55}"/>
              </a:ext>
            </a:extLst>
          </p:cNvPr>
          <p:cNvSpPr>
            <a:spLocks noGrp="1"/>
          </p:cNvSpPr>
          <p:nvPr>
            <p:ph type="body" sz="quarter" idx="18"/>
          </p:nvPr>
        </p:nvSpPr>
        <p:spPr>
          <a:xfrm>
            <a:off x="5337588" y="76390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15" name="Tijdelijke aanduiding voor tekst 6">
            <a:extLst>
              <a:ext uri="{FF2B5EF4-FFF2-40B4-BE49-F238E27FC236}">
                <a16:creationId xmlns:a16="http://schemas.microsoft.com/office/drawing/2014/main" id="{9DC044CE-F353-C3CE-AF29-06D209ECEFB2}"/>
              </a:ext>
            </a:extLst>
          </p:cNvPr>
          <p:cNvSpPr>
            <a:spLocks noGrp="1"/>
          </p:cNvSpPr>
          <p:nvPr>
            <p:ph type="body" sz="quarter" idx="30"/>
          </p:nvPr>
        </p:nvSpPr>
        <p:spPr>
          <a:xfrm>
            <a:off x="5337588" y="169688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16" name="Tijdelijke aanduiding voor tekst 6">
            <a:extLst>
              <a:ext uri="{FF2B5EF4-FFF2-40B4-BE49-F238E27FC236}">
                <a16:creationId xmlns:a16="http://schemas.microsoft.com/office/drawing/2014/main" id="{1E265BE4-AE4C-AD8B-188E-8F12FCC852C2}"/>
              </a:ext>
            </a:extLst>
          </p:cNvPr>
          <p:cNvSpPr>
            <a:spLocks noGrp="1"/>
          </p:cNvSpPr>
          <p:nvPr>
            <p:ph type="body" sz="quarter" idx="31"/>
          </p:nvPr>
        </p:nvSpPr>
        <p:spPr>
          <a:xfrm>
            <a:off x="5337588" y="262987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32" name="Tijdelijke aanduiding voor tekst 6">
            <a:extLst>
              <a:ext uri="{FF2B5EF4-FFF2-40B4-BE49-F238E27FC236}">
                <a16:creationId xmlns:a16="http://schemas.microsoft.com/office/drawing/2014/main" id="{9EB29561-0EFF-F5BA-E88B-559685B3D522}"/>
              </a:ext>
            </a:extLst>
          </p:cNvPr>
          <p:cNvSpPr>
            <a:spLocks noGrp="1"/>
          </p:cNvSpPr>
          <p:nvPr>
            <p:ph type="body" sz="quarter" idx="35"/>
          </p:nvPr>
        </p:nvSpPr>
        <p:spPr>
          <a:xfrm>
            <a:off x="5337588" y="356285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33" name="Tijdelijke aanduiding voor tekst 6">
            <a:extLst>
              <a:ext uri="{FF2B5EF4-FFF2-40B4-BE49-F238E27FC236}">
                <a16:creationId xmlns:a16="http://schemas.microsoft.com/office/drawing/2014/main" id="{95CC2C9D-AB13-9298-F959-99B474028E3D}"/>
              </a:ext>
            </a:extLst>
          </p:cNvPr>
          <p:cNvSpPr>
            <a:spLocks noGrp="1"/>
          </p:cNvSpPr>
          <p:nvPr>
            <p:ph type="body" sz="quarter" idx="36"/>
          </p:nvPr>
        </p:nvSpPr>
        <p:spPr>
          <a:xfrm>
            <a:off x="5337588" y="449584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24" name="Tijdelijke aanduiding voor tekst 6">
            <a:extLst>
              <a:ext uri="{FF2B5EF4-FFF2-40B4-BE49-F238E27FC236}">
                <a16:creationId xmlns:a16="http://schemas.microsoft.com/office/drawing/2014/main" id="{CA76C414-E9A5-D99E-90B5-7A24F406701D}"/>
              </a:ext>
            </a:extLst>
          </p:cNvPr>
          <p:cNvSpPr>
            <a:spLocks noGrp="1"/>
          </p:cNvSpPr>
          <p:nvPr>
            <p:ph type="body" sz="quarter" idx="38"/>
          </p:nvPr>
        </p:nvSpPr>
        <p:spPr>
          <a:xfrm>
            <a:off x="5337588" y="542882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22" name="Tijdelijke aanduiding voor tekst 6">
            <a:extLst>
              <a:ext uri="{FF2B5EF4-FFF2-40B4-BE49-F238E27FC236}">
                <a16:creationId xmlns:a16="http://schemas.microsoft.com/office/drawing/2014/main" id="{93B6F050-C780-C203-7E4E-F26091D71C60}"/>
              </a:ext>
            </a:extLst>
          </p:cNvPr>
          <p:cNvSpPr>
            <a:spLocks noGrp="1"/>
          </p:cNvSpPr>
          <p:nvPr>
            <p:ph type="body" sz="quarter" idx="39" hasCustomPrompt="1"/>
          </p:nvPr>
        </p:nvSpPr>
        <p:spPr>
          <a:xfrm>
            <a:off x="4097228" y="792901"/>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29" name="Tijdelijke aanduiding voor tekst 6">
            <a:extLst>
              <a:ext uri="{FF2B5EF4-FFF2-40B4-BE49-F238E27FC236}">
                <a16:creationId xmlns:a16="http://schemas.microsoft.com/office/drawing/2014/main" id="{2688A9BE-AB37-AE87-CA0C-5E1AEBA9B645}"/>
              </a:ext>
            </a:extLst>
          </p:cNvPr>
          <p:cNvSpPr>
            <a:spLocks noGrp="1"/>
          </p:cNvSpPr>
          <p:nvPr>
            <p:ph type="body" sz="quarter" idx="40" hasCustomPrompt="1"/>
          </p:nvPr>
        </p:nvSpPr>
        <p:spPr>
          <a:xfrm>
            <a:off x="4097228" y="176068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0" name="Tijdelijke aanduiding voor tekst 6">
            <a:extLst>
              <a:ext uri="{FF2B5EF4-FFF2-40B4-BE49-F238E27FC236}">
                <a16:creationId xmlns:a16="http://schemas.microsoft.com/office/drawing/2014/main" id="{C7DA62EF-A0E1-1542-0A28-0840424759EF}"/>
              </a:ext>
            </a:extLst>
          </p:cNvPr>
          <p:cNvSpPr>
            <a:spLocks noGrp="1"/>
          </p:cNvSpPr>
          <p:nvPr>
            <p:ph type="body" sz="quarter" idx="41" hasCustomPrompt="1"/>
          </p:nvPr>
        </p:nvSpPr>
        <p:spPr>
          <a:xfrm>
            <a:off x="4097228" y="2708483"/>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1" name="Tijdelijke aanduiding voor tekst 6">
            <a:extLst>
              <a:ext uri="{FF2B5EF4-FFF2-40B4-BE49-F238E27FC236}">
                <a16:creationId xmlns:a16="http://schemas.microsoft.com/office/drawing/2014/main" id="{DF1851A5-D333-DBFA-B5E4-185AE9E3E9F7}"/>
              </a:ext>
            </a:extLst>
          </p:cNvPr>
          <p:cNvSpPr>
            <a:spLocks noGrp="1"/>
          </p:cNvSpPr>
          <p:nvPr>
            <p:ph type="body" sz="quarter" idx="42" hasCustomPrompt="1"/>
          </p:nvPr>
        </p:nvSpPr>
        <p:spPr>
          <a:xfrm>
            <a:off x="4097228" y="362815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4" name="Tijdelijke aanduiding voor tekst 6">
            <a:extLst>
              <a:ext uri="{FF2B5EF4-FFF2-40B4-BE49-F238E27FC236}">
                <a16:creationId xmlns:a16="http://schemas.microsoft.com/office/drawing/2014/main" id="{740185BC-555A-5678-0BD8-D69D1F26F3CE}"/>
              </a:ext>
            </a:extLst>
          </p:cNvPr>
          <p:cNvSpPr>
            <a:spLocks noGrp="1"/>
          </p:cNvSpPr>
          <p:nvPr>
            <p:ph type="body" sz="quarter" idx="43" hasCustomPrompt="1"/>
          </p:nvPr>
        </p:nvSpPr>
        <p:spPr>
          <a:xfrm>
            <a:off x="4097228" y="4559640"/>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40" name="Tijdelijke aanduiding voor tekst 6">
            <a:extLst>
              <a:ext uri="{FF2B5EF4-FFF2-40B4-BE49-F238E27FC236}">
                <a16:creationId xmlns:a16="http://schemas.microsoft.com/office/drawing/2014/main" id="{BE6244B8-4313-EA2E-13D3-C1EB5A1B697C}"/>
              </a:ext>
            </a:extLst>
          </p:cNvPr>
          <p:cNvSpPr>
            <a:spLocks noGrp="1"/>
          </p:cNvSpPr>
          <p:nvPr>
            <p:ph type="body" sz="quarter" idx="44" hasCustomPrompt="1"/>
          </p:nvPr>
        </p:nvSpPr>
        <p:spPr>
          <a:xfrm>
            <a:off x="4097228" y="549112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 name="Tijdelijke aanduiding voor tekst 27">
            <a:extLst>
              <a:ext uri="{FF2B5EF4-FFF2-40B4-BE49-F238E27FC236}">
                <a16:creationId xmlns:a16="http://schemas.microsoft.com/office/drawing/2014/main" id="{60B16FDF-672A-D699-9620-D4D1D19D466C}"/>
              </a:ext>
            </a:extLst>
          </p:cNvPr>
          <p:cNvSpPr>
            <a:spLocks noGrp="1"/>
          </p:cNvSpPr>
          <p:nvPr>
            <p:ph type="body" sz="quarter" idx="26"/>
          </p:nvPr>
        </p:nvSpPr>
        <p:spPr>
          <a:xfrm>
            <a:off x="571500" y="571882"/>
            <a:ext cx="2787162" cy="1728932"/>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66074D9A-9D1F-725D-5F5C-1D8AB098A76A}"/>
              </a:ext>
            </a:extLst>
          </p:cNvPr>
          <p:cNvSpPr>
            <a:spLocks noGrp="1"/>
          </p:cNvSpPr>
          <p:nvPr>
            <p:ph type="title"/>
          </p:nvPr>
        </p:nvSpPr>
        <p:spPr>
          <a:xfrm>
            <a:off x="852918" y="1131396"/>
            <a:ext cx="2224327" cy="633251"/>
          </a:xfrm>
        </p:spPr>
        <p:txBody>
          <a:bodyPr>
            <a:noAutofit/>
          </a:bodyPr>
          <a:lstStyle>
            <a:lvl1pPr algn="ctr">
              <a:defRPr sz="2800">
                <a:solidFill>
                  <a:schemeClr val="bg1"/>
                </a:solidFill>
              </a:defRPr>
            </a:lvl1pPr>
          </a:lstStyle>
          <a:p>
            <a:r>
              <a:rPr lang="nl-NL" dirty="0"/>
              <a:t>Klik om stijl te bewerken</a:t>
            </a:r>
            <a:endParaRPr lang="nl-BE" dirty="0"/>
          </a:p>
        </p:txBody>
      </p:sp>
    </p:spTree>
    <p:extLst>
      <p:ext uri="{BB962C8B-B14F-4D97-AF65-F5344CB8AC3E}">
        <p14:creationId xmlns:p14="http://schemas.microsoft.com/office/powerpoint/2010/main" val="40268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 presetClass="entr" presetSubtype="2"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15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25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1+#ppt_w/2"/>
                                          </p:val>
                                        </p:tav>
                                        <p:tav tm="100000">
                                          <p:val>
                                            <p:strVal val="#ppt_x"/>
                                          </p:val>
                                        </p:tav>
                                      </p:tavLst>
                                    </p:anim>
                                    <p:anim calcmode="lin" valueType="num">
                                      <p:cBhvr additive="base">
                                        <p:cTn id="21" dur="500" fill="hold"/>
                                        <p:tgtEl>
                                          <p:spTgt spid="29"/>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35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1+#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35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1+#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45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1+#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45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1+#ppt_w/2"/>
                                          </p:val>
                                        </p:tav>
                                        <p:tav tm="100000">
                                          <p:val>
                                            <p:strVal val="#ppt_x"/>
                                          </p:val>
                                        </p:tav>
                                      </p:tavLst>
                                    </p:anim>
                                    <p:anim calcmode="lin" valueType="num">
                                      <p:cBhvr additive="base">
                                        <p:cTn id="41" dur="500" fill="hold"/>
                                        <p:tgtEl>
                                          <p:spTgt spid="32"/>
                                        </p:tgtEl>
                                        <p:attrNameLst>
                                          <p:attrName>ppt_y</p:attrName>
                                        </p:attrNameLst>
                                      </p:cBhvr>
                                      <p:tavLst>
                                        <p:tav tm="0">
                                          <p:val>
                                            <p:strVal val="#ppt_y"/>
                                          </p:val>
                                        </p:tav>
                                        <p:tav tm="100000">
                                          <p:val>
                                            <p:strVal val="#ppt_y"/>
                                          </p:val>
                                        </p:tav>
                                      </p:tavLst>
                                    </p:anim>
                                  </p:childTnLst>
                                </p:cTn>
                              </p:par>
                              <p:par>
                                <p:cTn id="42" presetID="2" presetClass="entr" presetSubtype="2" decel="100000" fill="hold" grpId="0" nodeType="withEffect">
                                  <p:stCondLst>
                                    <p:cond delay="55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1+#ppt_w/2"/>
                                          </p:val>
                                        </p:tav>
                                        <p:tav tm="100000">
                                          <p:val>
                                            <p:strVal val="#ppt_x"/>
                                          </p:val>
                                        </p:tav>
                                      </p:tavLst>
                                    </p:anim>
                                    <p:anim calcmode="lin" valueType="num">
                                      <p:cBhvr additive="base">
                                        <p:cTn id="45" dur="500" fill="hold"/>
                                        <p:tgtEl>
                                          <p:spTgt spid="34"/>
                                        </p:tgtEl>
                                        <p:attrNameLst>
                                          <p:attrName>ppt_y</p:attrName>
                                        </p:attrNameLst>
                                      </p:cBhvr>
                                      <p:tavLst>
                                        <p:tav tm="0">
                                          <p:val>
                                            <p:strVal val="#ppt_y"/>
                                          </p:val>
                                        </p:tav>
                                        <p:tav tm="100000">
                                          <p:val>
                                            <p:strVal val="#ppt_y"/>
                                          </p:val>
                                        </p:tav>
                                      </p:tavLst>
                                    </p:anim>
                                  </p:childTnLst>
                                </p:cTn>
                              </p:par>
                              <p:par>
                                <p:cTn id="46" presetID="2" presetClass="entr" presetSubtype="2" decel="100000" fill="hold" grpId="0" nodeType="withEffect">
                                  <p:stCondLst>
                                    <p:cond delay="55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fill="hold"/>
                                        <p:tgtEl>
                                          <p:spTgt spid="33"/>
                                        </p:tgtEl>
                                        <p:attrNameLst>
                                          <p:attrName>ppt_x</p:attrName>
                                        </p:attrNameLst>
                                      </p:cBhvr>
                                      <p:tavLst>
                                        <p:tav tm="0">
                                          <p:val>
                                            <p:strVal val="1+#ppt_w/2"/>
                                          </p:val>
                                        </p:tav>
                                        <p:tav tm="100000">
                                          <p:val>
                                            <p:strVal val="#ppt_x"/>
                                          </p:val>
                                        </p:tav>
                                      </p:tavLst>
                                    </p:anim>
                                    <p:anim calcmode="lin" valueType="num">
                                      <p:cBhvr additive="base">
                                        <p:cTn id="49" dur="500" fill="hold"/>
                                        <p:tgtEl>
                                          <p:spTgt spid="33"/>
                                        </p:tgtEl>
                                        <p:attrNameLst>
                                          <p:attrName>ppt_y</p:attrName>
                                        </p:attrNameLst>
                                      </p:cBhvr>
                                      <p:tavLst>
                                        <p:tav tm="0">
                                          <p:val>
                                            <p:strVal val="#ppt_y"/>
                                          </p:val>
                                        </p:tav>
                                        <p:tav tm="100000">
                                          <p:val>
                                            <p:strVal val="#ppt_y"/>
                                          </p:val>
                                        </p:tav>
                                      </p:tavLst>
                                    </p:anim>
                                  </p:childTnLst>
                                </p:cTn>
                              </p:par>
                              <p:par>
                                <p:cTn id="50" presetID="2" presetClass="entr" presetSubtype="2" decel="100000" fill="hold" grpId="0" nodeType="withEffect">
                                  <p:stCondLst>
                                    <p:cond delay="65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fill="hold"/>
                                        <p:tgtEl>
                                          <p:spTgt spid="40"/>
                                        </p:tgtEl>
                                        <p:attrNameLst>
                                          <p:attrName>ppt_x</p:attrName>
                                        </p:attrNameLst>
                                      </p:cBhvr>
                                      <p:tavLst>
                                        <p:tav tm="0">
                                          <p:val>
                                            <p:strVal val="1+#ppt_w/2"/>
                                          </p:val>
                                        </p:tav>
                                        <p:tav tm="100000">
                                          <p:val>
                                            <p:strVal val="#ppt_x"/>
                                          </p:val>
                                        </p:tav>
                                      </p:tavLst>
                                    </p:anim>
                                    <p:anim calcmode="lin" valueType="num">
                                      <p:cBhvr additive="base">
                                        <p:cTn id="53" dur="500" fill="hold"/>
                                        <p:tgtEl>
                                          <p:spTgt spid="40"/>
                                        </p:tgtEl>
                                        <p:attrNameLst>
                                          <p:attrName>ppt_y</p:attrName>
                                        </p:attrNameLst>
                                      </p:cBhvr>
                                      <p:tavLst>
                                        <p:tav tm="0">
                                          <p:val>
                                            <p:strVal val="#ppt_y"/>
                                          </p:val>
                                        </p:tav>
                                        <p:tav tm="100000">
                                          <p:val>
                                            <p:strVal val="#ppt_y"/>
                                          </p:val>
                                        </p:tav>
                                      </p:tavLst>
                                    </p:anim>
                                  </p:childTnLst>
                                </p:cTn>
                              </p:par>
                              <p:par>
                                <p:cTn id="54" presetID="2" presetClass="entr" presetSubtype="2" decel="100000" fill="hold" grpId="0" nodeType="withEffect">
                                  <p:stCondLst>
                                    <p:cond delay="65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1+#ppt_w/2"/>
                                          </p:val>
                                        </p:tav>
                                        <p:tav tm="100000">
                                          <p:val>
                                            <p:strVal val="#ppt_x"/>
                                          </p:val>
                                        </p:tav>
                                      </p:tavLst>
                                    </p:anim>
                                    <p:anim calcmode="lin" valueType="num">
                                      <p:cBhvr additive="base">
                                        <p:cTn id="57" dur="500" fill="hold"/>
                                        <p:tgtEl>
                                          <p:spTgt spid="24"/>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additive="base">
                                        <p:cTn id="60" dur="500" fill="hold"/>
                                        <p:tgtEl>
                                          <p:spTgt spid="3"/>
                                        </p:tgtEl>
                                        <p:attrNameLst>
                                          <p:attrName>ppt_x</p:attrName>
                                        </p:attrNameLst>
                                      </p:cBhvr>
                                      <p:tavLst>
                                        <p:tav tm="0">
                                          <p:val>
                                            <p:strVal val="0-#ppt_w/2"/>
                                          </p:val>
                                        </p:tav>
                                        <p:tav tm="100000">
                                          <p:val>
                                            <p:strVal val="#ppt_x"/>
                                          </p:val>
                                        </p:tav>
                                      </p:tavLst>
                                    </p:anim>
                                    <p:anim calcmode="lin" valueType="num">
                                      <p:cBhvr additive="base">
                                        <p:cTn id="61" dur="500" fill="hold"/>
                                        <p:tgtEl>
                                          <p:spTgt spid="3"/>
                                        </p:tgtEl>
                                        <p:attrNameLst>
                                          <p:attrName>ppt_y</p:attrName>
                                        </p:attrNameLst>
                                      </p:cBhvr>
                                      <p:tavLst>
                                        <p:tav tm="0">
                                          <p:val>
                                            <p:strVal val="#ppt_y"/>
                                          </p:val>
                                        </p:tav>
                                        <p:tav tm="100000">
                                          <p:val>
                                            <p:strVal val="#ppt_y"/>
                                          </p:val>
                                        </p:tav>
                                      </p:tavLst>
                                    </p:anim>
                                  </p:childTnLst>
                                </p:cTn>
                              </p:par>
                              <p:par>
                                <p:cTn id="62" presetID="2" presetClass="entr" presetSubtype="8" decel="10000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0-#ppt_w/2"/>
                                          </p:val>
                                        </p:tav>
                                        <p:tav tm="100000">
                                          <p:val>
                                            <p:strVal val="#ppt_x"/>
                                          </p:val>
                                        </p:tav>
                                      </p:tavLst>
                                    </p:anim>
                                    <p:anim calcmode="lin" valueType="num">
                                      <p:cBhvr additive="base">
                                        <p:cTn id="6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tmplLst>
          <p:tmpl>
            <p:tnLst>
              <p:par>
                <p:cTn presetID="2" presetClass="entr" presetSubtype="2" decel="100000"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p:tmplLst>
          <p:tmpl>
            <p:tnLst>
              <p:par>
                <p:cTn presetID="2" presetClass="entr" presetSubtype="2"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p:tmplLst>
          <p:tmpl>
            <p:tnLst>
              <p:par>
                <p:cTn presetID="2" presetClass="entr" presetSubtype="2" decel="100000" fill="hold" nodeType="withEffect">
                  <p:stCondLst>
                    <p:cond delay="3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32" grpId="0">
        <p:tmplLst>
          <p:tmpl>
            <p:tnLst>
              <p:par>
                <p:cTn presetID="2" presetClass="entr" presetSubtype="2" decel="100000" fill="hold" nodeType="withEffect">
                  <p:stCondLst>
                    <p:cond delay="4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p:tmplLst>
          <p:tmpl>
            <p:tnLst>
              <p:par>
                <p:cTn presetID="2" presetClass="entr" presetSubtype="2" decel="10000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24" grpId="0">
        <p:tmplLst>
          <p:tmpl>
            <p:tnLst>
              <p:par>
                <p:cTn presetID="2" presetClass="entr" presetSubtype="2" decel="100000" fill="hold" nodeType="withEffect">
                  <p:stCondLst>
                    <p:cond delay="6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9" grpId="0">
        <p:tmplLst>
          <p:tmpl>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p:tmplLst>
          <p:tmpl>
            <p:tnLst>
              <p:par>
                <p:cTn presetID="2" presetClass="entr" presetSubtype="2" decel="100000" fill="hold" nodeType="withEffect">
                  <p:stCondLst>
                    <p:cond delay="3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p:tmplLst>
          <p:tmpl>
            <p:tnLst>
              <p:par>
                <p:cTn presetID="2" presetClass="entr" presetSubtype="2" decel="100000" fill="hold" nodeType="withEffect">
                  <p:stCondLst>
                    <p:cond delay="4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4" grpId="0">
        <p:tmplLst>
          <p:tmpl>
            <p:tnLst>
              <p:par>
                <p:cTn presetID="2" presetClass="entr" presetSubtype="2" decel="10000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1+#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40" grpId="0">
        <p:tmplLst>
          <p:tmpl>
            <p:tnLst>
              <p:par>
                <p:cTn presetID="2" presetClass="entr" presetSubtype="2" decel="100000" fill="hold" nodeType="withEffect">
                  <p:stCondLst>
                    <p:cond delay="6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1+#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P spid="3" grpId="0" animBg="1">
        <p:tmplLst>
          <p:tmpl>
            <p:tnLst>
              <p:par>
                <p:cTn presetID="2" presetClass="entr" presetSubtype="8"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PhAnim="0" preserve="1" userDrawn="1">
  <p:cSld name="Agenda met beeld">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1B577D20-5881-996D-0C8F-3546FDCF515D}"/>
              </a:ext>
            </a:extLst>
          </p:cNvPr>
          <p:cNvSpPr>
            <a:spLocks noGrp="1"/>
          </p:cNvSpPr>
          <p:nvPr>
            <p:ph type="pic" sz="quarter" idx="45"/>
          </p:nvPr>
        </p:nvSpPr>
        <p:spPr>
          <a:xfrm>
            <a:off x="1676400" y="0"/>
            <a:ext cx="3314700" cy="6858000"/>
          </a:xfrm>
          <a:solidFill>
            <a:schemeClr val="bg1">
              <a:lumMod val="85000"/>
            </a:schemeClr>
          </a:solidFill>
        </p:spPr>
        <p:txBody>
          <a:bodyPr anchor="ctr"/>
          <a:lstStyle>
            <a:lvl1pPr marL="0" indent="0" algn="ctr">
              <a:buNone/>
              <a:defRPr>
                <a:solidFill>
                  <a:schemeClr val="bg1">
                    <a:lumMod val="50000"/>
                  </a:schemeClr>
                </a:solidFill>
              </a:defRPr>
            </a:lvl1pPr>
          </a:lstStyle>
          <a:p>
            <a:endParaRPr lang="nl-BE"/>
          </a:p>
        </p:txBody>
      </p:sp>
      <p:sp>
        <p:nvSpPr>
          <p:cNvPr id="14" name="Tijdelijke aanduiding voor tekst 6">
            <a:extLst>
              <a:ext uri="{FF2B5EF4-FFF2-40B4-BE49-F238E27FC236}">
                <a16:creationId xmlns:a16="http://schemas.microsoft.com/office/drawing/2014/main" id="{BF511111-7578-D21B-DF44-A0B8C646FC55}"/>
              </a:ext>
            </a:extLst>
          </p:cNvPr>
          <p:cNvSpPr>
            <a:spLocks noGrp="1"/>
          </p:cNvSpPr>
          <p:nvPr>
            <p:ph type="body" sz="quarter" idx="18"/>
          </p:nvPr>
        </p:nvSpPr>
        <p:spPr>
          <a:xfrm>
            <a:off x="5337588" y="76390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15" name="Tijdelijke aanduiding voor tekst 6">
            <a:extLst>
              <a:ext uri="{FF2B5EF4-FFF2-40B4-BE49-F238E27FC236}">
                <a16:creationId xmlns:a16="http://schemas.microsoft.com/office/drawing/2014/main" id="{9DC044CE-F353-C3CE-AF29-06D209ECEFB2}"/>
              </a:ext>
            </a:extLst>
          </p:cNvPr>
          <p:cNvSpPr>
            <a:spLocks noGrp="1"/>
          </p:cNvSpPr>
          <p:nvPr>
            <p:ph type="body" sz="quarter" idx="30"/>
          </p:nvPr>
        </p:nvSpPr>
        <p:spPr>
          <a:xfrm>
            <a:off x="5337588" y="169688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16" name="Tijdelijke aanduiding voor tekst 6">
            <a:extLst>
              <a:ext uri="{FF2B5EF4-FFF2-40B4-BE49-F238E27FC236}">
                <a16:creationId xmlns:a16="http://schemas.microsoft.com/office/drawing/2014/main" id="{1E265BE4-AE4C-AD8B-188E-8F12FCC852C2}"/>
              </a:ext>
            </a:extLst>
          </p:cNvPr>
          <p:cNvSpPr>
            <a:spLocks noGrp="1"/>
          </p:cNvSpPr>
          <p:nvPr>
            <p:ph type="body" sz="quarter" idx="31"/>
          </p:nvPr>
        </p:nvSpPr>
        <p:spPr>
          <a:xfrm>
            <a:off x="5337588" y="262987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32" name="Tijdelijke aanduiding voor tekst 6">
            <a:extLst>
              <a:ext uri="{FF2B5EF4-FFF2-40B4-BE49-F238E27FC236}">
                <a16:creationId xmlns:a16="http://schemas.microsoft.com/office/drawing/2014/main" id="{9EB29561-0EFF-F5BA-E88B-559685B3D522}"/>
              </a:ext>
            </a:extLst>
          </p:cNvPr>
          <p:cNvSpPr>
            <a:spLocks noGrp="1"/>
          </p:cNvSpPr>
          <p:nvPr>
            <p:ph type="body" sz="quarter" idx="35"/>
          </p:nvPr>
        </p:nvSpPr>
        <p:spPr>
          <a:xfrm>
            <a:off x="5337588" y="356285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33" name="Tijdelijke aanduiding voor tekst 6">
            <a:extLst>
              <a:ext uri="{FF2B5EF4-FFF2-40B4-BE49-F238E27FC236}">
                <a16:creationId xmlns:a16="http://schemas.microsoft.com/office/drawing/2014/main" id="{95CC2C9D-AB13-9298-F959-99B474028E3D}"/>
              </a:ext>
            </a:extLst>
          </p:cNvPr>
          <p:cNvSpPr>
            <a:spLocks noGrp="1"/>
          </p:cNvSpPr>
          <p:nvPr>
            <p:ph type="body" sz="quarter" idx="36"/>
          </p:nvPr>
        </p:nvSpPr>
        <p:spPr>
          <a:xfrm>
            <a:off x="5337588" y="449584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24" name="Tijdelijke aanduiding voor tekst 6">
            <a:extLst>
              <a:ext uri="{FF2B5EF4-FFF2-40B4-BE49-F238E27FC236}">
                <a16:creationId xmlns:a16="http://schemas.microsoft.com/office/drawing/2014/main" id="{CA76C414-E9A5-D99E-90B5-7A24F406701D}"/>
              </a:ext>
            </a:extLst>
          </p:cNvPr>
          <p:cNvSpPr>
            <a:spLocks noGrp="1"/>
          </p:cNvSpPr>
          <p:nvPr>
            <p:ph type="body" sz="quarter" idx="38"/>
          </p:nvPr>
        </p:nvSpPr>
        <p:spPr>
          <a:xfrm>
            <a:off x="5337588" y="542882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6" name="Tijdelijke aanduiding voor tekst 27">
            <a:extLst>
              <a:ext uri="{FF2B5EF4-FFF2-40B4-BE49-F238E27FC236}">
                <a16:creationId xmlns:a16="http://schemas.microsoft.com/office/drawing/2014/main" id="{27F51BCC-A624-1502-AFCD-DB6A931CE33A}"/>
              </a:ext>
            </a:extLst>
          </p:cNvPr>
          <p:cNvSpPr>
            <a:spLocks noGrp="1"/>
          </p:cNvSpPr>
          <p:nvPr>
            <p:ph type="body" sz="quarter" idx="26"/>
          </p:nvPr>
        </p:nvSpPr>
        <p:spPr>
          <a:xfrm>
            <a:off x="571500" y="571882"/>
            <a:ext cx="2787162" cy="1728932"/>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9B7C414E-1B95-9D6E-EAEB-0409E28F7796}"/>
              </a:ext>
            </a:extLst>
          </p:cNvPr>
          <p:cNvSpPr>
            <a:spLocks noGrp="1"/>
          </p:cNvSpPr>
          <p:nvPr>
            <p:ph type="title"/>
          </p:nvPr>
        </p:nvSpPr>
        <p:spPr>
          <a:xfrm>
            <a:off x="852918" y="1131396"/>
            <a:ext cx="2224327" cy="633251"/>
          </a:xfrm>
        </p:spPr>
        <p:txBody>
          <a:bodyPr>
            <a:noAutofit/>
          </a:bodyPr>
          <a:lstStyle>
            <a:lvl1pPr algn="ctr">
              <a:defRPr sz="2800">
                <a:solidFill>
                  <a:schemeClr val="bg1"/>
                </a:solidFill>
              </a:defRPr>
            </a:lvl1pPr>
          </a:lstStyle>
          <a:p>
            <a:r>
              <a:rPr lang="nl-NL" dirty="0"/>
              <a:t>Klik om stijl te bewerken</a:t>
            </a:r>
            <a:endParaRPr lang="nl-BE" dirty="0"/>
          </a:p>
        </p:txBody>
      </p:sp>
      <p:sp>
        <p:nvSpPr>
          <p:cNvPr id="22" name="Tijdelijke aanduiding voor tekst 6">
            <a:extLst>
              <a:ext uri="{FF2B5EF4-FFF2-40B4-BE49-F238E27FC236}">
                <a16:creationId xmlns:a16="http://schemas.microsoft.com/office/drawing/2014/main" id="{93B6F050-C780-C203-7E4E-F26091D71C60}"/>
              </a:ext>
            </a:extLst>
          </p:cNvPr>
          <p:cNvSpPr>
            <a:spLocks noGrp="1"/>
          </p:cNvSpPr>
          <p:nvPr>
            <p:ph type="body" sz="quarter" idx="39" hasCustomPrompt="1"/>
          </p:nvPr>
        </p:nvSpPr>
        <p:spPr>
          <a:xfrm>
            <a:off x="4097228" y="792901"/>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29" name="Tijdelijke aanduiding voor tekst 6">
            <a:extLst>
              <a:ext uri="{FF2B5EF4-FFF2-40B4-BE49-F238E27FC236}">
                <a16:creationId xmlns:a16="http://schemas.microsoft.com/office/drawing/2014/main" id="{2688A9BE-AB37-AE87-CA0C-5E1AEBA9B645}"/>
              </a:ext>
            </a:extLst>
          </p:cNvPr>
          <p:cNvSpPr>
            <a:spLocks noGrp="1"/>
          </p:cNvSpPr>
          <p:nvPr>
            <p:ph type="body" sz="quarter" idx="40" hasCustomPrompt="1"/>
          </p:nvPr>
        </p:nvSpPr>
        <p:spPr>
          <a:xfrm>
            <a:off x="4097228" y="176068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0" name="Tijdelijke aanduiding voor tekst 6">
            <a:extLst>
              <a:ext uri="{FF2B5EF4-FFF2-40B4-BE49-F238E27FC236}">
                <a16:creationId xmlns:a16="http://schemas.microsoft.com/office/drawing/2014/main" id="{C7DA62EF-A0E1-1542-0A28-0840424759EF}"/>
              </a:ext>
            </a:extLst>
          </p:cNvPr>
          <p:cNvSpPr>
            <a:spLocks noGrp="1"/>
          </p:cNvSpPr>
          <p:nvPr>
            <p:ph type="body" sz="quarter" idx="41" hasCustomPrompt="1"/>
          </p:nvPr>
        </p:nvSpPr>
        <p:spPr>
          <a:xfrm>
            <a:off x="4097228" y="2708483"/>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1" name="Tijdelijke aanduiding voor tekst 6">
            <a:extLst>
              <a:ext uri="{FF2B5EF4-FFF2-40B4-BE49-F238E27FC236}">
                <a16:creationId xmlns:a16="http://schemas.microsoft.com/office/drawing/2014/main" id="{DF1851A5-D333-DBFA-B5E4-185AE9E3E9F7}"/>
              </a:ext>
            </a:extLst>
          </p:cNvPr>
          <p:cNvSpPr>
            <a:spLocks noGrp="1"/>
          </p:cNvSpPr>
          <p:nvPr>
            <p:ph type="body" sz="quarter" idx="42" hasCustomPrompt="1"/>
          </p:nvPr>
        </p:nvSpPr>
        <p:spPr>
          <a:xfrm>
            <a:off x="4097228" y="362815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4" name="Tijdelijke aanduiding voor tekst 6">
            <a:extLst>
              <a:ext uri="{FF2B5EF4-FFF2-40B4-BE49-F238E27FC236}">
                <a16:creationId xmlns:a16="http://schemas.microsoft.com/office/drawing/2014/main" id="{740185BC-555A-5678-0BD8-D69D1F26F3CE}"/>
              </a:ext>
            </a:extLst>
          </p:cNvPr>
          <p:cNvSpPr>
            <a:spLocks noGrp="1"/>
          </p:cNvSpPr>
          <p:nvPr>
            <p:ph type="body" sz="quarter" idx="43" hasCustomPrompt="1"/>
          </p:nvPr>
        </p:nvSpPr>
        <p:spPr>
          <a:xfrm>
            <a:off x="4097228" y="4559640"/>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40" name="Tijdelijke aanduiding voor tekst 6">
            <a:extLst>
              <a:ext uri="{FF2B5EF4-FFF2-40B4-BE49-F238E27FC236}">
                <a16:creationId xmlns:a16="http://schemas.microsoft.com/office/drawing/2014/main" id="{BE6244B8-4313-EA2E-13D3-C1EB5A1B697C}"/>
              </a:ext>
            </a:extLst>
          </p:cNvPr>
          <p:cNvSpPr>
            <a:spLocks noGrp="1"/>
          </p:cNvSpPr>
          <p:nvPr>
            <p:ph type="body" sz="quarter" idx="44" hasCustomPrompt="1"/>
          </p:nvPr>
        </p:nvSpPr>
        <p:spPr>
          <a:xfrm>
            <a:off x="4097228" y="549112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Tree>
    <p:extLst>
      <p:ext uri="{BB962C8B-B14F-4D97-AF65-F5344CB8AC3E}">
        <p14:creationId xmlns:p14="http://schemas.microsoft.com/office/powerpoint/2010/main" val="370491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1+#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2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35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1+#ppt_w/2"/>
                                          </p:val>
                                        </p:tav>
                                        <p:tav tm="100000">
                                          <p:val>
                                            <p:strVal val="#ppt_x"/>
                                          </p:val>
                                        </p:tav>
                                      </p:tavLst>
                                    </p:anim>
                                    <p:anim calcmode="lin" valueType="num">
                                      <p:cBhvr additive="base">
                                        <p:cTn id="32" dur="5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35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45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45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1+#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55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1+#ppt_w/2"/>
                                          </p:val>
                                        </p:tav>
                                        <p:tav tm="100000">
                                          <p:val>
                                            <p:strVal val="#ppt_x"/>
                                          </p:val>
                                        </p:tav>
                                      </p:tavLst>
                                    </p:anim>
                                    <p:anim calcmode="lin" valueType="num">
                                      <p:cBhvr additive="base">
                                        <p:cTn id="48" dur="500" fill="hold"/>
                                        <p:tgtEl>
                                          <p:spTgt spid="34"/>
                                        </p:tgtEl>
                                        <p:attrNameLst>
                                          <p:attrName>ppt_y</p:attrName>
                                        </p:attrNameLst>
                                      </p:cBhvr>
                                      <p:tavLst>
                                        <p:tav tm="0">
                                          <p:val>
                                            <p:strVal val="#ppt_y"/>
                                          </p:val>
                                        </p:tav>
                                        <p:tav tm="100000">
                                          <p:val>
                                            <p:strVal val="#ppt_y"/>
                                          </p:val>
                                        </p:tav>
                                      </p:tavLst>
                                    </p:anim>
                                  </p:childTnLst>
                                </p:cTn>
                              </p:par>
                              <p:par>
                                <p:cTn id="49" presetID="2" presetClass="entr" presetSubtype="2" decel="100000" fill="hold" grpId="0" nodeType="withEffect">
                                  <p:stCondLst>
                                    <p:cond delay="55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1+#ppt_w/2"/>
                                          </p:val>
                                        </p:tav>
                                        <p:tav tm="100000">
                                          <p:val>
                                            <p:strVal val="#ppt_x"/>
                                          </p:val>
                                        </p:tav>
                                      </p:tavLst>
                                    </p:anim>
                                    <p:anim calcmode="lin" valueType="num">
                                      <p:cBhvr additive="base">
                                        <p:cTn id="52" dur="500" fill="hold"/>
                                        <p:tgtEl>
                                          <p:spTgt spid="33"/>
                                        </p:tgtEl>
                                        <p:attrNameLst>
                                          <p:attrName>ppt_y</p:attrName>
                                        </p:attrNameLst>
                                      </p:cBhvr>
                                      <p:tavLst>
                                        <p:tav tm="0">
                                          <p:val>
                                            <p:strVal val="#ppt_y"/>
                                          </p:val>
                                        </p:tav>
                                        <p:tav tm="100000">
                                          <p:val>
                                            <p:strVal val="#ppt_y"/>
                                          </p:val>
                                        </p:tav>
                                      </p:tavLst>
                                    </p:anim>
                                  </p:childTnLst>
                                </p:cTn>
                              </p:par>
                              <p:par>
                                <p:cTn id="53" presetID="2" presetClass="entr" presetSubtype="2" decel="100000" fill="hold" grpId="0" nodeType="withEffect">
                                  <p:stCondLst>
                                    <p:cond delay="65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1+#ppt_w/2"/>
                                          </p:val>
                                        </p:tav>
                                        <p:tav tm="100000">
                                          <p:val>
                                            <p:strVal val="#ppt_x"/>
                                          </p:val>
                                        </p:tav>
                                      </p:tavLst>
                                    </p:anim>
                                    <p:anim calcmode="lin" valueType="num">
                                      <p:cBhvr additive="base">
                                        <p:cTn id="56" dur="500" fill="hold"/>
                                        <p:tgtEl>
                                          <p:spTgt spid="40"/>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65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1+#ppt_w/2"/>
                                          </p:val>
                                        </p:tav>
                                        <p:tav tm="100000">
                                          <p:val>
                                            <p:strVal val="#ppt_x"/>
                                          </p:val>
                                        </p:tav>
                                      </p:tavLst>
                                    </p:anim>
                                    <p:anim calcmode="lin" valueType="num">
                                      <p:cBhvr additive="base">
                                        <p:cTn id="6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2" presetClass="entr" presetSubtype="2" decel="100000"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p:tmplLst>
          <p:tmpl>
            <p:tnLst>
              <p:par>
                <p:cTn presetID="2" presetClass="entr" presetSubtype="2"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p:tmplLst>
          <p:tmpl>
            <p:tnLst>
              <p:par>
                <p:cTn presetID="2" presetClass="entr" presetSubtype="2" decel="100000" fill="hold" nodeType="withEffect">
                  <p:stCondLst>
                    <p:cond delay="3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32" grpId="0">
        <p:tmplLst>
          <p:tmpl>
            <p:tnLst>
              <p:par>
                <p:cTn presetID="2" presetClass="entr" presetSubtype="2" decel="100000" fill="hold" nodeType="withEffect">
                  <p:stCondLst>
                    <p:cond delay="4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p:tmplLst>
          <p:tmpl>
            <p:tnLst>
              <p:par>
                <p:cTn presetID="2" presetClass="entr" presetSubtype="2" decel="10000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24" grpId="0">
        <p:tmplLst>
          <p:tmpl>
            <p:tnLst>
              <p:par>
                <p:cTn presetID="2" presetClass="entr" presetSubtype="2" decel="100000" fill="hold" nodeType="withEffect">
                  <p:stCondLst>
                    <p:cond delay="6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6" grpId="0" animBg="1">
        <p:tmplLst>
          <p:tmpl>
            <p:tnLst>
              <p:par>
                <p:cTn presetID="2" presetClass="entr" presetSubtype="8"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2" grpId="0"/>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9" grpId="0">
        <p:tmplLst>
          <p:tmpl>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p:tmplLst>
          <p:tmpl>
            <p:tnLst>
              <p:par>
                <p:cTn presetID="2" presetClass="entr" presetSubtype="2" decel="100000" fill="hold" nodeType="withEffect">
                  <p:stCondLst>
                    <p:cond delay="3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p:tmplLst>
          <p:tmpl>
            <p:tnLst>
              <p:par>
                <p:cTn presetID="2" presetClass="entr" presetSubtype="2" decel="100000" fill="hold" nodeType="withEffect">
                  <p:stCondLst>
                    <p:cond delay="4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4" grpId="0">
        <p:tmplLst>
          <p:tmpl>
            <p:tnLst>
              <p:par>
                <p:cTn presetID="2" presetClass="entr" presetSubtype="2" decel="10000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1+#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40" grpId="0">
        <p:tmplLst>
          <p:tmpl>
            <p:tnLst>
              <p:par>
                <p:cTn presetID="2" presetClass="entr" presetSubtype="2" decel="100000" fill="hold" nodeType="withEffect">
                  <p:stCondLst>
                    <p:cond delay="6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1+#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Content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178188"/>
            <a:ext cx="9751402" cy="1446550"/>
          </a:xfrm>
          <a:prstGeom prst="rect">
            <a:avLst/>
          </a:prstGeom>
          <a:noFill/>
        </p:spPr>
        <p:txBody>
          <a:bodyPr wrap="square" rtlCol="0" anchor="ctr">
            <a:spAutoFit/>
          </a:bodyPr>
          <a:lstStyle/>
          <a:p>
            <a:pPr algn="ctr"/>
            <a:r>
              <a:rPr lang="nl-NL" sz="8800" b="1" dirty="0">
                <a:solidFill>
                  <a:schemeClr val="bg1"/>
                </a:solidFill>
                <a:latin typeface="+mj-lt"/>
              </a:rPr>
              <a:t>Contentslides</a:t>
            </a:r>
            <a:endParaRPr lang="nl-BE" sz="8800" b="1" dirty="0">
              <a:solidFill>
                <a:schemeClr val="bg1"/>
              </a:solidFill>
              <a:latin typeface="+mj-lt"/>
            </a:endParaRPr>
          </a:p>
        </p:txBody>
      </p:sp>
      <p:sp>
        <p:nvSpPr>
          <p:cNvPr id="2" name="Tekstvak 1">
            <a:extLst>
              <a:ext uri="{FF2B5EF4-FFF2-40B4-BE49-F238E27FC236}">
                <a16:creationId xmlns:a16="http://schemas.microsoft.com/office/drawing/2014/main" id="{ACDFDECA-46D3-DC69-9B25-EE8A6120E8FC}"/>
              </a:ext>
            </a:extLst>
          </p:cNvPr>
          <p:cNvSpPr txBox="1"/>
          <p:nvPr userDrawn="1"/>
        </p:nvSpPr>
        <p:spPr>
          <a:xfrm>
            <a:off x="1220299" y="3497052"/>
            <a:ext cx="9751402" cy="1200329"/>
          </a:xfrm>
          <a:prstGeom prst="rect">
            <a:avLst/>
          </a:prstGeom>
          <a:noFill/>
        </p:spPr>
        <p:txBody>
          <a:bodyPr wrap="square" rtlCol="0" anchor="ctr">
            <a:spAutoFit/>
          </a:bodyPr>
          <a:lstStyle/>
          <a:p>
            <a:pPr algn="ctr"/>
            <a:r>
              <a:rPr lang="nl-NL" sz="7200" b="1" dirty="0">
                <a:solidFill>
                  <a:schemeClr val="bg1"/>
                </a:solidFill>
                <a:latin typeface="+mn-lt"/>
              </a:rPr>
              <a:t>titel, tekst en beeld</a:t>
            </a:r>
            <a:endParaRPr lang="nl-BE" sz="7200" b="1" dirty="0">
              <a:solidFill>
                <a:schemeClr val="bg1"/>
              </a:solidFill>
              <a:latin typeface="+mn-lt"/>
            </a:endParaRPr>
          </a:p>
        </p:txBody>
      </p:sp>
    </p:spTree>
    <p:extLst>
      <p:ext uri="{BB962C8B-B14F-4D97-AF65-F5344CB8AC3E}">
        <p14:creationId xmlns:p14="http://schemas.microsoft.com/office/powerpoint/2010/main" val="165512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el met tekst - versie 1">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0" y="1714500"/>
            <a:ext cx="3886200" cy="5143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1676400" y="2286000"/>
            <a:ext cx="9944100" cy="40005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p:txBody>
          <a:body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2001838" y="2679405"/>
            <a:ext cx="9293225" cy="3200584"/>
          </a:xfrm>
        </p:spPr>
        <p:txBody>
          <a:bodyPr>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4985C64C-100E-055E-4CE2-8603BC4605E4}"/>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69700CAE-2807-12D4-16D6-684D019CA3A8}"/>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973480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200"/>
                            </p:stCondLst>
                            <p:childTnLst>
                              <p:par>
                                <p:cTn id="18" presetID="22" presetClass="entr" presetSubtype="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el met tekst - versie 2">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571500" y="0"/>
            <a:ext cx="3314700"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1676400" y="571500"/>
            <a:ext cx="9944100" cy="5715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2001838" y="795743"/>
            <a:ext cx="9293225" cy="633251"/>
          </a:xfrm>
        </p:spPr>
        <p:txBody>
          <a:body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2001838" y="1714500"/>
            <a:ext cx="9293225" cy="4165489"/>
          </a:xfrm>
        </p:spPr>
        <p:txBody>
          <a:bodyPr>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534CD986-EBC3-9447-68F8-E495E334756E}"/>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89C4FF50-CAB5-3E11-7F2F-4A7F34D56CE8}"/>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438643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6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1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el met tekst - versie 3">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1676400" y="0"/>
            <a:ext cx="3314700"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571500" y="571500"/>
            <a:ext cx="11049000" cy="5715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969258" y="795743"/>
            <a:ext cx="10325806" cy="633251"/>
          </a:xfrm>
        </p:spPr>
        <p:txBody>
          <a:body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969258" y="1714500"/>
            <a:ext cx="10325806" cy="4165489"/>
          </a:xfrm>
        </p:spPr>
        <p:txBody>
          <a:bodyPr>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31B4446F-F653-2183-A30D-548CA6DF3C55}"/>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E9D544F0-C54E-424C-528A-82018D9E4196}"/>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828557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6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1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met tekst - versie 4">
    <p:spTree>
      <p:nvGrpSpPr>
        <p:cNvPr id="1" name=""/>
        <p:cNvGrpSpPr/>
        <p:nvPr/>
      </p:nvGrpSpPr>
      <p:grpSpPr>
        <a:xfrm>
          <a:off x="0" y="0"/>
          <a:ext cx="0" cy="0"/>
          <a:chOff x="0" y="0"/>
          <a:chExt cx="0" cy="0"/>
        </a:xfrm>
      </p:grpSpPr>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571500" y="571500"/>
            <a:ext cx="11049000" cy="5715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969258" y="795743"/>
            <a:ext cx="10325806" cy="633251"/>
          </a:xfrm>
        </p:spPr>
        <p:txBody>
          <a:bodyPr/>
          <a:lstStyle/>
          <a:p>
            <a:r>
              <a:rPr lang="nl-NL"/>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969258" y="1714500"/>
            <a:ext cx="10325806" cy="4165489"/>
          </a:xfrm>
        </p:spPr>
        <p:txBody>
          <a:bodyPr>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3" name="Tijdelijke aanduiding voor voettekst 2">
            <a:extLst>
              <a:ext uri="{FF2B5EF4-FFF2-40B4-BE49-F238E27FC236}">
                <a16:creationId xmlns:a16="http://schemas.microsoft.com/office/drawing/2014/main" id="{31B4446F-F653-2183-A30D-548CA6DF3C55}"/>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E9D544F0-C54E-424C-528A-82018D9E4196}"/>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22085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6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1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el met tekst - versie 4">
    <p:spTree>
      <p:nvGrpSpPr>
        <p:cNvPr id="1" name=""/>
        <p:cNvGrpSpPr/>
        <p:nvPr/>
      </p:nvGrpSpPr>
      <p:grpSpPr>
        <a:xfrm>
          <a:off x="0" y="0"/>
          <a:ext cx="0" cy="0"/>
          <a:chOff x="0" y="0"/>
          <a:chExt cx="0" cy="0"/>
        </a:xfrm>
      </p:grpSpPr>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571500" y="571500"/>
            <a:ext cx="11049000" cy="5715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969258" y="795743"/>
            <a:ext cx="10325806" cy="633251"/>
          </a:xfrm>
        </p:spPr>
        <p:txBody>
          <a:body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969258" y="1714500"/>
            <a:ext cx="10325806" cy="4165489"/>
          </a:xfrm>
        </p:spPr>
        <p:txBody>
          <a:bodyPr>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31B4446F-F653-2183-A30D-548CA6DF3C55}"/>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E9D544F0-C54E-424C-528A-82018D9E4196}"/>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62398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6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1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el met tekst - versie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571500" y="795743"/>
            <a:ext cx="11049000" cy="633251"/>
          </a:xfrm>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571500" y="1714500"/>
            <a:ext cx="11049000" cy="4572000"/>
          </a:xfrm>
        </p:spPr>
        <p:txBody>
          <a:bodyPr>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4985C64C-100E-055E-4CE2-8603BC4605E4}"/>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69700CAE-2807-12D4-16D6-684D019CA3A8}"/>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3130328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el met tekst in twee kolommen - versi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571500" y="1714500"/>
            <a:ext cx="11049000" cy="4572000"/>
          </a:xfrm>
        </p:spPr>
        <p:txBody>
          <a:bodyPr numCol="2" spcCol="72000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4985C64C-100E-055E-4CE2-8603BC4605E4}"/>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69700CAE-2807-12D4-16D6-684D019CA3A8}"/>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158562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el met tekst in twee kolommen - versie 2">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1676400" y="0"/>
            <a:ext cx="3314700"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571500" y="571500"/>
            <a:ext cx="11049000" cy="5715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969258" y="795743"/>
            <a:ext cx="10325806" cy="633251"/>
          </a:xfrm>
        </p:spPr>
        <p:txBody>
          <a:body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969258" y="1714500"/>
            <a:ext cx="10325806" cy="4165489"/>
          </a:xfrm>
        </p:spPr>
        <p:txBody>
          <a:bodyPr numCol="2" spcCol="72000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31B4446F-F653-2183-A30D-548CA6DF3C55}"/>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E9D544F0-C54E-424C-528A-82018D9E4196}"/>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913356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6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1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el + tekst + beeld">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EFA1AF0-9386-A4E3-5FCA-E9FBB0C3B500}"/>
              </a:ext>
            </a:extLst>
          </p:cNvPr>
          <p:cNvSpPr>
            <a:spLocks noGrp="1"/>
          </p:cNvSpPr>
          <p:nvPr>
            <p:ph type="body" sz="quarter" idx="28"/>
          </p:nvPr>
        </p:nvSpPr>
        <p:spPr>
          <a:xfrm>
            <a:off x="1676400" y="1430494"/>
            <a:ext cx="6629400" cy="5427505"/>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7" name="Tijdelijke aanduiding voor tekst 27">
            <a:extLst>
              <a:ext uri="{FF2B5EF4-FFF2-40B4-BE49-F238E27FC236}">
                <a16:creationId xmlns:a16="http://schemas.microsoft.com/office/drawing/2014/main" id="{561D5092-F34D-033B-EC59-418E8B5D35E5}"/>
              </a:ext>
            </a:extLst>
          </p:cNvPr>
          <p:cNvSpPr>
            <a:spLocks noGrp="1"/>
          </p:cNvSpPr>
          <p:nvPr>
            <p:ph type="body" sz="quarter" idx="26"/>
          </p:nvPr>
        </p:nvSpPr>
        <p:spPr>
          <a:xfrm>
            <a:off x="571500" y="571881"/>
            <a:ext cx="4419600" cy="171722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BB91A8DD-D29C-DE0B-1E60-EA3CC50ADF85}"/>
              </a:ext>
            </a:extLst>
          </p:cNvPr>
          <p:cNvSpPr>
            <a:spLocks noGrp="1"/>
          </p:cNvSpPr>
          <p:nvPr>
            <p:ph type="title"/>
          </p:nvPr>
        </p:nvSpPr>
        <p:spPr>
          <a:xfrm>
            <a:off x="821094" y="852197"/>
            <a:ext cx="3920414" cy="1156596"/>
          </a:xfrm>
        </p:spPr>
        <p:txBody>
          <a:bodyPr/>
          <a:lstStyle>
            <a:lvl1pPr>
              <a:defRPr>
                <a:solidFill>
                  <a:schemeClr val="bg1"/>
                </a:solidFill>
              </a:defRPr>
            </a:lvl1pPr>
          </a:lstStyle>
          <a:p>
            <a:r>
              <a:rPr lang="nl-NL"/>
              <a:t>Klik om stijl te bewerken</a:t>
            </a:r>
            <a:endParaRPr lang="nl-BE"/>
          </a:p>
        </p:txBody>
      </p:sp>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7200900" y="571500"/>
            <a:ext cx="4419600" cy="5714998"/>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1" name="Tijdelijke aanduiding voor tekst 10">
            <a:extLst>
              <a:ext uri="{FF2B5EF4-FFF2-40B4-BE49-F238E27FC236}">
                <a16:creationId xmlns:a16="http://schemas.microsoft.com/office/drawing/2014/main" id="{20E7E8C7-B2C2-D63A-B018-9C909CC4A696}"/>
              </a:ext>
            </a:extLst>
          </p:cNvPr>
          <p:cNvSpPr>
            <a:spLocks noGrp="1"/>
          </p:cNvSpPr>
          <p:nvPr>
            <p:ph type="body" sz="quarter" idx="29"/>
          </p:nvPr>
        </p:nvSpPr>
        <p:spPr>
          <a:xfrm>
            <a:off x="2257425" y="2613025"/>
            <a:ext cx="4367213" cy="367347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F49DF479-3C93-0CB6-8CE8-78B14085713C}"/>
              </a:ext>
            </a:extLst>
          </p:cNvPr>
          <p:cNvSpPr>
            <a:spLocks noGrp="1"/>
          </p:cNvSpPr>
          <p:nvPr>
            <p:ph type="ftr" sz="quarter" idx="30"/>
          </p:nvPr>
        </p:nvSpPr>
        <p:spPr/>
        <p:txBody>
          <a:bodyPr/>
          <a:lstStyle/>
          <a:p>
            <a:endParaRPr lang="nl-BE" dirty="0"/>
          </a:p>
        </p:txBody>
      </p:sp>
      <p:sp>
        <p:nvSpPr>
          <p:cNvPr id="4" name="Tijdelijke aanduiding voor dianummer 3">
            <a:extLst>
              <a:ext uri="{FF2B5EF4-FFF2-40B4-BE49-F238E27FC236}">
                <a16:creationId xmlns:a16="http://schemas.microsoft.com/office/drawing/2014/main" id="{850AA44A-BD72-D36F-5393-71332DB29880}"/>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
        <p:nvSpPr>
          <p:cNvPr id="10" name="Tijdelijke aanduiding voor tekst 2">
            <a:extLst>
              <a:ext uri="{FF2B5EF4-FFF2-40B4-BE49-F238E27FC236}">
                <a16:creationId xmlns:a16="http://schemas.microsoft.com/office/drawing/2014/main" id="{4EEE9B3B-2A3B-C161-E8F6-A730ED3FB689}"/>
              </a:ext>
            </a:extLst>
          </p:cNvPr>
          <p:cNvSpPr>
            <a:spLocks noGrp="1"/>
          </p:cNvSpPr>
          <p:nvPr>
            <p:ph type="body" sz="quarter" idx="32" hasCustomPrompt="1"/>
          </p:nvPr>
        </p:nvSpPr>
        <p:spPr>
          <a:xfrm>
            <a:off x="7200898" y="6289968"/>
            <a:ext cx="4419601" cy="180000"/>
          </a:xfrm>
        </p:spPr>
        <p:txBody>
          <a:bodyPr lIns="0" rIns="0" anchor="t"/>
          <a:lstStyle>
            <a:lvl1pPr marL="0" indent="0" algn="r">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383790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2" decel="100000" fill="hold" grpId="0" nodeType="withEffect">
                                  <p:stCondLst>
                                    <p:cond delay="4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65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par>
                          <p:cTn id="24" fill="hold">
                            <p:stCondLst>
                              <p:cond delay="1150"/>
                            </p:stCondLst>
                            <p:childTnLst>
                              <p:par>
                                <p:cTn id="25" presetID="22"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2" grpId="0"/>
      <p:bldP spid="6" grpId="0" animBg="1"/>
      <p:bldP spid="11" grpId="0">
        <p:tmplLst>
          <p:tmpl>
            <p:tnLst>
              <p:par>
                <p:cTn presetID="22" presetClass="entr" presetSubtype="1"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up)">
                      <p:cBhvr>
                        <p:cTn dur="500"/>
                        <p:tgtEl>
                          <p:spTgt spid="11"/>
                        </p:tgtEl>
                      </p:cBhvr>
                    </p:animEffect>
                  </p:childTnLst>
                </p:cTn>
              </p:par>
            </p:tnLst>
          </p:tmpl>
        </p:tmplLst>
      </p:bldP>
      <p:bldP spid="10" grpId="0" build="p">
        <p:tmplLst>
          <p:tmpl lvl="1">
            <p:tnLst>
              <p:par>
                <p:cTn presetID="10" presetClass="entr" presetSubtype="0" fill="hold" nodeType="withEffect">
                  <p:stCondLst>
                    <p:cond delay="6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PhAnim="0" preserve="1" userDrawn="1">
  <p:cSld name="Beeld + titel + tekst - versie 1">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A55EE722-E1E7-B5BC-7C65-553880FC5A59}"/>
              </a:ext>
            </a:extLst>
          </p:cNvPr>
          <p:cNvSpPr>
            <a:spLocks noGrp="1"/>
          </p:cNvSpPr>
          <p:nvPr>
            <p:ph type="pic" sz="quarter" idx="27"/>
          </p:nvPr>
        </p:nvSpPr>
        <p:spPr>
          <a:xfrm>
            <a:off x="1676399" y="1714500"/>
            <a:ext cx="5524501" cy="4571998"/>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6" name="Tijdelijke aanduiding voor tekst 27">
            <a:extLst>
              <a:ext uri="{FF2B5EF4-FFF2-40B4-BE49-F238E27FC236}">
                <a16:creationId xmlns:a16="http://schemas.microsoft.com/office/drawing/2014/main" id="{44B48EE7-AE40-ADFF-CF7F-2CEC3910CB8D}"/>
              </a:ext>
            </a:extLst>
          </p:cNvPr>
          <p:cNvSpPr>
            <a:spLocks noGrp="1"/>
          </p:cNvSpPr>
          <p:nvPr>
            <p:ph type="body" sz="quarter" idx="26"/>
          </p:nvPr>
        </p:nvSpPr>
        <p:spPr>
          <a:xfrm>
            <a:off x="571500" y="571882"/>
            <a:ext cx="4979504" cy="1724752"/>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tekst 10">
            <a:extLst>
              <a:ext uri="{FF2B5EF4-FFF2-40B4-BE49-F238E27FC236}">
                <a16:creationId xmlns:a16="http://schemas.microsoft.com/office/drawing/2014/main" id="{79A8EA76-18AB-EEE7-474A-9491070ACA87}"/>
              </a:ext>
            </a:extLst>
          </p:cNvPr>
          <p:cNvSpPr>
            <a:spLocks noGrp="1"/>
          </p:cNvSpPr>
          <p:nvPr>
            <p:ph type="body" sz="quarter" idx="29"/>
          </p:nvPr>
        </p:nvSpPr>
        <p:spPr>
          <a:xfrm>
            <a:off x="7748016" y="1714500"/>
            <a:ext cx="3872484" cy="45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72F3874B-388C-3282-4458-6AFC04B51463}"/>
              </a:ext>
            </a:extLst>
          </p:cNvPr>
          <p:cNvSpPr>
            <a:spLocks noGrp="1"/>
          </p:cNvSpPr>
          <p:nvPr>
            <p:ph type="ftr" sz="quarter" idx="30"/>
          </p:nvPr>
        </p:nvSpPr>
        <p:spPr/>
        <p:txBody>
          <a:bodyPr/>
          <a:lstStyle/>
          <a:p>
            <a:endParaRPr lang="nl-BE" dirty="0"/>
          </a:p>
        </p:txBody>
      </p:sp>
      <p:sp>
        <p:nvSpPr>
          <p:cNvPr id="4" name="Tijdelijke aanduiding voor dianummer 3">
            <a:extLst>
              <a:ext uri="{FF2B5EF4-FFF2-40B4-BE49-F238E27FC236}">
                <a16:creationId xmlns:a16="http://schemas.microsoft.com/office/drawing/2014/main" id="{A9629079-B3F2-8CFC-03AA-5AC1C08D9559}"/>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
        <p:nvSpPr>
          <p:cNvPr id="5" name="Tijdelijke aanduiding voor tekst 2">
            <a:extLst>
              <a:ext uri="{FF2B5EF4-FFF2-40B4-BE49-F238E27FC236}">
                <a16:creationId xmlns:a16="http://schemas.microsoft.com/office/drawing/2014/main" id="{D2F2239B-CF05-B59C-099E-6754B8043623}"/>
              </a:ext>
            </a:extLst>
          </p:cNvPr>
          <p:cNvSpPr>
            <a:spLocks noGrp="1"/>
          </p:cNvSpPr>
          <p:nvPr>
            <p:ph type="body" sz="quarter" idx="32" hasCustomPrompt="1"/>
          </p:nvPr>
        </p:nvSpPr>
        <p:spPr>
          <a:xfrm>
            <a:off x="1676401" y="6289968"/>
            <a:ext cx="5524500"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9" name="Titel 1">
            <a:extLst>
              <a:ext uri="{FF2B5EF4-FFF2-40B4-BE49-F238E27FC236}">
                <a16:creationId xmlns:a16="http://schemas.microsoft.com/office/drawing/2014/main" id="{72327D14-52D3-0A0A-17F8-725372CD9F32}"/>
              </a:ext>
            </a:extLst>
          </p:cNvPr>
          <p:cNvSpPr>
            <a:spLocks noGrp="1"/>
          </p:cNvSpPr>
          <p:nvPr>
            <p:ph type="title"/>
          </p:nvPr>
        </p:nvSpPr>
        <p:spPr>
          <a:xfrm>
            <a:off x="1045112" y="889010"/>
            <a:ext cx="4018875" cy="1079862"/>
          </a:xfrm>
        </p:spPr>
        <p:txBody>
          <a:bodyPr/>
          <a:lstStyle>
            <a:lvl1pPr>
              <a:defRPr>
                <a:solidFill>
                  <a:schemeClr val="bg1"/>
                </a:solidFill>
              </a:defRPr>
            </a:lvl1pPr>
          </a:lstStyle>
          <a:p>
            <a:r>
              <a:rPr lang="nl-NL" dirty="0"/>
              <a:t>Klik om stijl te bewerken</a:t>
            </a:r>
            <a:endParaRPr lang="nl-BE" dirty="0"/>
          </a:p>
        </p:txBody>
      </p:sp>
    </p:spTree>
    <p:extLst>
      <p:ext uri="{BB962C8B-B14F-4D97-AF65-F5344CB8AC3E}">
        <p14:creationId xmlns:p14="http://schemas.microsoft.com/office/powerpoint/2010/main" val="3942550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45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95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 presetClass="entr" presetSubtype="8" decel="10000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tmplLst>
          <p:tmpl>
            <p:tnLst>
              <p:par>
                <p:cTn presetID="2" presetClass="entr" presetSubtype="8"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6" grpId="0">
        <p:tmplLst>
          <p:tmpl>
            <p:tnLst>
              <p:par>
                <p:cTn presetID="22" presetClass="entr" presetSubtype="1"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up)">
                      <p:cBhvr>
                        <p:cTn dur="500"/>
                        <p:tgtEl>
                          <p:spTgt spid="16"/>
                        </p:tgtEl>
                      </p:cBhvr>
                    </p:animEffect>
                  </p:childTnLst>
                </p:cTn>
              </p:par>
            </p:tnLst>
          </p:tmpl>
        </p:tmplLst>
      </p:bldP>
      <p:bldP spid="5" grpId="0" build="p">
        <p:tmplLst>
          <p:tmpl lvl="1">
            <p:tnLst>
              <p:par>
                <p:cTn presetID="10" presetClass="entr" presetSubtype="0" fill="hold" nodeType="withEffect">
                  <p:stCondLst>
                    <p:cond delay="4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9" grpId="0"/>
    </p:bld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eeld + titel + tekst - versie 2">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EFA1AF0-9386-A4E3-5FCA-E9FBB0C3B500}"/>
              </a:ext>
            </a:extLst>
          </p:cNvPr>
          <p:cNvSpPr>
            <a:spLocks noGrp="1"/>
          </p:cNvSpPr>
          <p:nvPr>
            <p:ph type="body" sz="quarter" idx="28"/>
          </p:nvPr>
        </p:nvSpPr>
        <p:spPr>
          <a:xfrm>
            <a:off x="0" y="571500"/>
            <a:ext cx="6096000" cy="6286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571499" y="1087419"/>
            <a:ext cx="6096000" cy="4692022"/>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tel 1">
            <a:extLst>
              <a:ext uri="{FF2B5EF4-FFF2-40B4-BE49-F238E27FC236}">
                <a16:creationId xmlns:a16="http://schemas.microsoft.com/office/drawing/2014/main" id="{BB91A8DD-D29C-DE0B-1E60-EA3CC50ADF85}"/>
              </a:ext>
            </a:extLst>
          </p:cNvPr>
          <p:cNvSpPr>
            <a:spLocks noGrp="1"/>
          </p:cNvSpPr>
          <p:nvPr>
            <p:ph type="title"/>
          </p:nvPr>
        </p:nvSpPr>
        <p:spPr>
          <a:xfrm>
            <a:off x="7200900" y="571501"/>
            <a:ext cx="4419602" cy="1257300"/>
          </a:xfrm>
        </p:spPr>
        <p:txBody>
          <a:bodyPr anchor="b"/>
          <a:lstStyle>
            <a:lvl1pPr>
              <a:defRPr>
                <a:solidFill>
                  <a:schemeClr val="accent1"/>
                </a:solidFill>
              </a:defRPr>
            </a:lvl1p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E353CE63-CC50-337C-F5C8-3D46AECF22FA}"/>
              </a:ext>
            </a:extLst>
          </p:cNvPr>
          <p:cNvSpPr>
            <a:spLocks noGrp="1"/>
          </p:cNvSpPr>
          <p:nvPr>
            <p:ph type="body" sz="quarter" idx="30"/>
          </p:nvPr>
        </p:nvSpPr>
        <p:spPr>
          <a:xfrm>
            <a:off x="7204542" y="1998921"/>
            <a:ext cx="4415959"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685BA372-C92D-C7B6-D274-DF1A3D5FB095}"/>
              </a:ext>
            </a:extLst>
          </p:cNvPr>
          <p:cNvSpPr>
            <a:spLocks noGrp="1"/>
          </p:cNvSpPr>
          <p:nvPr>
            <p:ph type="ftr" sz="quarter" idx="32"/>
          </p:nvPr>
        </p:nvSpPr>
        <p:spPr/>
        <p:txBody>
          <a:bodyPr/>
          <a:lstStyle/>
          <a:p>
            <a:endParaRPr lang="nl-BE" dirty="0"/>
          </a:p>
        </p:txBody>
      </p:sp>
      <p:sp>
        <p:nvSpPr>
          <p:cNvPr id="5" name="Tijdelijke aanduiding voor dianummer 4">
            <a:extLst>
              <a:ext uri="{FF2B5EF4-FFF2-40B4-BE49-F238E27FC236}">
                <a16:creationId xmlns:a16="http://schemas.microsoft.com/office/drawing/2014/main" id="{EFE0DF3D-E88E-E13A-D6C4-E3F94C268878}"/>
              </a:ext>
            </a:extLst>
          </p:cNvPr>
          <p:cNvSpPr>
            <a:spLocks noGrp="1"/>
          </p:cNvSpPr>
          <p:nvPr>
            <p:ph type="sldNum" sz="quarter" idx="33"/>
          </p:nvPr>
        </p:nvSpPr>
        <p:spPr/>
        <p:txBody>
          <a:bodyPr/>
          <a:lstStyle/>
          <a:p>
            <a:fld id="{6008D383-A939-4037-8B54-952B3017155F}" type="slidenum">
              <a:rPr lang="nl-BE" smtClean="0"/>
              <a:pPr/>
              <a:t>‹nr.›</a:t>
            </a:fld>
            <a:endParaRPr lang="nl-BE" dirty="0"/>
          </a:p>
        </p:txBody>
      </p:sp>
      <p:sp>
        <p:nvSpPr>
          <p:cNvPr id="8" name="Tijdelijke aanduiding voor tekst 2">
            <a:extLst>
              <a:ext uri="{FF2B5EF4-FFF2-40B4-BE49-F238E27FC236}">
                <a16:creationId xmlns:a16="http://schemas.microsoft.com/office/drawing/2014/main" id="{F02B4623-A069-45B5-FB70-0B30AA2455AE}"/>
              </a:ext>
            </a:extLst>
          </p:cNvPr>
          <p:cNvSpPr>
            <a:spLocks noGrp="1"/>
          </p:cNvSpPr>
          <p:nvPr>
            <p:ph type="body" sz="quarter" idx="34" hasCustomPrompt="1"/>
          </p:nvPr>
        </p:nvSpPr>
        <p:spPr>
          <a:xfrm>
            <a:off x="571499" y="5782707"/>
            <a:ext cx="6096000"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3038491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45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2" presetClass="entr" presetSubtype="2" decel="100000" fill="hold" grpId="0" nodeType="withEffect">
                                  <p:stCondLst>
                                    <p:cond delay="40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950"/>
                            </p:stCondLst>
                            <p:childTnLst>
                              <p:par>
                                <p:cTn id="21" presetID="22" presetClass="entr" presetSubtype="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6" grpId="0" animBg="1"/>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P spid="8" grpId="0" build="p">
        <p:tmplLst>
          <p:tmpl lvl="1">
            <p:tnLst>
              <p:par>
                <p:cTn presetID="10" presetClass="entr" presetSubtype="0" fill="hold" nodeType="withEffect">
                  <p:stCondLst>
                    <p:cond delay="4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Beeld + titel + tekst - versie 3">
    <p:spTree>
      <p:nvGrpSpPr>
        <p:cNvPr id="1" name=""/>
        <p:cNvGrpSpPr/>
        <p:nvPr/>
      </p:nvGrpSpPr>
      <p:grpSpPr>
        <a:xfrm>
          <a:off x="0" y="0"/>
          <a:ext cx="0" cy="0"/>
          <a:chOff x="0" y="0"/>
          <a:chExt cx="0" cy="0"/>
        </a:xfrm>
      </p:grpSpPr>
      <p:pic>
        <p:nvPicPr>
          <p:cNvPr id="3" name="Graphic 2" hidden="1">
            <a:extLst>
              <a:ext uri="{FF2B5EF4-FFF2-40B4-BE49-F238E27FC236}">
                <a16:creationId xmlns:a16="http://schemas.microsoft.com/office/drawing/2014/main" id="{4F8DC787-6BF4-3E61-E2A1-EDD7991C370C}"/>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259081" y="-1447800"/>
            <a:ext cx="5673840" cy="9753598"/>
          </a:xfrm>
          <a:prstGeom prst="rect">
            <a:avLst/>
          </a:prstGeom>
        </p:spPr>
      </p:pic>
      <p:sp>
        <p:nvSpPr>
          <p:cNvPr id="26" name="Tijdelijke aanduiding voor tekst 27">
            <a:extLst>
              <a:ext uri="{FF2B5EF4-FFF2-40B4-BE49-F238E27FC236}">
                <a16:creationId xmlns:a16="http://schemas.microsoft.com/office/drawing/2014/main" id="{993CA787-571F-4EFD-732F-C5E2A0EDD890}"/>
              </a:ext>
            </a:extLst>
          </p:cNvPr>
          <p:cNvSpPr>
            <a:spLocks noGrp="1"/>
          </p:cNvSpPr>
          <p:nvPr>
            <p:ph type="body" sz="quarter" idx="28"/>
          </p:nvPr>
        </p:nvSpPr>
        <p:spPr>
          <a:xfrm>
            <a:off x="4991100" y="2322095"/>
            <a:ext cx="7200900" cy="4535905"/>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jdelijke aanduiding voor afbeelding 6">
            <a:extLst>
              <a:ext uri="{FF2B5EF4-FFF2-40B4-BE49-F238E27FC236}">
                <a16:creationId xmlns:a16="http://schemas.microsoft.com/office/drawing/2014/main" id="{6C1D2583-CCA4-C5FE-6D39-ACDCD671FAB6}"/>
              </a:ext>
            </a:extLst>
          </p:cNvPr>
          <p:cNvSpPr>
            <a:spLocks noGrp="1"/>
          </p:cNvSpPr>
          <p:nvPr>
            <p:ph type="pic" sz="quarter" idx="27"/>
          </p:nvPr>
        </p:nvSpPr>
        <p:spPr>
          <a:xfrm>
            <a:off x="571500" y="583531"/>
            <a:ext cx="4991102" cy="570296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38" name="Titel 1">
            <a:extLst>
              <a:ext uri="{FF2B5EF4-FFF2-40B4-BE49-F238E27FC236}">
                <a16:creationId xmlns:a16="http://schemas.microsoft.com/office/drawing/2014/main" id="{261E49AE-1127-93E8-2A20-FD41FF12A307}"/>
              </a:ext>
            </a:extLst>
          </p:cNvPr>
          <p:cNvSpPr>
            <a:spLocks noGrp="1"/>
          </p:cNvSpPr>
          <p:nvPr>
            <p:ph type="title"/>
          </p:nvPr>
        </p:nvSpPr>
        <p:spPr>
          <a:xfrm>
            <a:off x="6092412" y="571501"/>
            <a:ext cx="5528087" cy="1257300"/>
          </a:xfrm>
        </p:spPr>
        <p:txBody>
          <a:bodyPr anchor="b"/>
          <a:lstStyle>
            <a:lvl1pPr>
              <a:defRPr>
                <a:solidFill>
                  <a:schemeClr val="accent1"/>
                </a:solidFill>
              </a:defRPr>
            </a:lvl1pPr>
          </a:lstStyle>
          <a:p>
            <a:r>
              <a:rPr lang="nl-NL" dirty="0"/>
              <a:t>Klik om stijl te bewerken</a:t>
            </a:r>
            <a:endParaRPr lang="nl-BE" dirty="0"/>
          </a:p>
        </p:txBody>
      </p:sp>
      <p:sp>
        <p:nvSpPr>
          <p:cNvPr id="39" name="Tijdelijke aanduiding voor tekst 3">
            <a:extLst>
              <a:ext uri="{FF2B5EF4-FFF2-40B4-BE49-F238E27FC236}">
                <a16:creationId xmlns:a16="http://schemas.microsoft.com/office/drawing/2014/main" id="{51B8261E-CE6F-DE26-8262-37B564C34258}"/>
              </a:ext>
            </a:extLst>
          </p:cNvPr>
          <p:cNvSpPr>
            <a:spLocks noGrp="1"/>
          </p:cNvSpPr>
          <p:nvPr>
            <p:ph type="body" sz="quarter" idx="30"/>
          </p:nvPr>
        </p:nvSpPr>
        <p:spPr>
          <a:xfrm>
            <a:off x="6096001" y="2857501"/>
            <a:ext cx="5523530" cy="3429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ADCA05CC-0AC5-8E04-F8C1-F576002AED6B}"/>
              </a:ext>
            </a:extLst>
          </p:cNvPr>
          <p:cNvSpPr>
            <a:spLocks noGrp="1"/>
          </p:cNvSpPr>
          <p:nvPr>
            <p:ph type="ftr" sz="quarter" idx="31"/>
          </p:nvPr>
        </p:nvSpPr>
        <p:spPr/>
        <p:txBody>
          <a:bodyPr/>
          <a:lstStyle/>
          <a:p>
            <a:endParaRPr lang="nl-BE" dirty="0"/>
          </a:p>
        </p:txBody>
      </p:sp>
      <p:sp>
        <p:nvSpPr>
          <p:cNvPr id="4" name="Tijdelijke aanduiding voor dianummer 3">
            <a:extLst>
              <a:ext uri="{FF2B5EF4-FFF2-40B4-BE49-F238E27FC236}">
                <a16:creationId xmlns:a16="http://schemas.microsoft.com/office/drawing/2014/main" id="{AE2D387F-80BC-CBA0-1877-BE9766001599}"/>
              </a:ext>
            </a:extLst>
          </p:cNvPr>
          <p:cNvSpPr>
            <a:spLocks noGrp="1"/>
          </p:cNvSpPr>
          <p:nvPr>
            <p:ph type="sldNum" sz="quarter" idx="32"/>
          </p:nvPr>
        </p:nvSpPr>
        <p:spPr/>
        <p:txBody>
          <a:bodyPr/>
          <a:lstStyle/>
          <a:p>
            <a:fld id="{6008D383-A939-4037-8B54-952B3017155F}" type="slidenum">
              <a:rPr lang="nl-BE" smtClean="0"/>
              <a:pPr/>
              <a:t>‹nr.›</a:t>
            </a:fld>
            <a:endParaRPr lang="nl-BE" dirty="0"/>
          </a:p>
        </p:txBody>
      </p:sp>
      <p:sp>
        <p:nvSpPr>
          <p:cNvPr id="6" name="Tijdelijke aanduiding voor tekst 2">
            <a:extLst>
              <a:ext uri="{FF2B5EF4-FFF2-40B4-BE49-F238E27FC236}">
                <a16:creationId xmlns:a16="http://schemas.microsoft.com/office/drawing/2014/main" id="{77EE432F-31F5-F763-4E76-537931079CB7}"/>
              </a:ext>
            </a:extLst>
          </p:cNvPr>
          <p:cNvSpPr>
            <a:spLocks noGrp="1"/>
          </p:cNvSpPr>
          <p:nvPr>
            <p:ph type="body" sz="quarter" idx="33" hasCustomPrompt="1"/>
          </p:nvPr>
        </p:nvSpPr>
        <p:spPr>
          <a:xfrm>
            <a:off x="571501" y="6289968"/>
            <a:ext cx="4991102"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3428348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6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150"/>
                            </p:stCondLst>
                            <p:childTnLst>
                              <p:par>
                                <p:cTn id="17" presetID="2" presetClass="entr" presetSubtype="2" decel="10000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1+#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par>
                          <p:cTn id="21" fill="hold">
                            <p:stCondLst>
                              <p:cond delay="1650"/>
                            </p:stCondLst>
                            <p:childTnLst>
                              <p:par>
                                <p:cTn id="22" presetID="22" presetClass="entr" presetSubtype="1"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up)">
                                      <p:cBhvr>
                                        <p:cTn id="24"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2" presetClass="entr" presetSubtype="2" decel="10000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animBg="1"/>
      <p:bldP spid="38" grpId="0"/>
      <p:bldP spid="39" grpId="0" uiExpand="1">
        <p:tmplLst>
          <p:tmpl>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750"/>
                        <p:tgtEl>
                          <p:spTgt spid="39"/>
                        </p:tgtEl>
                      </p:cBhvr>
                    </p:animEffect>
                  </p:childTnLst>
                </p:cTn>
              </p:par>
            </p:tnLst>
          </p:tmpl>
        </p:tmplLst>
      </p:bldP>
      <p:bldP spid="6" grpId="0" build="p">
        <p:tmplLst>
          <p:tmpl lvl="1">
            <p:tnLst>
              <p:par>
                <p:cTn presetID="10" presetClass="entr" presetSubtype="0" fill="hold" nodeType="withEffect">
                  <p:stCondLst>
                    <p:cond delay="6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Beeld + titel + tekst - versie 4">
    <p:spTree>
      <p:nvGrpSpPr>
        <p:cNvPr id="1" name=""/>
        <p:cNvGrpSpPr/>
        <p:nvPr/>
      </p:nvGrpSpPr>
      <p:grpSpPr>
        <a:xfrm>
          <a:off x="0" y="0"/>
          <a:ext cx="0" cy="0"/>
          <a:chOff x="0" y="0"/>
          <a:chExt cx="0" cy="0"/>
        </a:xfrm>
      </p:grpSpPr>
      <p:sp>
        <p:nvSpPr>
          <p:cNvPr id="18" name="Tijdelijke aanduiding voor tekst 27">
            <a:extLst>
              <a:ext uri="{FF2B5EF4-FFF2-40B4-BE49-F238E27FC236}">
                <a16:creationId xmlns:a16="http://schemas.microsoft.com/office/drawing/2014/main" id="{8D790E85-4FB0-9661-6A77-99BFA632BB8B}"/>
              </a:ext>
            </a:extLst>
          </p:cNvPr>
          <p:cNvSpPr>
            <a:spLocks noGrp="1"/>
          </p:cNvSpPr>
          <p:nvPr>
            <p:ph type="body" sz="quarter" idx="28"/>
          </p:nvPr>
        </p:nvSpPr>
        <p:spPr>
          <a:xfrm>
            <a:off x="6858000" y="0"/>
            <a:ext cx="5334000"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afbeelding 6">
            <a:extLst>
              <a:ext uri="{FF2B5EF4-FFF2-40B4-BE49-F238E27FC236}">
                <a16:creationId xmlns:a16="http://schemas.microsoft.com/office/drawing/2014/main" id="{F3D4DD50-F16B-F888-AD16-AD0D53689E96}"/>
              </a:ext>
            </a:extLst>
          </p:cNvPr>
          <p:cNvSpPr>
            <a:spLocks noGrp="1"/>
          </p:cNvSpPr>
          <p:nvPr>
            <p:ph type="pic" sz="quarter" idx="27"/>
          </p:nvPr>
        </p:nvSpPr>
        <p:spPr>
          <a:xfrm>
            <a:off x="0" y="583531"/>
            <a:ext cx="4991102" cy="570296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2" name="Tijdelijke aanduiding voor tekst 27">
            <a:extLst>
              <a:ext uri="{FF2B5EF4-FFF2-40B4-BE49-F238E27FC236}">
                <a16:creationId xmlns:a16="http://schemas.microsoft.com/office/drawing/2014/main" id="{453D9BCE-5124-3C14-0CEF-37B92191C652}"/>
              </a:ext>
            </a:extLst>
          </p:cNvPr>
          <p:cNvSpPr>
            <a:spLocks noGrp="1"/>
          </p:cNvSpPr>
          <p:nvPr>
            <p:ph type="body" sz="quarter" idx="29"/>
          </p:nvPr>
        </p:nvSpPr>
        <p:spPr>
          <a:xfrm>
            <a:off x="6858000" y="583531"/>
            <a:ext cx="4762500" cy="570296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pic>
        <p:nvPicPr>
          <p:cNvPr id="3" name="Graphic 2" hidden="1">
            <a:extLst>
              <a:ext uri="{FF2B5EF4-FFF2-40B4-BE49-F238E27FC236}">
                <a16:creationId xmlns:a16="http://schemas.microsoft.com/office/drawing/2014/main" id="{4F8DC787-6BF4-3E61-E2A1-EDD7991C370C}"/>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259081" y="-1447800"/>
            <a:ext cx="5673840" cy="9753598"/>
          </a:xfrm>
          <a:prstGeom prst="rect">
            <a:avLst/>
          </a:prstGeom>
        </p:spPr>
      </p:pic>
      <p:sp>
        <p:nvSpPr>
          <p:cNvPr id="29" name="Titel 1">
            <a:extLst>
              <a:ext uri="{FF2B5EF4-FFF2-40B4-BE49-F238E27FC236}">
                <a16:creationId xmlns:a16="http://schemas.microsoft.com/office/drawing/2014/main" id="{65C4270B-8A6B-8F5B-0471-22FA1FDF1616}"/>
              </a:ext>
            </a:extLst>
          </p:cNvPr>
          <p:cNvSpPr>
            <a:spLocks noGrp="1"/>
          </p:cNvSpPr>
          <p:nvPr>
            <p:ph type="title"/>
          </p:nvPr>
        </p:nvSpPr>
        <p:spPr>
          <a:xfrm>
            <a:off x="5542518" y="571501"/>
            <a:ext cx="5539091" cy="1257300"/>
          </a:xfrm>
        </p:spPr>
        <p:txBody>
          <a:bodyPr anchor="b"/>
          <a:lstStyle>
            <a:lvl1pPr>
              <a:defRPr>
                <a:solidFill>
                  <a:schemeClr val="accent1"/>
                </a:solidFill>
              </a:defRPr>
            </a:lvl1pPr>
          </a:lstStyle>
          <a:p>
            <a:r>
              <a:rPr lang="nl-NL" dirty="0"/>
              <a:t>Klik om stijl te bewerken</a:t>
            </a:r>
            <a:endParaRPr lang="nl-BE" dirty="0"/>
          </a:p>
        </p:txBody>
      </p:sp>
      <p:sp>
        <p:nvSpPr>
          <p:cNvPr id="30" name="Tijdelijke aanduiding voor tekst 3">
            <a:extLst>
              <a:ext uri="{FF2B5EF4-FFF2-40B4-BE49-F238E27FC236}">
                <a16:creationId xmlns:a16="http://schemas.microsoft.com/office/drawing/2014/main" id="{8A69B354-69E9-F47F-28FC-29FEFB0AC4F3}"/>
              </a:ext>
            </a:extLst>
          </p:cNvPr>
          <p:cNvSpPr>
            <a:spLocks noGrp="1"/>
          </p:cNvSpPr>
          <p:nvPr>
            <p:ph type="body" sz="quarter" idx="30"/>
          </p:nvPr>
        </p:nvSpPr>
        <p:spPr>
          <a:xfrm>
            <a:off x="5546558" y="1998921"/>
            <a:ext cx="5534525"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1F164409-F75B-8822-AFFD-E2F3E15087B9}"/>
              </a:ext>
            </a:extLst>
          </p:cNvPr>
          <p:cNvSpPr>
            <a:spLocks noGrp="1"/>
          </p:cNvSpPr>
          <p:nvPr>
            <p:ph type="ftr" sz="quarter" idx="31"/>
          </p:nvPr>
        </p:nvSpPr>
        <p:spPr/>
        <p:txBody>
          <a:bodyPr/>
          <a:lstStyle/>
          <a:p>
            <a:endParaRPr lang="nl-BE" dirty="0"/>
          </a:p>
        </p:txBody>
      </p:sp>
      <p:sp>
        <p:nvSpPr>
          <p:cNvPr id="4" name="Tijdelijke aanduiding voor dianummer 3">
            <a:extLst>
              <a:ext uri="{FF2B5EF4-FFF2-40B4-BE49-F238E27FC236}">
                <a16:creationId xmlns:a16="http://schemas.microsoft.com/office/drawing/2014/main" id="{4AC4A9A5-A379-FCE6-8221-13112A54AA44}"/>
              </a:ext>
            </a:extLst>
          </p:cNvPr>
          <p:cNvSpPr>
            <a:spLocks noGrp="1"/>
          </p:cNvSpPr>
          <p:nvPr>
            <p:ph type="sldNum" sz="quarter" idx="32"/>
          </p:nvPr>
        </p:nvSpPr>
        <p:spPr/>
        <p:txBody>
          <a:bodyPr/>
          <a:lstStyle/>
          <a:p>
            <a:fld id="{6008D383-A939-4037-8B54-952B3017155F}" type="slidenum">
              <a:rPr lang="nl-BE" smtClean="0"/>
              <a:pPr/>
              <a:t>‹nr.›</a:t>
            </a:fld>
            <a:endParaRPr lang="nl-BE" dirty="0"/>
          </a:p>
        </p:txBody>
      </p:sp>
      <p:sp>
        <p:nvSpPr>
          <p:cNvPr id="6" name="Tijdelijke aanduiding voor tekst 2">
            <a:extLst>
              <a:ext uri="{FF2B5EF4-FFF2-40B4-BE49-F238E27FC236}">
                <a16:creationId xmlns:a16="http://schemas.microsoft.com/office/drawing/2014/main" id="{1D86F22B-914F-FAE7-812A-6182AAD1F1A6}"/>
              </a:ext>
            </a:extLst>
          </p:cNvPr>
          <p:cNvSpPr>
            <a:spLocks noGrp="1"/>
          </p:cNvSpPr>
          <p:nvPr>
            <p:ph type="body" sz="quarter" idx="33" hasCustomPrompt="1"/>
          </p:nvPr>
        </p:nvSpPr>
        <p:spPr>
          <a:xfrm>
            <a:off x="0" y="6289968"/>
            <a:ext cx="4991102" cy="180000"/>
          </a:xfrm>
        </p:spPr>
        <p:txBody>
          <a:bodyPr lIns="57600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2455945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750"/>
                            </p:stCondLst>
                            <p:childTnLst>
                              <p:par>
                                <p:cTn id="17" presetID="2" presetClass="entr" presetSubtype="8" decel="10000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22" presetClass="entr" presetSubtype="1"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tmplLst>
          <p:tmpl>
            <p:tnLst>
              <p:par>
                <p:cTn presetID="2" presetClass="entr" presetSubtype="2" decel="100000" fill="hold" nodeType="withEffect">
                  <p:stCondLst>
                    <p:cond delay="1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animBg="1"/>
      <p:bldP spid="29" grpId="0"/>
      <p:bldP spid="30" grpId="0">
        <p:tmplLst>
          <p:tmpl>
            <p:tnLst>
              <p:par>
                <p:cTn presetID="22" presetClass="entr" presetSubtype="1"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up)">
                      <p:cBhvr>
                        <p:cTn dur="750"/>
                        <p:tgtEl>
                          <p:spTgt spid="30"/>
                        </p:tgtEl>
                      </p:cBhvr>
                    </p:animEffect>
                  </p:childTnLst>
                </p:cTn>
              </p:par>
            </p:tnLst>
          </p:tmpl>
        </p:tmplLst>
      </p:bldP>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wee beelden + titel + tekst">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2C2C3974-156E-FA3E-3BA9-E241319BDCC1}"/>
              </a:ext>
            </a:extLst>
          </p:cNvPr>
          <p:cNvSpPr>
            <a:spLocks noGrp="1"/>
          </p:cNvSpPr>
          <p:nvPr>
            <p:ph type="body" sz="quarter" idx="31"/>
          </p:nvPr>
        </p:nvSpPr>
        <p:spPr>
          <a:xfrm>
            <a:off x="-969" y="0"/>
            <a:ext cx="3887169"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pic>
        <p:nvPicPr>
          <p:cNvPr id="3" name="Graphic 2" hidden="1">
            <a:extLst>
              <a:ext uri="{FF2B5EF4-FFF2-40B4-BE49-F238E27FC236}">
                <a16:creationId xmlns:a16="http://schemas.microsoft.com/office/drawing/2014/main" id="{4F8DC787-6BF4-3E61-E2A1-EDD7991C370C}"/>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259081" y="-1447800"/>
            <a:ext cx="5673840" cy="9753598"/>
          </a:xfrm>
          <a:prstGeom prst="rect">
            <a:avLst/>
          </a:prstGeom>
        </p:spPr>
      </p:pic>
      <p:sp>
        <p:nvSpPr>
          <p:cNvPr id="27" name="Tijdelijke aanduiding voor afbeelding 6">
            <a:extLst>
              <a:ext uri="{FF2B5EF4-FFF2-40B4-BE49-F238E27FC236}">
                <a16:creationId xmlns:a16="http://schemas.microsoft.com/office/drawing/2014/main" id="{6C1D2583-CCA4-C5FE-6D39-ACDCD671FAB6}"/>
              </a:ext>
            </a:extLst>
          </p:cNvPr>
          <p:cNvSpPr>
            <a:spLocks noGrp="1"/>
          </p:cNvSpPr>
          <p:nvPr>
            <p:ph type="pic" sz="quarter" idx="27"/>
          </p:nvPr>
        </p:nvSpPr>
        <p:spPr>
          <a:xfrm>
            <a:off x="571500" y="583532"/>
            <a:ext cx="4419600" cy="208524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38" name="Titel 1">
            <a:extLst>
              <a:ext uri="{FF2B5EF4-FFF2-40B4-BE49-F238E27FC236}">
                <a16:creationId xmlns:a16="http://schemas.microsoft.com/office/drawing/2014/main" id="{261E49AE-1127-93E8-2A20-FD41FF12A307}"/>
              </a:ext>
            </a:extLst>
          </p:cNvPr>
          <p:cNvSpPr>
            <a:spLocks noGrp="1"/>
          </p:cNvSpPr>
          <p:nvPr>
            <p:ph type="title"/>
          </p:nvPr>
        </p:nvSpPr>
        <p:spPr>
          <a:xfrm>
            <a:off x="6092412" y="571501"/>
            <a:ext cx="5528087" cy="1257300"/>
          </a:xfrm>
        </p:spPr>
        <p:txBody>
          <a:bodyPr anchor="b"/>
          <a:lstStyle>
            <a:lvl1pPr>
              <a:defRPr>
                <a:solidFill>
                  <a:schemeClr val="accent1"/>
                </a:solidFill>
              </a:defRPr>
            </a:lvl1pPr>
          </a:lstStyle>
          <a:p>
            <a:r>
              <a:rPr lang="nl-NL" dirty="0"/>
              <a:t>Klik om stijl te bewerken</a:t>
            </a:r>
            <a:endParaRPr lang="nl-BE" dirty="0"/>
          </a:p>
        </p:txBody>
      </p:sp>
      <p:sp>
        <p:nvSpPr>
          <p:cNvPr id="8" name="Tijdelijke aanduiding voor afbeelding 6">
            <a:extLst>
              <a:ext uri="{FF2B5EF4-FFF2-40B4-BE49-F238E27FC236}">
                <a16:creationId xmlns:a16="http://schemas.microsoft.com/office/drawing/2014/main" id="{A7BD7169-E9C0-B880-B383-293E665B6474}"/>
              </a:ext>
            </a:extLst>
          </p:cNvPr>
          <p:cNvSpPr>
            <a:spLocks noGrp="1"/>
          </p:cNvSpPr>
          <p:nvPr>
            <p:ph type="pic" sz="quarter" idx="32"/>
          </p:nvPr>
        </p:nvSpPr>
        <p:spPr>
          <a:xfrm>
            <a:off x="571500" y="3056021"/>
            <a:ext cx="4419600" cy="323047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9" name="Tijdelijke aanduiding voor tekst 3">
            <a:extLst>
              <a:ext uri="{FF2B5EF4-FFF2-40B4-BE49-F238E27FC236}">
                <a16:creationId xmlns:a16="http://schemas.microsoft.com/office/drawing/2014/main" id="{D7A04D6B-CCD8-528B-26A1-E1C21DDD41D4}"/>
              </a:ext>
            </a:extLst>
          </p:cNvPr>
          <p:cNvSpPr>
            <a:spLocks noGrp="1"/>
          </p:cNvSpPr>
          <p:nvPr>
            <p:ph type="body" sz="quarter" idx="30"/>
          </p:nvPr>
        </p:nvSpPr>
        <p:spPr>
          <a:xfrm>
            <a:off x="6092412" y="1998921"/>
            <a:ext cx="5528089"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5FD0AC4C-F691-C743-74F5-05D64659C9B9}"/>
              </a:ext>
            </a:extLst>
          </p:cNvPr>
          <p:cNvSpPr>
            <a:spLocks noGrp="1"/>
          </p:cNvSpPr>
          <p:nvPr>
            <p:ph type="ftr" sz="quarter" idx="33"/>
          </p:nvPr>
        </p:nvSpPr>
        <p:spPr/>
        <p:txBody>
          <a:bodyPr/>
          <a:lstStyle/>
          <a:p>
            <a:endParaRPr lang="nl-BE" dirty="0"/>
          </a:p>
        </p:txBody>
      </p:sp>
      <p:sp>
        <p:nvSpPr>
          <p:cNvPr id="4" name="Tijdelijke aanduiding voor dianummer 3">
            <a:extLst>
              <a:ext uri="{FF2B5EF4-FFF2-40B4-BE49-F238E27FC236}">
                <a16:creationId xmlns:a16="http://schemas.microsoft.com/office/drawing/2014/main" id="{33C41A91-9C1F-5571-CAB8-585414FB2F67}"/>
              </a:ext>
            </a:extLst>
          </p:cNvPr>
          <p:cNvSpPr>
            <a:spLocks noGrp="1"/>
          </p:cNvSpPr>
          <p:nvPr>
            <p:ph type="sldNum" sz="quarter" idx="34"/>
          </p:nvPr>
        </p:nvSpPr>
        <p:spPr/>
        <p:txBody>
          <a:bodyPr/>
          <a:lstStyle/>
          <a:p>
            <a:fld id="{6008D383-A939-4037-8B54-952B3017155F}" type="slidenum">
              <a:rPr lang="nl-BE" smtClean="0"/>
              <a:pPr/>
              <a:t>‹nr.›</a:t>
            </a:fld>
            <a:endParaRPr lang="nl-BE" dirty="0"/>
          </a:p>
        </p:txBody>
      </p:sp>
      <p:sp>
        <p:nvSpPr>
          <p:cNvPr id="10" name="Tijdelijke aanduiding voor tekst 2">
            <a:extLst>
              <a:ext uri="{FF2B5EF4-FFF2-40B4-BE49-F238E27FC236}">
                <a16:creationId xmlns:a16="http://schemas.microsoft.com/office/drawing/2014/main" id="{13DAEA80-C9DD-A806-31E8-575909C2B45B}"/>
              </a:ext>
            </a:extLst>
          </p:cNvPr>
          <p:cNvSpPr>
            <a:spLocks noGrp="1"/>
          </p:cNvSpPr>
          <p:nvPr>
            <p:ph type="body" sz="quarter" idx="35" hasCustomPrompt="1"/>
          </p:nvPr>
        </p:nvSpPr>
        <p:spPr>
          <a:xfrm>
            <a:off x="567912" y="2673205"/>
            <a:ext cx="4423188"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11" name="Tijdelijke aanduiding voor tekst 2">
            <a:extLst>
              <a:ext uri="{FF2B5EF4-FFF2-40B4-BE49-F238E27FC236}">
                <a16:creationId xmlns:a16="http://schemas.microsoft.com/office/drawing/2014/main" id="{1B4BF0BF-16A3-0D33-9C4D-3C742EA66723}"/>
              </a:ext>
            </a:extLst>
          </p:cNvPr>
          <p:cNvSpPr>
            <a:spLocks noGrp="1"/>
          </p:cNvSpPr>
          <p:nvPr>
            <p:ph type="body" sz="quarter" idx="36" hasCustomPrompt="1"/>
          </p:nvPr>
        </p:nvSpPr>
        <p:spPr>
          <a:xfrm>
            <a:off x="567912" y="6290178"/>
            <a:ext cx="4423188"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07253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35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 presetClass="entr" presetSubtype="8" decel="100000" fill="hold" grpId="0" nodeType="withEffect">
                                  <p:stCondLst>
                                    <p:cond delay="2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45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par>
                          <p:cTn id="23" fill="hold">
                            <p:stCondLst>
                              <p:cond delay="950"/>
                            </p:stCondLst>
                            <p:childTnLst>
                              <p:par>
                                <p:cTn id="24" presetID="2" presetClass="entr" presetSubtype="2" decel="100000"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500" fill="hold"/>
                                        <p:tgtEl>
                                          <p:spTgt spid="38"/>
                                        </p:tgtEl>
                                        <p:attrNameLst>
                                          <p:attrName>ppt_x</p:attrName>
                                        </p:attrNameLst>
                                      </p:cBhvr>
                                      <p:tavLst>
                                        <p:tav tm="0">
                                          <p:val>
                                            <p:strVal val="1+#ppt_w/2"/>
                                          </p:val>
                                        </p:tav>
                                        <p:tav tm="100000">
                                          <p:val>
                                            <p:strVal val="#ppt_x"/>
                                          </p:val>
                                        </p:tav>
                                      </p:tavLst>
                                    </p:anim>
                                    <p:anim calcmode="lin" valueType="num">
                                      <p:cBhvr additive="base">
                                        <p:cTn id="27" dur="500" fill="hold"/>
                                        <p:tgtEl>
                                          <p:spTgt spid="38"/>
                                        </p:tgtEl>
                                        <p:attrNameLst>
                                          <p:attrName>ppt_y</p:attrName>
                                        </p:attrNameLst>
                                      </p:cBhvr>
                                      <p:tavLst>
                                        <p:tav tm="0">
                                          <p:val>
                                            <p:strVal val="#ppt_y"/>
                                          </p:val>
                                        </p:tav>
                                        <p:tav tm="100000">
                                          <p:val>
                                            <p:strVal val="#ppt_y"/>
                                          </p:val>
                                        </p:tav>
                                      </p:tavLst>
                                    </p:anim>
                                  </p:childTnLst>
                                </p:cTn>
                              </p:par>
                            </p:childTnLst>
                          </p:cTn>
                        </p:par>
                        <p:par>
                          <p:cTn id="28" fill="hold">
                            <p:stCondLst>
                              <p:cond delay="1450"/>
                            </p:stCondLst>
                            <p:childTnLst>
                              <p:par>
                                <p:cTn id="29" presetID="22" presetClass="entr" presetSubtype="1"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27" grpId="0" animBg="1"/>
      <p:bldP spid="38" grpId="0"/>
      <p:bldP spid="8" grpId="0" animBg="1"/>
      <p:bldP spid="9" grpId="0">
        <p:tmplLst>
          <p:tmpl>
            <p:tnLst>
              <p:par>
                <p:cTn presetID="22" presetClass="entr" presetSubtype="1"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750"/>
                        <p:tgtEl>
                          <p:spTgt spid="9"/>
                        </p:tgtEl>
                      </p:cBhvr>
                    </p:animEffect>
                  </p:childTnLst>
                </p:cTn>
              </p:par>
            </p:tnLst>
          </p:tmpl>
        </p:tmplLst>
      </p:bldP>
      <p:bldP spid="10" grpId="0" build="p">
        <p:tmplLst>
          <p:tmpl lvl="1">
            <p:tnLst>
              <p:par>
                <p:cTn presetID="10" presetClass="entr" presetSubtype="0" fill="hold" nodeType="withEffect">
                  <p:stCondLst>
                    <p:cond delay="3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4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met tekst - versie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571500" y="795743"/>
            <a:ext cx="11049000" cy="633251"/>
          </a:xfrm>
          <a:solidFill>
            <a:schemeClr val="accent1"/>
          </a:solidFill>
        </p:spPr>
        <p:txBody>
          <a:bodyPr/>
          <a:lstStyle>
            <a:lvl1pPr>
              <a:defRPr>
                <a:solidFill>
                  <a:schemeClr val="bg1"/>
                </a:solidFill>
              </a:defRPr>
            </a:lvl1pPr>
          </a:lstStyle>
          <a:p>
            <a:r>
              <a:rPr lang="nl-NL"/>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571500" y="1714500"/>
            <a:ext cx="11049000" cy="4572000"/>
          </a:xfrm>
        </p:spPr>
        <p:txBody>
          <a:bodyPr>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3" name="Tijdelijke aanduiding voor voettekst 2">
            <a:extLst>
              <a:ext uri="{FF2B5EF4-FFF2-40B4-BE49-F238E27FC236}">
                <a16:creationId xmlns:a16="http://schemas.microsoft.com/office/drawing/2014/main" id="{4985C64C-100E-055E-4CE2-8603BC4605E4}"/>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69700CAE-2807-12D4-16D6-684D019CA3A8}"/>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783911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Items">
    <p:bg>
      <p:bgPr>
        <a:solidFill>
          <a:schemeClr val="tx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575DAB4-2B29-06C1-1ADD-50E6256563AF}"/>
              </a:ext>
            </a:extLst>
          </p:cNvPr>
          <p:cNvSpPr txBox="1"/>
          <p:nvPr userDrawn="1"/>
        </p:nvSpPr>
        <p:spPr>
          <a:xfrm>
            <a:off x="1220299" y="1351508"/>
            <a:ext cx="9751402" cy="4154984"/>
          </a:xfrm>
          <a:prstGeom prst="rect">
            <a:avLst/>
          </a:prstGeom>
          <a:noFill/>
        </p:spPr>
        <p:txBody>
          <a:bodyPr wrap="square" rtlCol="0" anchor="ctr">
            <a:spAutoFit/>
          </a:bodyPr>
          <a:lstStyle/>
          <a:p>
            <a:pPr algn="ctr"/>
            <a:r>
              <a:rPr lang="nl-NL" sz="8800" b="1" dirty="0">
                <a:solidFill>
                  <a:schemeClr val="bg1"/>
                </a:solidFill>
                <a:latin typeface="+mj-lt"/>
              </a:rPr>
              <a:t>Items</a:t>
            </a:r>
          </a:p>
          <a:p>
            <a:pPr algn="ctr"/>
            <a:r>
              <a:rPr lang="nl-NL" sz="8800" b="1" dirty="0">
                <a:solidFill>
                  <a:schemeClr val="bg1"/>
                </a:solidFill>
                <a:latin typeface="+mj-lt"/>
              </a:rPr>
              <a:t>Stappen</a:t>
            </a:r>
          </a:p>
          <a:p>
            <a:pPr algn="ctr"/>
            <a:r>
              <a:rPr lang="nl-NL" sz="8800" b="1" dirty="0">
                <a:solidFill>
                  <a:schemeClr val="bg1"/>
                </a:solidFill>
                <a:latin typeface="+mj-lt"/>
              </a:rPr>
              <a:t>Tijdslijn</a:t>
            </a:r>
            <a:endParaRPr lang="nl-BE" sz="8800" b="1" dirty="0">
              <a:solidFill>
                <a:schemeClr val="bg1"/>
              </a:solidFill>
              <a:latin typeface="+mj-lt"/>
            </a:endParaRPr>
          </a:p>
        </p:txBody>
      </p:sp>
    </p:spTree>
    <p:extLst>
      <p:ext uri="{BB962C8B-B14F-4D97-AF65-F5344CB8AC3E}">
        <p14:creationId xmlns:p14="http://schemas.microsoft.com/office/powerpoint/2010/main" val="265670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rie items met pictogrammen - versie 1">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571500" y="1714500"/>
            <a:ext cx="3314700" cy="4572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1676400" y="2206488"/>
            <a:ext cx="9944100" cy="337930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p:txBody>
          <a:bodyPr/>
          <a:lstStyle/>
          <a:p>
            <a:r>
              <a:rPr lang="nl-NL" dirty="0"/>
              <a:t>Klik om stijl te bewerken</a:t>
            </a:r>
            <a:endParaRPr lang="nl-BE" dirty="0"/>
          </a:p>
        </p:txBody>
      </p:sp>
      <p:sp>
        <p:nvSpPr>
          <p:cNvPr id="6" name="Tijdelijke aanduiding voor afbeelding 8">
            <a:extLst>
              <a:ext uri="{FF2B5EF4-FFF2-40B4-BE49-F238E27FC236}">
                <a16:creationId xmlns:a16="http://schemas.microsoft.com/office/drawing/2014/main" id="{CEF5651A-6F58-5686-4AAA-CB7CF0F8CDB5}"/>
              </a:ext>
            </a:extLst>
          </p:cNvPr>
          <p:cNvSpPr>
            <a:spLocks noGrp="1"/>
          </p:cNvSpPr>
          <p:nvPr>
            <p:ph type="pic" sz="quarter" idx="15" hasCustomPrompt="1"/>
          </p:nvPr>
        </p:nvSpPr>
        <p:spPr>
          <a:xfrm>
            <a:off x="3111270"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7" name="Tijdelijke aanduiding voor tekst 6">
            <a:extLst>
              <a:ext uri="{FF2B5EF4-FFF2-40B4-BE49-F238E27FC236}">
                <a16:creationId xmlns:a16="http://schemas.microsoft.com/office/drawing/2014/main" id="{9FBCBA98-E868-607D-CEC7-A4D87D5FEA81}"/>
              </a:ext>
            </a:extLst>
          </p:cNvPr>
          <p:cNvSpPr>
            <a:spLocks noGrp="1"/>
          </p:cNvSpPr>
          <p:nvPr>
            <p:ph type="body" sz="quarter" idx="18"/>
          </p:nvPr>
        </p:nvSpPr>
        <p:spPr>
          <a:xfrm>
            <a:off x="2272918"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8" name="Tijdelijke aanduiding voor afbeelding 8">
            <a:extLst>
              <a:ext uri="{FF2B5EF4-FFF2-40B4-BE49-F238E27FC236}">
                <a16:creationId xmlns:a16="http://schemas.microsoft.com/office/drawing/2014/main" id="{6B0BF485-6721-0CC4-E019-9FA23C2B56A8}"/>
              </a:ext>
            </a:extLst>
          </p:cNvPr>
          <p:cNvSpPr>
            <a:spLocks noGrp="1"/>
          </p:cNvSpPr>
          <p:nvPr>
            <p:ph type="pic" sz="quarter" idx="19" hasCustomPrompt="1"/>
          </p:nvPr>
        </p:nvSpPr>
        <p:spPr>
          <a:xfrm>
            <a:off x="6237744"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9" name="Tijdelijke aanduiding voor tekst 6">
            <a:extLst>
              <a:ext uri="{FF2B5EF4-FFF2-40B4-BE49-F238E27FC236}">
                <a16:creationId xmlns:a16="http://schemas.microsoft.com/office/drawing/2014/main" id="{A859EA24-083D-628F-DF95-AFDF8131605B}"/>
              </a:ext>
            </a:extLst>
          </p:cNvPr>
          <p:cNvSpPr>
            <a:spLocks noGrp="1"/>
          </p:cNvSpPr>
          <p:nvPr>
            <p:ph type="body" sz="quarter" idx="20"/>
          </p:nvPr>
        </p:nvSpPr>
        <p:spPr>
          <a:xfrm>
            <a:off x="5399392"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0" name="Tijdelijke aanduiding voor afbeelding 8">
            <a:extLst>
              <a:ext uri="{FF2B5EF4-FFF2-40B4-BE49-F238E27FC236}">
                <a16:creationId xmlns:a16="http://schemas.microsoft.com/office/drawing/2014/main" id="{10F83930-E772-44C0-ABD3-EC1CAAA9FE87}"/>
              </a:ext>
            </a:extLst>
          </p:cNvPr>
          <p:cNvSpPr>
            <a:spLocks noGrp="1"/>
          </p:cNvSpPr>
          <p:nvPr>
            <p:ph type="pic" sz="quarter" idx="21" hasCustomPrompt="1"/>
          </p:nvPr>
        </p:nvSpPr>
        <p:spPr>
          <a:xfrm>
            <a:off x="9348298"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56F42A64-712A-8A23-F61B-ED240BB04451}"/>
              </a:ext>
            </a:extLst>
          </p:cNvPr>
          <p:cNvSpPr>
            <a:spLocks noGrp="1"/>
          </p:cNvSpPr>
          <p:nvPr>
            <p:ph type="body" sz="quarter" idx="22"/>
          </p:nvPr>
        </p:nvSpPr>
        <p:spPr>
          <a:xfrm>
            <a:off x="8509946"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B7AF3317-2021-A7FE-F1BC-3B69C06A0578}"/>
              </a:ext>
            </a:extLst>
          </p:cNvPr>
          <p:cNvSpPr>
            <a:spLocks noGrp="1"/>
          </p:cNvSpPr>
          <p:nvPr>
            <p:ph type="body" sz="quarter" idx="23"/>
          </p:nvPr>
        </p:nvSpPr>
        <p:spPr>
          <a:xfrm rot="5400000">
            <a:off x="3519896"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tekst 9">
            <a:extLst>
              <a:ext uri="{FF2B5EF4-FFF2-40B4-BE49-F238E27FC236}">
                <a16:creationId xmlns:a16="http://schemas.microsoft.com/office/drawing/2014/main" id="{1E6D2B08-A4F8-4595-CC2F-9019AA57C544}"/>
              </a:ext>
            </a:extLst>
          </p:cNvPr>
          <p:cNvSpPr>
            <a:spLocks noGrp="1"/>
          </p:cNvSpPr>
          <p:nvPr>
            <p:ph type="body" sz="quarter" idx="25"/>
          </p:nvPr>
        </p:nvSpPr>
        <p:spPr>
          <a:xfrm rot="5400000">
            <a:off x="6638825"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jdelijke aanduiding voor tekst 9">
            <a:extLst>
              <a:ext uri="{FF2B5EF4-FFF2-40B4-BE49-F238E27FC236}">
                <a16:creationId xmlns:a16="http://schemas.microsoft.com/office/drawing/2014/main" id="{D216715D-FBD1-FEBC-C9C4-7C1051216C4B}"/>
              </a:ext>
            </a:extLst>
          </p:cNvPr>
          <p:cNvSpPr>
            <a:spLocks noGrp="1"/>
          </p:cNvSpPr>
          <p:nvPr>
            <p:ph type="body" sz="quarter" idx="26"/>
          </p:nvPr>
        </p:nvSpPr>
        <p:spPr>
          <a:xfrm rot="5400000">
            <a:off x="9756924"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voettekst 2">
            <a:extLst>
              <a:ext uri="{FF2B5EF4-FFF2-40B4-BE49-F238E27FC236}">
                <a16:creationId xmlns:a16="http://schemas.microsoft.com/office/drawing/2014/main" id="{7099A9FF-FAFE-9891-B578-F2F5B8DFACE7}"/>
              </a:ext>
            </a:extLst>
          </p:cNvPr>
          <p:cNvSpPr>
            <a:spLocks noGrp="1"/>
          </p:cNvSpPr>
          <p:nvPr>
            <p:ph type="ftr" sz="quarter" idx="29"/>
          </p:nvPr>
        </p:nvSpPr>
        <p:spPr/>
        <p:txBody>
          <a:bodyPr/>
          <a:lstStyle/>
          <a:p>
            <a:endParaRPr lang="nl-BE" dirty="0"/>
          </a:p>
        </p:txBody>
      </p:sp>
      <p:sp>
        <p:nvSpPr>
          <p:cNvPr id="4" name="Tijdelijke aanduiding voor dianummer 3">
            <a:extLst>
              <a:ext uri="{FF2B5EF4-FFF2-40B4-BE49-F238E27FC236}">
                <a16:creationId xmlns:a16="http://schemas.microsoft.com/office/drawing/2014/main" id="{2FBA0257-8B6D-ECC6-5056-7433133F4F1E}"/>
              </a:ext>
            </a:extLst>
          </p:cNvPr>
          <p:cNvSpPr>
            <a:spLocks noGrp="1"/>
          </p:cNvSpPr>
          <p:nvPr>
            <p:ph type="sldNum" sz="quarter" idx="30"/>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4018655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2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12"/>
                                        </p:tgtEl>
                                        <p:attrNameLst>
                                          <p:attrName>style.visibility</p:attrName>
                                        </p:attrNameLst>
                                      </p:cBhvr>
                                      <p:to>
                                        <p:strVal val="visible"/>
                                      </p:to>
                                    </p:set>
                                    <p:animEffect transition="in" filter="barn(outVertical)">
                                      <p:cBhvr>
                                        <p:cTn id="25" dur="500"/>
                                        <p:tgtEl>
                                          <p:spTgt spid="12"/>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16" presetClass="entr" presetSubtype="37" fill="hold" grpId="0" nodeType="withEffect">
                                  <p:stCondLst>
                                    <p:cond delay="150"/>
                                  </p:stCondLst>
                                  <p:childTnLst>
                                    <p:set>
                                      <p:cBhvr>
                                        <p:cTn id="36" dur="1" fill="hold">
                                          <p:stCondLst>
                                            <p:cond delay="0"/>
                                          </p:stCondLst>
                                        </p:cTn>
                                        <p:tgtEl>
                                          <p:spTgt spid="13"/>
                                        </p:tgtEl>
                                        <p:attrNameLst>
                                          <p:attrName>style.visibility</p:attrName>
                                        </p:attrNameLst>
                                      </p:cBhvr>
                                      <p:to>
                                        <p:strVal val="visible"/>
                                      </p:to>
                                    </p:set>
                                    <p:animEffect transition="in" filter="barn(outVertical)">
                                      <p:cBhvr>
                                        <p:cTn id="37" dur="500"/>
                                        <p:tgtEl>
                                          <p:spTgt spid="13"/>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fade">
                                      <p:cBhvr>
                                        <p:cTn id="40" dur="500"/>
                                        <p:tgtEl>
                                          <p:spTgt spid="9">
                                            <p:txEl>
                                              <p:pRg st="0" end="0"/>
                                            </p:txEl>
                                          </p:spTgt>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16" presetClass="entr" presetSubtype="37" fill="hold" grpId="0" nodeType="withEffect">
                                  <p:stCondLst>
                                    <p:cond delay="150"/>
                                  </p:stCondLst>
                                  <p:childTnLst>
                                    <p:set>
                                      <p:cBhvr>
                                        <p:cTn id="48" dur="1" fill="hold">
                                          <p:stCondLst>
                                            <p:cond delay="0"/>
                                          </p:stCondLst>
                                        </p:cTn>
                                        <p:tgtEl>
                                          <p:spTgt spid="14"/>
                                        </p:tgtEl>
                                        <p:attrNameLst>
                                          <p:attrName>style.visibility</p:attrName>
                                        </p:attrNameLst>
                                      </p:cBhvr>
                                      <p:to>
                                        <p:strVal val="visible"/>
                                      </p:to>
                                    </p:set>
                                    <p:animEffect transition="in" filter="barn(outVertical)">
                                      <p:cBhvr>
                                        <p:cTn id="49" dur="500"/>
                                        <p:tgtEl>
                                          <p:spTgt spid="14"/>
                                        </p:tgtEl>
                                      </p:cBhvr>
                                    </p:animEffect>
                                  </p:childTnLst>
                                </p:cTn>
                              </p:par>
                              <p:par>
                                <p:cTn id="50" presetID="10" presetClass="entr" presetSubtype="0" fill="hold" grpId="0" nodeType="withEffect">
                                  <p:stCondLst>
                                    <p:cond delay="300"/>
                                  </p:stCondLst>
                                  <p:childTnLst>
                                    <p:set>
                                      <p:cBhvr>
                                        <p:cTn id="51" dur="1" fill="hold">
                                          <p:stCondLst>
                                            <p:cond delay="0"/>
                                          </p:stCondLst>
                                        </p:cTn>
                                        <p:tgtEl>
                                          <p:spTgt spid="11">
                                            <p:txEl>
                                              <p:pRg st="0" end="0"/>
                                            </p:txEl>
                                          </p:spTgt>
                                        </p:tgtEl>
                                        <p:attrNameLst>
                                          <p:attrName>style.visibility</p:attrName>
                                        </p:attrNameLst>
                                      </p:cBhvr>
                                      <p:to>
                                        <p:strVal val="visible"/>
                                      </p:to>
                                    </p:set>
                                    <p:animEffect transition="in" filter="fade">
                                      <p:cBhvr>
                                        <p:cTn id="5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6" grpId="0"/>
      <p:bldP spid="7" grpId="0" build="p">
        <p:tmplLst>
          <p:tmpl lvl="1">
            <p:tnLst>
              <p:par>
                <p:cTn presetID="10" presetClass="entr" presetSubtype="0"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p:bldP spid="9" grpId="0" build="p">
        <p:tmplLst>
          <p:tmpl lvl="1">
            <p:tnLst>
              <p:par>
                <p:cTn presetID="10"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animBg="1">
        <p:tmplLst>
          <p:tmpl>
            <p:tnLst>
              <p:par>
                <p:cTn presetID="16" presetClass="entr" presetSubtype="37" fill="hold" nodeType="withEffect">
                  <p:stCondLst>
                    <p:cond delay="150"/>
                  </p:stCondLst>
                  <p:childTnLst>
                    <p:set>
                      <p:cBhvr>
                        <p:cTn dur="1" fill="hold">
                          <p:stCondLst>
                            <p:cond delay="0"/>
                          </p:stCondLst>
                        </p:cTn>
                        <p:tgtEl>
                          <p:spTgt spid="13"/>
                        </p:tgtEl>
                        <p:attrNameLst>
                          <p:attrName>style.visibility</p:attrName>
                        </p:attrNameLst>
                      </p:cBhvr>
                      <p:to>
                        <p:strVal val="visible"/>
                      </p:to>
                    </p:set>
                    <p:animEffect transition="in" filter="barn(outVertical)">
                      <p:cBhvr>
                        <p:cTn dur="500"/>
                        <p:tgtEl>
                          <p:spTgt spid="13"/>
                        </p:tgtEl>
                      </p:cBhvr>
                    </p:animEffect>
                  </p:childTnLst>
                </p:cTn>
              </p:par>
            </p:tnLst>
          </p:tmpl>
        </p:tmplLst>
      </p:bldP>
      <p:bldP spid="14" grpId="0" animBg="1">
        <p:tmplLst>
          <p:tmpl>
            <p:tnLst>
              <p:par>
                <p:cTn presetID="16" presetClass="entr" presetSubtype="37"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rie items met pictogrammen - versi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6" name="Tijdelijke aanduiding voor afbeelding 8">
            <a:extLst>
              <a:ext uri="{FF2B5EF4-FFF2-40B4-BE49-F238E27FC236}">
                <a16:creationId xmlns:a16="http://schemas.microsoft.com/office/drawing/2014/main" id="{CEF5651A-6F58-5686-4AAA-CB7CF0F8CDB5}"/>
              </a:ext>
            </a:extLst>
          </p:cNvPr>
          <p:cNvSpPr>
            <a:spLocks noGrp="1"/>
          </p:cNvSpPr>
          <p:nvPr>
            <p:ph type="pic" sz="quarter" idx="15" hasCustomPrompt="1"/>
          </p:nvPr>
        </p:nvSpPr>
        <p:spPr>
          <a:xfrm>
            <a:off x="1968041"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7" name="Tijdelijke aanduiding voor tekst 6">
            <a:extLst>
              <a:ext uri="{FF2B5EF4-FFF2-40B4-BE49-F238E27FC236}">
                <a16:creationId xmlns:a16="http://schemas.microsoft.com/office/drawing/2014/main" id="{9FBCBA98-E868-607D-CEC7-A4D87D5FEA81}"/>
              </a:ext>
            </a:extLst>
          </p:cNvPr>
          <p:cNvSpPr>
            <a:spLocks noGrp="1"/>
          </p:cNvSpPr>
          <p:nvPr>
            <p:ph type="body" sz="quarter" idx="18"/>
          </p:nvPr>
        </p:nvSpPr>
        <p:spPr>
          <a:xfrm>
            <a:off x="1129689"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8" name="Tijdelijke aanduiding voor afbeelding 8">
            <a:extLst>
              <a:ext uri="{FF2B5EF4-FFF2-40B4-BE49-F238E27FC236}">
                <a16:creationId xmlns:a16="http://schemas.microsoft.com/office/drawing/2014/main" id="{6B0BF485-6721-0CC4-E019-9FA23C2B56A8}"/>
              </a:ext>
            </a:extLst>
          </p:cNvPr>
          <p:cNvSpPr>
            <a:spLocks noGrp="1"/>
          </p:cNvSpPr>
          <p:nvPr>
            <p:ph type="pic" sz="quarter" idx="19" hasCustomPrompt="1"/>
          </p:nvPr>
        </p:nvSpPr>
        <p:spPr>
          <a:xfrm>
            <a:off x="5658169"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9" name="Tijdelijke aanduiding voor tekst 6">
            <a:extLst>
              <a:ext uri="{FF2B5EF4-FFF2-40B4-BE49-F238E27FC236}">
                <a16:creationId xmlns:a16="http://schemas.microsoft.com/office/drawing/2014/main" id="{A859EA24-083D-628F-DF95-AFDF8131605B}"/>
              </a:ext>
            </a:extLst>
          </p:cNvPr>
          <p:cNvSpPr>
            <a:spLocks noGrp="1"/>
          </p:cNvSpPr>
          <p:nvPr>
            <p:ph type="body" sz="quarter" idx="20"/>
          </p:nvPr>
        </p:nvSpPr>
        <p:spPr>
          <a:xfrm>
            <a:off x="4819817"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0" name="Tijdelijke aanduiding voor afbeelding 8">
            <a:extLst>
              <a:ext uri="{FF2B5EF4-FFF2-40B4-BE49-F238E27FC236}">
                <a16:creationId xmlns:a16="http://schemas.microsoft.com/office/drawing/2014/main" id="{10F83930-E772-44C0-ABD3-EC1CAAA9FE87}"/>
              </a:ext>
            </a:extLst>
          </p:cNvPr>
          <p:cNvSpPr>
            <a:spLocks noGrp="1"/>
          </p:cNvSpPr>
          <p:nvPr>
            <p:ph type="pic" sz="quarter" idx="21" hasCustomPrompt="1"/>
          </p:nvPr>
        </p:nvSpPr>
        <p:spPr>
          <a:xfrm>
            <a:off x="9348298"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56F42A64-712A-8A23-F61B-ED240BB04451}"/>
              </a:ext>
            </a:extLst>
          </p:cNvPr>
          <p:cNvSpPr>
            <a:spLocks noGrp="1"/>
          </p:cNvSpPr>
          <p:nvPr>
            <p:ph type="body" sz="quarter" idx="22"/>
          </p:nvPr>
        </p:nvSpPr>
        <p:spPr>
          <a:xfrm>
            <a:off x="8509946"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B7AF3317-2021-A7FE-F1BC-3B69C06A0578}"/>
              </a:ext>
            </a:extLst>
          </p:cNvPr>
          <p:cNvSpPr>
            <a:spLocks noGrp="1"/>
          </p:cNvSpPr>
          <p:nvPr>
            <p:ph type="body" sz="quarter" idx="23"/>
          </p:nvPr>
        </p:nvSpPr>
        <p:spPr>
          <a:xfrm rot="5400000">
            <a:off x="2376667"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tekst 9">
            <a:extLst>
              <a:ext uri="{FF2B5EF4-FFF2-40B4-BE49-F238E27FC236}">
                <a16:creationId xmlns:a16="http://schemas.microsoft.com/office/drawing/2014/main" id="{1E6D2B08-A4F8-4595-CC2F-9019AA57C544}"/>
              </a:ext>
            </a:extLst>
          </p:cNvPr>
          <p:cNvSpPr>
            <a:spLocks noGrp="1"/>
          </p:cNvSpPr>
          <p:nvPr>
            <p:ph type="body" sz="quarter" idx="25"/>
          </p:nvPr>
        </p:nvSpPr>
        <p:spPr>
          <a:xfrm rot="5400000">
            <a:off x="6059250"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jdelijke aanduiding voor tekst 9">
            <a:extLst>
              <a:ext uri="{FF2B5EF4-FFF2-40B4-BE49-F238E27FC236}">
                <a16:creationId xmlns:a16="http://schemas.microsoft.com/office/drawing/2014/main" id="{D216715D-FBD1-FEBC-C9C4-7C1051216C4B}"/>
              </a:ext>
            </a:extLst>
          </p:cNvPr>
          <p:cNvSpPr>
            <a:spLocks noGrp="1"/>
          </p:cNvSpPr>
          <p:nvPr>
            <p:ph type="body" sz="quarter" idx="26"/>
          </p:nvPr>
        </p:nvSpPr>
        <p:spPr>
          <a:xfrm rot="5400000">
            <a:off x="9756924"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voettekst 2">
            <a:extLst>
              <a:ext uri="{FF2B5EF4-FFF2-40B4-BE49-F238E27FC236}">
                <a16:creationId xmlns:a16="http://schemas.microsoft.com/office/drawing/2014/main" id="{7099A9FF-FAFE-9891-B578-F2F5B8DFACE7}"/>
              </a:ext>
            </a:extLst>
          </p:cNvPr>
          <p:cNvSpPr>
            <a:spLocks noGrp="1"/>
          </p:cNvSpPr>
          <p:nvPr>
            <p:ph type="ftr" sz="quarter" idx="29"/>
          </p:nvPr>
        </p:nvSpPr>
        <p:spPr/>
        <p:txBody>
          <a:bodyPr/>
          <a:lstStyle/>
          <a:p>
            <a:endParaRPr lang="nl-BE" dirty="0"/>
          </a:p>
        </p:txBody>
      </p:sp>
      <p:sp>
        <p:nvSpPr>
          <p:cNvPr id="4" name="Tijdelijke aanduiding voor dianummer 3">
            <a:extLst>
              <a:ext uri="{FF2B5EF4-FFF2-40B4-BE49-F238E27FC236}">
                <a16:creationId xmlns:a16="http://schemas.microsoft.com/office/drawing/2014/main" id="{2FBA0257-8B6D-ECC6-5056-7433133F4F1E}"/>
              </a:ext>
            </a:extLst>
          </p:cNvPr>
          <p:cNvSpPr>
            <a:spLocks noGrp="1"/>
          </p:cNvSpPr>
          <p:nvPr>
            <p:ph type="sldNum" sz="quarter" idx="30"/>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597192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16" presetClass="entr" presetSubtype="37" fill="hold" grpId="0" nodeType="withEffect">
                                  <p:stCondLst>
                                    <p:cond delay="15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500"/>
                                        <p:tgtEl>
                                          <p:spTgt spid="12"/>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par>
                          <p:cTn id="20" fill="hold">
                            <p:stCondLst>
                              <p:cond delay="1300"/>
                            </p:stCondLst>
                            <p:childTnLst>
                              <p:par>
                                <p:cTn id="21" presetID="53"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16" presetClass="entr" presetSubtype="37" fill="hold" grpId="0" nodeType="withEffect">
                                  <p:stCondLst>
                                    <p:cond delay="15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500"/>
                                        <p:tgtEl>
                                          <p:spTgt spid="13"/>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par>
                          <p:cTn id="32" fill="hold">
                            <p:stCondLst>
                              <p:cond delay="2100"/>
                            </p:stCondLst>
                            <p:childTnLst>
                              <p:par>
                                <p:cTn id="33" presetID="5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16" presetClass="entr" presetSubtype="37" fill="hold" grpId="0" nodeType="withEffect">
                                  <p:stCondLst>
                                    <p:cond delay="150"/>
                                  </p:stCondLst>
                                  <p:childTnLst>
                                    <p:set>
                                      <p:cBhvr>
                                        <p:cTn id="39" dur="1" fill="hold">
                                          <p:stCondLst>
                                            <p:cond delay="0"/>
                                          </p:stCondLst>
                                        </p:cTn>
                                        <p:tgtEl>
                                          <p:spTgt spid="14"/>
                                        </p:tgtEl>
                                        <p:attrNameLst>
                                          <p:attrName>style.visibility</p:attrName>
                                        </p:attrNameLst>
                                      </p:cBhvr>
                                      <p:to>
                                        <p:strVal val="visible"/>
                                      </p:to>
                                    </p:set>
                                    <p:animEffect transition="in" filter="barn(outVertical)">
                                      <p:cBhvr>
                                        <p:cTn id="40" dur="500"/>
                                        <p:tgtEl>
                                          <p:spTgt spid="14"/>
                                        </p:tgtEl>
                                      </p:cBhvr>
                                    </p:animEffect>
                                  </p:childTnLst>
                                </p:cTn>
                              </p:par>
                              <p:par>
                                <p:cTn id="41" presetID="10" presetClass="entr" presetSubtype="0" fill="hold" grpId="0" nodeType="withEffect">
                                  <p:stCondLst>
                                    <p:cond delay="30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fade">
                                      <p:cBhvr>
                                        <p:cTn id="4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build="p">
        <p:tmplLst>
          <p:tmpl lvl="1">
            <p:tnLst>
              <p:par>
                <p:cTn presetID="10" presetClass="entr" presetSubtype="0"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p:bldP spid="9" grpId="0" build="p">
        <p:tmplLst>
          <p:tmpl lvl="1">
            <p:tnLst>
              <p:par>
                <p:cTn presetID="10"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animBg="1">
        <p:tmplLst>
          <p:tmpl>
            <p:tnLst>
              <p:par>
                <p:cTn presetID="16" presetClass="entr" presetSubtype="37" fill="hold" nodeType="withEffect">
                  <p:stCondLst>
                    <p:cond delay="150"/>
                  </p:stCondLst>
                  <p:childTnLst>
                    <p:set>
                      <p:cBhvr>
                        <p:cTn dur="1" fill="hold">
                          <p:stCondLst>
                            <p:cond delay="0"/>
                          </p:stCondLst>
                        </p:cTn>
                        <p:tgtEl>
                          <p:spTgt spid="13"/>
                        </p:tgtEl>
                        <p:attrNameLst>
                          <p:attrName>style.visibility</p:attrName>
                        </p:attrNameLst>
                      </p:cBhvr>
                      <p:to>
                        <p:strVal val="visible"/>
                      </p:to>
                    </p:set>
                    <p:animEffect transition="in" filter="barn(outVertical)">
                      <p:cBhvr>
                        <p:cTn dur="500"/>
                        <p:tgtEl>
                          <p:spTgt spid="13"/>
                        </p:tgtEl>
                      </p:cBhvr>
                    </p:animEffect>
                  </p:childTnLst>
                </p:cTn>
              </p:par>
            </p:tnLst>
          </p:tmpl>
        </p:tmplLst>
      </p:bldP>
      <p:bldP spid="14" grpId="0" animBg="1">
        <p:tmplLst>
          <p:tmpl>
            <p:tnLst>
              <p:par>
                <p:cTn presetID="16" presetClass="entr" presetSubtype="37"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Drie items met pictogrammen - versie 3">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7794" y="2286000"/>
            <a:ext cx="3314699" cy="34289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83058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74507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819892" y="4210727"/>
            <a:ext cx="2703618"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215370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5678517"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4753334" y="4210727"/>
            <a:ext cx="2703618" cy="1012463"/>
          </a:xfrm>
          <a:prstGeom prst="rect">
            <a:avLst/>
          </a:prstGeom>
        </p:spPr>
        <p:txBody>
          <a:bodyPr anchor="t">
            <a:normAutofit/>
          </a:bodyPr>
          <a:lstStyle>
            <a:lvl1pPr marL="0" indent="0" algn="ctr">
              <a:buNone/>
              <a:defRPr sz="1600">
                <a:solidFill>
                  <a:schemeClr val="bg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6087143"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9536523"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8611340" y="4210727"/>
            <a:ext cx="2703618"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9945149"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voettekst 18">
            <a:extLst>
              <a:ext uri="{FF2B5EF4-FFF2-40B4-BE49-F238E27FC236}">
                <a16:creationId xmlns:a16="http://schemas.microsoft.com/office/drawing/2014/main" id="{EE8012D4-9C24-E41C-31A4-71DF7F069776}"/>
              </a:ext>
            </a:extLst>
          </p:cNvPr>
          <p:cNvSpPr>
            <a:spLocks noGrp="1"/>
          </p:cNvSpPr>
          <p:nvPr>
            <p:ph type="ftr" sz="quarter" idx="40"/>
          </p:nvPr>
        </p:nvSpPr>
        <p:spPr/>
        <p:txBody>
          <a:bodyPr/>
          <a:lstStyle/>
          <a:p>
            <a:endParaRPr lang="nl-BE" dirty="0"/>
          </a:p>
        </p:txBody>
      </p:sp>
      <p:sp>
        <p:nvSpPr>
          <p:cNvPr id="20" name="Tijdelijke aanduiding voor dianummer 19">
            <a:extLst>
              <a:ext uri="{FF2B5EF4-FFF2-40B4-BE49-F238E27FC236}">
                <a16:creationId xmlns:a16="http://schemas.microsoft.com/office/drawing/2014/main" id="{77461A89-3CB0-964D-F0A4-608893F7C168}"/>
              </a:ext>
            </a:extLst>
          </p:cNvPr>
          <p:cNvSpPr>
            <a:spLocks noGrp="1"/>
          </p:cNvSpPr>
          <p:nvPr>
            <p:ph type="sldNum" sz="quarter" idx="4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302866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16" presetClass="entr" presetSubtype="37" fill="hold" grpId="0" nodeType="withEffect">
                                  <p:stCondLst>
                                    <p:cond delay="15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fade">
                                      <p:cBhvr>
                                        <p:cTn id="6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Lst>
  </p:timing>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Drie items met beelden">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0" y="4000500"/>
            <a:ext cx="12180888" cy="2857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576785" y="4000500"/>
            <a:ext cx="33147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4439381" y="4000501"/>
            <a:ext cx="33147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8310134" y="4000500"/>
            <a:ext cx="33147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770963" y="4355106"/>
            <a:ext cx="2910699"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4647673" y="4355106"/>
            <a:ext cx="2910699"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8504526" y="4355106"/>
            <a:ext cx="2910699"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23" name="Tijdelijke aanduiding voor afbeelding 6">
            <a:extLst>
              <a:ext uri="{FF2B5EF4-FFF2-40B4-BE49-F238E27FC236}">
                <a16:creationId xmlns:a16="http://schemas.microsoft.com/office/drawing/2014/main" id="{09DF7A97-5FD0-9740-9436-413ED39179C7}"/>
              </a:ext>
            </a:extLst>
          </p:cNvPr>
          <p:cNvSpPr>
            <a:spLocks noGrp="1"/>
          </p:cNvSpPr>
          <p:nvPr>
            <p:ph type="pic" sz="quarter" idx="39"/>
          </p:nvPr>
        </p:nvSpPr>
        <p:spPr>
          <a:xfrm>
            <a:off x="576785" y="1714500"/>
            <a:ext cx="33147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4" name="Tijdelijke aanduiding voor afbeelding 6">
            <a:extLst>
              <a:ext uri="{FF2B5EF4-FFF2-40B4-BE49-F238E27FC236}">
                <a16:creationId xmlns:a16="http://schemas.microsoft.com/office/drawing/2014/main" id="{0D8CF3E9-03F0-1215-C846-BADF80EDC813}"/>
              </a:ext>
            </a:extLst>
          </p:cNvPr>
          <p:cNvSpPr>
            <a:spLocks noGrp="1"/>
          </p:cNvSpPr>
          <p:nvPr>
            <p:ph type="pic" sz="quarter" idx="40"/>
          </p:nvPr>
        </p:nvSpPr>
        <p:spPr>
          <a:xfrm>
            <a:off x="4439381" y="1714500"/>
            <a:ext cx="33147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5" name="Tijdelijke aanduiding voor afbeelding 6">
            <a:extLst>
              <a:ext uri="{FF2B5EF4-FFF2-40B4-BE49-F238E27FC236}">
                <a16:creationId xmlns:a16="http://schemas.microsoft.com/office/drawing/2014/main" id="{FC5E75DB-8CA7-3F3E-A151-5F4E3CBEF8D8}"/>
              </a:ext>
            </a:extLst>
          </p:cNvPr>
          <p:cNvSpPr>
            <a:spLocks noGrp="1"/>
          </p:cNvSpPr>
          <p:nvPr>
            <p:ph type="pic" sz="quarter" idx="41"/>
          </p:nvPr>
        </p:nvSpPr>
        <p:spPr>
          <a:xfrm>
            <a:off x="8310134" y="1714500"/>
            <a:ext cx="33147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7" name="Tijdelijke aanduiding voor voettekst 6">
            <a:extLst>
              <a:ext uri="{FF2B5EF4-FFF2-40B4-BE49-F238E27FC236}">
                <a16:creationId xmlns:a16="http://schemas.microsoft.com/office/drawing/2014/main" id="{4C58308B-E670-5538-7D1E-E70282C21267}"/>
              </a:ext>
            </a:extLst>
          </p:cNvPr>
          <p:cNvSpPr>
            <a:spLocks noGrp="1"/>
          </p:cNvSpPr>
          <p:nvPr>
            <p:ph type="ftr" sz="quarter" idx="42"/>
          </p:nvPr>
        </p:nvSpPr>
        <p:spPr/>
        <p:txBody>
          <a:bodyPr/>
          <a:lstStyle>
            <a:lvl1pPr>
              <a:defRPr>
                <a:solidFill>
                  <a:schemeClr val="bg1"/>
                </a:solidFill>
              </a:defRPr>
            </a:lvl1pPr>
          </a:lstStyle>
          <a:p>
            <a:endParaRPr lang="nl-BE" dirty="0"/>
          </a:p>
        </p:txBody>
      </p:sp>
      <p:sp>
        <p:nvSpPr>
          <p:cNvPr id="8" name="Tijdelijke aanduiding voor dianummer 7">
            <a:extLst>
              <a:ext uri="{FF2B5EF4-FFF2-40B4-BE49-F238E27FC236}">
                <a16:creationId xmlns:a16="http://schemas.microsoft.com/office/drawing/2014/main" id="{39025599-103A-4033-A198-B0C3CFE90DC3}"/>
              </a:ext>
            </a:extLst>
          </p:cNvPr>
          <p:cNvSpPr>
            <a:spLocks noGrp="1"/>
          </p:cNvSpPr>
          <p:nvPr>
            <p:ph type="sldNum" sz="quarter" idx="43"/>
          </p:nvPr>
        </p:nvSpPr>
        <p:spPr/>
        <p:txBody>
          <a:bodyPr/>
          <a:lstStyle>
            <a:lvl1pPr>
              <a:defRPr>
                <a:solidFill>
                  <a:schemeClr val="bg1"/>
                </a:solidFill>
              </a:defRPr>
            </a:lvl1p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187384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decel="10000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decel="10000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decel="10000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fade">
                                      <p:cBhvr>
                                        <p:cTn id="53"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uiExpand="1"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uiExpand="1"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uiExpand="1"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5" grpId="0" animBg="1"/>
    </p:bldLst>
  </p:timing>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Drie items met pictogrammen + beeld">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1F63B953-9C8C-4E1A-1D2B-096B7855DADB}"/>
              </a:ext>
            </a:extLst>
          </p:cNvPr>
          <p:cNvSpPr>
            <a:spLocks noGrp="1"/>
          </p:cNvSpPr>
          <p:nvPr>
            <p:ph type="body" sz="quarter" idx="28"/>
          </p:nvPr>
        </p:nvSpPr>
        <p:spPr>
          <a:xfrm>
            <a:off x="1676400" y="1430494"/>
            <a:ext cx="5524500" cy="5427505"/>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afbeelding 6">
            <a:extLst>
              <a:ext uri="{FF2B5EF4-FFF2-40B4-BE49-F238E27FC236}">
                <a16:creationId xmlns:a16="http://schemas.microsoft.com/office/drawing/2014/main" id="{4869BDB1-6142-DEAE-CA14-5A9DA1586FDB}"/>
              </a:ext>
            </a:extLst>
          </p:cNvPr>
          <p:cNvSpPr>
            <a:spLocks noGrp="1"/>
          </p:cNvSpPr>
          <p:nvPr>
            <p:ph type="pic" sz="quarter" idx="52"/>
          </p:nvPr>
        </p:nvSpPr>
        <p:spPr>
          <a:xfrm>
            <a:off x="7200902" y="571500"/>
            <a:ext cx="4419598" cy="62865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6" name="Tijdelijke aanduiding voor tekst 27">
            <a:extLst>
              <a:ext uri="{FF2B5EF4-FFF2-40B4-BE49-F238E27FC236}">
                <a16:creationId xmlns:a16="http://schemas.microsoft.com/office/drawing/2014/main" id="{E7AA1CBA-59F9-099B-81D2-06328EA85CF5}"/>
              </a:ext>
            </a:extLst>
          </p:cNvPr>
          <p:cNvSpPr>
            <a:spLocks noGrp="1"/>
          </p:cNvSpPr>
          <p:nvPr>
            <p:ph type="body" sz="quarter" idx="26"/>
          </p:nvPr>
        </p:nvSpPr>
        <p:spPr>
          <a:xfrm>
            <a:off x="571500" y="571881"/>
            <a:ext cx="4419600" cy="171722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tel 1">
            <a:extLst>
              <a:ext uri="{FF2B5EF4-FFF2-40B4-BE49-F238E27FC236}">
                <a16:creationId xmlns:a16="http://schemas.microsoft.com/office/drawing/2014/main" id="{1A541825-07B9-7E0C-DA03-62BF62E98AF8}"/>
              </a:ext>
            </a:extLst>
          </p:cNvPr>
          <p:cNvSpPr>
            <a:spLocks noGrp="1"/>
          </p:cNvSpPr>
          <p:nvPr>
            <p:ph type="title"/>
          </p:nvPr>
        </p:nvSpPr>
        <p:spPr>
          <a:xfrm>
            <a:off x="821094" y="852197"/>
            <a:ext cx="3920414" cy="1156596"/>
          </a:xfrm>
        </p:spPr>
        <p:txBody>
          <a:bodyPr/>
          <a:lstStyle>
            <a:lvl1pPr>
              <a:defRPr>
                <a:solidFill>
                  <a:schemeClr val="bg1"/>
                </a:solidFill>
              </a:defRPr>
            </a:lvl1pPr>
          </a:lstStyle>
          <a:p>
            <a:r>
              <a:rPr lang="nl-NL"/>
              <a:t>Klik om stijl te bewerken</a:t>
            </a:r>
            <a:endParaRPr lang="nl-BE"/>
          </a:p>
        </p:txBody>
      </p:sp>
      <p:sp>
        <p:nvSpPr>
          <p:cNvPr id="23" name="Tijdelijke aanduiding voor afbeelding 8">
            <a:extLst>
              <a:ext uri="{FF2B5EF4-FFF2-40B4-BE49-F238E27FC236}">
                <a16:creationId xmlns:a16="http://schemas.microsoft.com/office/drawing/2014/main" id="{2E8B3BE0-E1F7-A559-B587-7CE189B4D933}"/>
              </a:ext>
            </a:extLst>
          </p:cNvPr>
          <p:cNvSpPr>
            <a:spLocks noGrp="1"/>
          </p:cNvSpPr>
          <p:nvPr>
            <p:ph type="pic" sz="quarter" idx="15" hasCustomPrompt="1"/>
          </p:nvPr>
        </p:nvSpPr>
        <p:spPr>
          <a:xfrm>
            <a:off x="2386263" y="2894764"/>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4" name="Tijdelijke aanduiding voor afbeelding 9">
            <a:extLst>
              <a:ext uri="{FF2B5EF4-FFF2-40B4-BE49-F238E27FC236}">
                <a16:creationId xmlns:a16="http://schemas.microsoft.com/office/drawing/2014/main" id="{8953763C-47D0-143B-B00B-9DE146CFEA5F}"/>
              </a:ext>
            </a:extLst>
          </p:cNvPr>
          <p:cNvSpPr>
            <a:spLocks noGrp="1"/>
          </p:cNvSpPr>
          <p:nvPr>
            <p:ph type="pic" sz="quarter" idx="16" hasCustomPrompt="1"/>
          </p:nvPr>
        </p:nvSpPr>
        <p:spPr>
          <a:xfrm>
            <a:off x="2386263" y="4183502"/>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8" name="Tijdelijke aanduiding voor afbeelding 10">
            <a:extLst>
              <a:ext uri="{FF2B5EF4-FFF2-40B4-BE49-F238E27FC236}">
                <a16:creationId xmlns:a16="http://schemas.microsoft.com/office/drawing/2014/main" id="{E7AA6AA8-A1EB-DF34-B921-671311D79D4F}"/>
              </a:ext>
            </a:extLst>
          </p:cNvPr>
          <p:cNvSpPr>
            <a:spLocks noGrp="1"/>
          </p:cNvSpPr>
          <p:nvPr>
            <p:ph type="pic" sz="quarter" idx="17" hasCustomPrompt="1"/>
          </p:nvPr>
        </p:nvSpPr>
        <p:spPr>
          <a:xfrm>
            <a:off x="2386263" y="5466027"/>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9" name="Tijdelijke aanduiding voor tekst 6">
            <a:extLst>
              <a:ext uri="{FF2B5EF4-FFF2-40B4-BE49-F238E27FC236}">
                <a16:creationId xmlns:a16="http://schemas.microsoft.com/office/drawing/2014/main" id="{8F6A0CA7-9DEA-4AEE-CD26-BEB52652EF87}"/>
              </a:ext>
            </a:extLst>
          </p:cNvPr>
          <p:cNvSpPr>
            <a:spLocks noGrp="1"/>
          </p:cNvSpPr>
          <p:nvPr>
            <p:ph type="body" sz="quarter" idx="18"/>
          </p:nvPr>
        </p:nvSpPr>
        <p:spPr>
          <a:xfrm>
            <a:off x="3381360" y="2976654"/>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30" name="Tijdelijke aanduiding voor tekst 6">
            <a:extLst>
              <a:ext uri="{FF2B5EF4-FFF2-40B4-BE49-F238E27FC236}">
                <a16:creationId xmlns:a16="http://schemas.microsoft.com/office/drawing/2014/main" id="{C2D79104-F89F-F974-71DF-6155ECDD4346}"/>
              </a:ext>
            </a:extLst>
          </p:cNvPr>
          <p:cNvSpPr>
            <a:spLocks noGrp="1"/>
          </p:cNvSpPr>
          <p:nvPr>
            <p:ph type="body" sz="quarter" idx="19"/>
          </p:nvPr>
        </p:nvSpPr>
        <p:spPr>
          <a:xfrm>
            <a:off x="3381360" y="4264143"/>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31" name="Tijdelijke aanduiding voor tekst 6">
            <a:extLst>
              <a:ext uri="{FF2B5EF4-FFF2-40B4-BE49-F238E27FC236}">
                <a16:creationId xmlns:a16="http://schemas.microsoft.com/office/drawing/2014/main" id="{6BD4935E-3FD1-5A0F-B956-32B783753C0C}"/>
              </a:ext>
            </a:extLst>
          </p:cNvPr>
          <p:cNvSpPr>
            <a:spLocks noGrp="1"/>
          </p:cNvSpPr>
          <p:nvPr>
            <p:ph type="body" sz="quarter" idx="20"/>
          </p:nvPr>
        </p:nvSpPr>
        <p:spPr>
          <a:xfrm>
            <a:off x="3381360" y="5549155"/>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2" name="Tijdelijke aanduiding voor voettekst 1">
            <a:extLst>
              <a:ext uri="{FF2B5EF4-FFF2-40B4-BE49-F238E27FC236}">
                <a16:creationId xmlns:a16="http://schemas.microsoft.com/office/drawing/2014/main" id="{FA19BDFB-41B9-A173-0133-4A86DB775F56}"/>
              </a:ext>
            </a:extLst>
          </p:cNvPr>
          <p:cNvSpPr>
            <a:spLocks noGrp="1"/>
          </p:cNvSpPr>
          <p:nvPr>
            <p:ph type="ftr" sz="quarter" idx="53"/>
          </p:nvPr>
        </p:nvSpPr>
        <p:spPr/>
        <p:txBody>
          <a:bodyPr/>
          <a:lstStyle/>
          <a:p>
            <a:endParaRPr lang="nl-BE" dirty="0"/>
          </a:p>
        </p:txBody>
      </p:sp>
      <p:sp>
        <p:nvSpPr>
          <p:cNvPr id="3" name="Tijdelijke aanduiding voor dianummer 2">
            <a:extLst>
              <a:ext uri="{FF2B5EF4-FFF2-40B4-BE49-F238E27FC236}">
                <a16:creationId xmlns:a16="http://schemas.microsoft.com/office/drawing/2014/main" id="{49F75ACE-001B-DB3C-541D-DE5D047F576D}"/>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4" name="Tijdelijke aanduiding voor tekst 2">
            <a:extLst>
              <a:ext uri="{FF2B5EF4-FFF2-40B4-BE49-F238E27FC236}">
                <a16:creationId xmlns:a16="http://schemas.microsoft.com/office/drawing/2014/main" id="{7A3B940A-A04D-26F5-5AA7-9393943EC114}"/>
              </a:ext>
            </a:extLst>
          </p:cNvPr>
          <p:cNvSpPr>
            <a:spLocks noGrp="1"/>
          </p:cNvSpPr>
          <p:nvPr>
            <p:ph type="body" sz="quarter" idx="32" hasCustomPrompt="1"/>
          </p:nvPr>
        </p:nvSpPr>
        <p:spPr>
          <a:xfrm>
            <a:off x="7200900" y="391995"/>
            <a:ext cx="4419600" cy="180000"/>
          </a:xfrm>
        </p:spPr>
        <p:txBody>
          <a:bodyPr lIns="0" rIns="0" anchor="b"/>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277580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par>
                                <p:cTn id="27" presetID="2" presetClass="entr" presetSubtype="2" decel="100000" fill="hold" grpId="0" nodeType="withEffect">
                                  <p:stCondLst>
                                    <p:cond delay="20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1+#ppt_w/2"/>
                                          </p:val>
                                        </p:tav>
                                        <p:tav tm="100000">
                                          <p:val>
                                            <p:strVal val="#ppt_x"/>
                                          </p:val>
                                        </p:tav>
                                      </p:tavLst>
                                    </p:anim>
                                    <p:anim calcmode="lin" valueType="num">
                                      <p:cBhvr additive="base">
                                        <p:cTn id="3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2" presetClass="entr" presetSubtype="2" decel="100000" fill="hold" grpId="0" nodeType="withEffect">
                                  <p:stCondLst>
                                    <p:cond delay="70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1+#ppt_w/2"/>
                                          </p:val>
                                        </p:tav>
                                        <p:tav tm="100000">
                                          <p:val>
                                            <p:strVal val="#ppt_x"/>
                                          </p:val>
                                        </p:tav>
                                      </p:tavLst>
                                    </p:anim>
                                    <p:anim calcmode="lin" valueType="num">
                                      <p:cBhvr additive="base">
                                        <p:cTn id="41"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2" presetClass="entr" presetSubtype="2" decel="100000" fill="hold" grpId="0" nodeType="withEffect">
                                  <p:stCondLst>
                                    <p:cond delay="120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1+#ppt_w/2"/>
                                          </p:val>
                                        </p:tav>
                                        <p:tav tm="100000">
                                          <p:val>
                                            <p:strVal val="#ppt_x"/>
                                          </p:val>
                                        </p:tav>
                                      </p:tavLst>
                                    </p:anim>
                                    <p:anim calcmode="lin" valueType="num">
                                      <p:cBhvr additive="base">
                                        <p:cTn id="5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5" grpId="0" animBg="1"/>
      <p:bldP spid="26" grpId="0" animBg="1">
        <p:tmplLst>
          <p:tmpl>
            <p:tnLst>
              <p:par>
                <p:cTn presetID="2" presetClass="entr" presetSubtype="8"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p:bldP spid="23" grpId="0"/>
      <p:bldP spid="24" grpId="0"/>
      <p:bldP spid="28" grpId="0"/>
      <p:bldP spid="29" grpId="0">
        <p:tmplLst>
          <p:tmpl>
            <p:tnLst>
              <p:par>
                <p:cTn presetID="2" presetClass="entr" presetSubtype="2" decel="10000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p:tmplLst>
          <p:tmpl>
            <p:tnLst>
              <p:par>
                <p:cTn presetID="2" presetClass="entr" presetSubtype="2" decel="100000" fill="hold" nodeType="withEffect">
                  <p:stCondLst>
                    <p:cond delay="7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p:tmplLst>
          <p:tmpl>
            <p:tnLst>
              <p:par>
                <p:cTn presetID="2" presetClass="entr" presetSubtype="2" decel="100000" fill="hold" nodeType="withEffect">
                  <p:stCondLst>
                    <p:cond delay="12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Vier items met pictogrammen - versie 1">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73D5D8B4-98ED-88FE-9601-03DDED66CBB1}"/>
              </a:ext>
            </a:extLst>
          </p:cNvPr>
          <p:cNvSpPr>
            <a:spLocks noGrp="1"/>
          </p:cNvSpPr>
          <p:nvPr>
            <p:ph type="body" sz="quarter" idx="27"/>
          </p:nvPr>
        </p:nvSpPr>
        <p:spPr>
          <a:xfrm>
            <a:off x="1123950" y="1714499"/>
            <a:ext cx="10496550" cy="457161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27">
            <a:extLst>
              <a:ext uri="{FF2B5EF4-FFF2-40B4-BE49-F238E27FC236}">
                <a16:creationId xmlns:a16="http://schemas.microsoft.com/office/drawing/2014/main" id="{E7AA1CBA-59F9-099B-81D2-06328EA85CF5}"/>
              </a:ext>
            </a:extLst>
          </p:cNvPr>
          <p:cNvSpPr>
            <a:spLocks noGrp="1"/>
          </p:cNvSpPr>
          <p:nvPr>
            <p:ph type="body" sz="quarter" idx="26"/>
          </p:nvPr>
        </p:nvSpPr>
        <p:spPr>
          <a:xfrm>
            <a:off x="571500" y="571881"/>
            <a:ext cx="4419600" cy="171722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tel 1">
            <a:extLst>
              <a:ext uri="{FF2B5EF4-FFF2-40B4-BE49-F238E27FC236}">
                <a16:creationId xmlns:a16="http://schemas.microsoft.com/office/drawing/2014/main" id="{1A541825-07B9-7E0C-DA03-62BF62E98AF8}"/>
              </a:ext>
            </a:extLst>
          </p:cNvPr>
          <p:cNvSpPr>
            <a:spLocks noGrp="1"/>
          </p:cNvSpPr>
          <p:nvPr>
            <p:ph type="title"/>
          </p:nvPr>
        </p:nvSpPr>
        <p:spPr>
          <a:xfrm>
            <a:off x="821094" y="852197"/>
            <a:ext cx="3920414" cy="1156596"/>
          </a:xfrm>
        </p:spPr>
        <p:txBody>
          <a:bodyPr/>
          <a:lstStyle>
            <a:lvl1pPr>
              <a:defRPr>
                <a:solidFill>
                  <a:schemeClr val="bg1"/>
                </a:solidFill>
              </a:defRPr>
            </a:lvl1pPr>
          </a:lstStyle>
          <a:p>
            <a:r>
              <a:rPr lang="nl-NL"/>
              <a:t>Klik om stijl te bewerken</a:t>
            </a:r>
            <a:endParaRPr lang="nl-BE"/>
          </a:p>
        </p:txBody>
      </p:sp>
      <p:sp>
        <p:nvSpPr>
          <p:cNvPr id="23" name="Tijdelijke aanduiding voor afbeelding 8">
            <a:extLst>
              <a:ext uri="{FF2B5EF4-FFF2-40B4-BE49-F238E27FC236}">
                <a16:creationId xmlns:a16="http://schemas.microsoft.com/office/drawing/2014/main" id="{447A8140-C670-4D44-DAEF-D2CC311FA77D}"/>
              </a:ext>
            </a:extLst>
          </p:cNvPr>
          <p:cNvSpPr>
            <a:spLocks noGrp="1"/>
          </p:cNvSpPr>
          <p:nvPr>
            <p:ph type="pic" sz="quarter" idx="15" hasCustomPrompt="1"/>
          </p:nvPr>
        </p:nvSpPr>
        <p:spPr>
          <a:xfrm>
            <a:off x="2270868"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4" name="Tijdelijke aanduiding voor tekst 6">
            <a:extLst>
              <a:ext uri="{FF2B5EF4-FFF2-40B4-BE49-F238E27FC236}">
                <a16:creationId xmlns:a16="http://schemas.microsoft.com/office/drawing/2014/main" id="{63D6309C-6692-29F3-4CA8-28669069C7A0}"/>
              </a:ext>
            </a:extLst>
          </p:cNvPr>
          <p:cNvSpPr>
            <a:spLocks noGrp="1"/>
          </p:cNvSpPr>
          <p:nvPr>
            <p:ph type="body" sz="quarter" idx="18"/>
          </p:nvPr>
        </p:nvSpPr>
        <p:spPr>
          <a:xfrm>
            <a:off x="1681094" y="4222759"/>
            <a:ext cx="2032800" cy="1383957"/>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28" name="Tijdelijke aanduiding voor afbeelding 8">
            <a:extLst>
              <a:ext uri="{FF2B5EF4-FFF2-40B4-BE49-F238E27FC236}">
                <a16:creationId xmlns:a16="http://schemas.microsoft.com/office/drawing/2014/main" id="{CB7B50CB-2F06-1754-57F3-FB199D47DEB3}"/>
              </a:ext>
            </a:extLst>
          </p:cNvPr>
          <p:cNvSpPr>
            <a:spLocks noGrp="1"/>
          </p:cNvSpPr>
          <p:nvPr>
            <p:ph type="pic" sz="quarter" idx="19" hasCustomPrompt="1"/>
          </p:nvPr>
        </p:nvSpPr>
        <p:spPr>
          <a:xfrm>
            <a:off x="4718977"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9" name="Tijdelijke aanduiding voor tekst 6">
            <a:extLst>
              <a:ext uri="{FF2B5EF4-FFF2-40B4-BE49-F238E27FC236}">
                <a16:creationId xmlns:a16="http://schemas.microsoft.com/office/drawing/2014/main" id="{9C94AEF7-B678-DEB5-C218-694261766616}"/>
              </a:ext>
            </a:extLst>
          </p:cNvPr>
          <p:cNvSpPr>
            <a:spLocks noGrp="1"/>
          </p:cNvSpPr>
          <p:nvPr>
            <p:ph type="body" sz="quarter" idx="20"/>
          </p:nvPr>
        </p:nvSpPr>
        <p:spPr>
          <a:xfrm>
            <a:off x="4129203" y="4222759"/>
            <a:ext cx="2032800" cy="1383957"/>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0" name="Tijdelijke aanduiding voor afbeelding 8">
            <a:extLst>
              <a:ext uri="{FF2B5EF4-FFF2-40B4-BE49-F238E27FC236}">
                <a16:creationId xmlns:a16="http://schemas.microsoft.com/office/drawing/2014/main" id="{106209EE-E068-5AA9-0770-ED7D5CFF394D}"/>
              </a:ext>
            </a:extLst>
          </p:cNvPr>
          <p:cNvSpPr>
            <a:spLocks noGrp="1"/>
          </p:cNvSpPr>
          <p:nvPr>
            <p:ph type="pic" sz="quarter" idx="21" hasCustomPrompt="1"/>
          </p:nvPr>
        </p:nvSpPr>
        <p:spPr>
          <a:xfrm>
            <a:off x="7167086"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1" name="Tijdelijke aanduiding voor tekst 6">
            <a:extLst>
              <a:ext uri="{FF2B5EF4-FFF2-40B4-BE49-F238E27FC236}">
                <a16:creationId xmlns:a16="http://schemas.microsoft.com/office/drawing/2014/main" id="{FC705194-5B45-923F-41CA-51A61CD251E7}"/>
              </a:ext>
            </a:extLst>
          </p:cNvPr>
          <p:cNvSpPr>
            <a:spLocks noGrp="1"/>
          </p:cNvSpPr>
          <p:nvPr>
            <p:ph type="body" sz="quarter" idx="22"/>
          </p:nvPr>
        </p:nvSpPr>
        <p:spPr>
          <a:xfrm>
            <a:off x="6577312" y="4222759"/>
            <a:ext cx="2032800" cy="1383957"/>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2" name="Tijdelijke aanduiding voor tekst 9">
            <a:extLst>
              <a:ext uri="{FF2B5EF4-FFF2-40B4-BE49-F238E27FC236}">
                <a16:creationId xmlns:a16="http://schemas.microsoft.com/office/drawing/2014/main" id="{99E584CF-337A-4771-3D34-75C3A520C283}"/>
              </a:ext>
            </a:extLst>
          </p:cNvPr>
          <p:cNvSpPr>
            <a:spLocks noGrp="1"/>
          </p:cNvSpPr>
          <p:nvPr>
            <p:ph type="body" sz="quarter" idx="23"/>
          </p:nvPr>
        </p:nvSpPr>
        <p:spPr>
          <a:xfrm rot="5400000">
            <a:off x="2679494"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3" name="Tijdelijke aanduiding voor tekst 9">
            <a:extLst>
              <a:ext uri="{FF2B5EF4-FFF2-40B4-BE49-F238E27FC236}">
                <a16:creationId xmlns:a16="http://schemas.microsoft.com/office/drawing/2014/main" id="{3193611D-0501-E8AF-EA58-16B656B6EE23}"/>
              </a:ext>
            </a:extLst>
          </p:cNvPr>
          <p:cNvSpPr>
            <a:spLocks noGrp="1"/>
          </p:cNvSpPr>
          <p:nvPr>
            <p:ph type="body" sz="quarter" idx="25"/>
          </p:nvPr>
        </p:nvSpPr>
        <p:spPr>
          <a:xfrm rot="5400000">
            <a:off x="5120058"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4" name="Tijdelijke aanduiding voor tekst 9">
            <a:extLst>
              <a:ext uri="{FF2B5EF4-FFF2-40B4-BE49-F238E27FC236}">
                <a16:creationId xmlns:a16="http://schemas.microsoft.com/office/drawing/2014/main" id="{BBD50B1B-DB7B-CA70-9ABC-57C31F82AC39}"/>
              </a:ext>
            </a:extLst>
          </p:cNvPr>
          <p:cNvSpPr>
            <a:spLocks noGrp="1"/>
          </p:cNvSpPr>
          <p:nvPr>
            <p:ph type="body" sz="quarter" idx="53"/>
          </p:nvPr>
        </p:nvSpPr>
        <p:spPr>
          <a:xfrm rot="5400000">
            <a:off x="7575712"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5" name="Tijdelijke aanduiding voor afbeelding 8">
            <a:extLst>
              <a:ext uri="{FF2B5EF4-FFF2-40B4-BE49-F238E27FC236}">
                <a16:creationId xmlns:a16="http://schemas.microsoft.com/office/drawing/2014/main" id="{40D3F499-DBB6-51E2-AD05-AFB3235D376E}"/>
              </a:ext>
            </a:extLst>
          </p:cNvPr>
          <p:cNvSpPr>
            <a:spLocks noGrp="1"/>
          </p:cNvSpPr>
          <p:nvPr>
            <p:ph type="pic" sz="quarter" idx="54" hasCustomPrompt="1"/>
          </p:nvPr>
        </p:nvSpPr>
        <p:spPr>
          <a:xfrm>
            <a:off x="9621314"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6" name="Tijdelijke aanduiding voor tekst 6">
            <a:extLst>
              <a:ext uri="{FF2B5EF4-FFF2-40B4-BE49-F238E27FC236}">
                <a16:creationId xmlns:a16="http://schemas.microsoft.com/office/drawing/2014/main" id="{BE9388A4-830C-7378-E7B2-926DDDF1E87A}"/>
              </a:ext>
            </a:extLst>
          </p:cNvPr>
          <p:cNvSpPr>
            <a:spLocks noGrp="1"/>
          </p:cNvSpPr>
          <p:nvPr>
            <p:ph type="body" sz="quarter" idx="55"/>
          </p:nvPr>
        </p:nvSpPr>
        <p:spPr>
          <a:xfrm>
            <a:off x="9031540" y="4222759"/>
            <a:ext cx="2032800" cy="1383957"/>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7" name="Tijdelijke aanduiding voor tekst 9">
            <a:extLst>
              <a:ext uri="{FF2B5EF4-FFF2-40B4-BE49-F238E27FC236}">
                <a16:creationId xmlns:a16="http://schemas.microsoft.com/office/drawing/2014/main" id="{1B7E9EDC-36C3-E4BC-11DD-C6628B8DBED4}"/>
              </a:ext>
            </a:extLst>
          </p:cNvPr>
          <p:cNvSpPr>
            <a:spLocks noGrp="1"/>
          </p:cNvSpPr>
          <p:nvPr>
            <p:ph type="body" sz="quarter" idx="56"/>
          </p:nvPr>
        </p:nvSpPr>
        <p:spPr>
          <a:xfrm rot="5400000">
            <a:off x="10029940"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voettekst 1">
            <a:extLst>
              <a:ext uri="{FF2B5EF4-FFF2-40B4-BE49-F238E27FC236}">
                <a16:creationId xmlns:a16="http://schemas.microsoft.com/office/drawing/2014/main" id="{B44C97FA-C206-D89B-2167-7AD2C070F541}"/>
              </a:ext>
            </a:extLst>
          </p:cNvPr>
          <p:cNvSpPr>
            <a:spLocks noGrp="1"/>
          </p:cNvSpPr>
          <p:nvPr>
            <p:ph type="ftr" sz="quarter" idx="57"/>
          </p:nvPr>
        </p:nvSpPr>
        <p:spPr/>
        <p:txBody>
          <a:bodyPr/>
          <a:lstStyle/>
          <a:p>
            <a:endParaRPr lang="nl-BE" dirty="0"/>
          </a:p>
        </p:txBody>
      </p:sp>
      <p:sp>
        <p:nvSpPr>
          <p:cNvPr id="3" name="Tijdelijke aanduiding voor dianummer 2">
            <a:extLst>
              <a:ext uri="{FF2B5EF4-FFF2-40B4-BE49-F238E27FC236}">
                <a16:creationId xmlns:a16="http://schemas.microsoft.com/office/drawing/2014/main" id="{E999F545-138A-6B5B-D0C2-76A705255B82}"/>
              </a:ext>
            </a:extLst>
          </p:cNvPr>
          <p:cNvSpPr>
            <a:spLocks noGrp="1"/>
          </p:cNvSpPr>
          <p:nvPr>
            <p:ph type="sldNum" sz="quarter" idx="58"/>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021013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par>
                          <p:cTn id="17" fill="hold">
                            <p:stCondLst>
                              <p:cond delay="700"/>
                            </p:stCondLst>
                            <p:childTnLst>
                              <p:par>
                                <p:cTn id="18" presetID="53" presetClass="entr" presetSubtype="16"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32"/>
                                        </p:tgtEl>
                                        <p:attrNameLst>
                                          <p:attrName>style.visibility</p:attrName>
                                        </p:attrNameLst>
                                      </p:cBhvr>
                                      <p:to>
                                        <p:strVal val="visible"/>
                                      </p:to>
                                    </p:set>
                                    <p:animEffect transition="in" filter="barn(outVertical)">
                                      <p:cBhvr>
                                        <p:cTn id="25" dur="500"/>
                                        <p:tgtEl>
                                          <p:spTgt spid="32"/>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fade">
                                      <p:cBhvr>
                                        <p:cTn id="28" dur="500"/>
                                        <p:tgtEl>
                                          <p:spTgt spid="24">
                                            <p:txEl>
                                              <p:pRg st="0" end="0"/>
                                            </p:txEl>
                                          </p:spTgt>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16" presetClass="entr" presetSubtype="37" fill="hold" grpId="0" nodeType="withEffect">
                                  <p:stCondLst>
                                    <p:cond delay="150"/>
                                  </p:stCondLst>
                                  <p:childTnLst>
                                    <p:set>
                                      <p:cBhvr>
                                        <p:cTn id="36" dur="1" fill="hold">
                                          <p:stCondLst>
                                            <p:cond delay="0"/>
                                          </p:stCondLst>
                                        </p:cTn>
                                        <p:tgtEl>
                                          <p:spTgt spid="33"/>
                                        </p:tgtEl>
                                        <p:attrNameLst>
                                          <p:attrName>style.visibility</p:attrName>
                                        </p:attrNameLst>
                                      </p:cBhvr>
                                      <p:to>
                                        <p:strVal val="visible"/>
                                      </p:to>
                                    </p:set>
                                    <p:animEffect transition="in" filter="barn(outVertical)">
                                      <p:cBhvr>
                                        <p:cTn id="37" dur="500"/>
                                        <p:tgtEl>
                                          <p:spTgt spid="33"/>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29">
                                            <p:txEl>
                                              <p:pRg st="0" end="0"/>
                                            </p:txEl>
                                          </p:spTgt>
                                        </p:tgtEl>
                                        <p:attrNameLst>
                                          <p:attrName>style.visibility</p:attrName>
                                        </p:attrNameLst>
                                      </p:cBhvr>
                                      <p:to>
                                        <p:strVal val="visible"/>
                                      </p:to>
                                    </p:set>
                                    <p:animEffect transition="in" filter="fade">
                                      <p:cBhvr>
                                        <p:cTn id="40" dur="500"/>
                                        <p:tgtEl>
                                          <p:spTgt spid="29">
                                            <p:txEl>
                                              <p:pRg st="0" end="0"/>
                                            </p:txEl>
                                          </p:spTgt>
                                        </p:tgtEl>
                                      </p:cBhvr>
                                    </p:animEffect>
                                  </p:childTnLst>
                                </p:cTn>
                              </p:par>
                            </p:childTnLst>
                          </p:cTn>
                        </p:par>
                        <p:par>
                          <p:cTn id="41" fill="hold">
                            <p:stCondLst>
                              <p:cond delay="2300"/>
                            </p:stCondLst>
                            <p:childTnLst>
                              <p:par>
                                <p:cTn id="42" presetID="53" presetClass="entr" presetSubtype="16"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Effect transition="in" filter="fade">
                                      <p:cBhvr>
                                        <p:cTn id="46" dur="500"/>
                                        <p:tgtEl>
                                          <p:spTgt spid="30"/>
                                        </p:tgtEl>
                                      </p:cBhvr>
                                    </p:animEffect>
                                  </p:childTnLst>
                                </p:cTn>
                              </p:par>
                              <p:par>
                                <p:cTn id="47" presetID="16" presetClass="entr" presetSubtype="37" fill="hold" grpId="0" nodeType="withEffect">
                                  <p:stCondLst>
                                    <p:cond delay="150"/>
                                  </p:stCondLst>
                                  <p:childTnLst>
                                    <p:set>
                                      <p:cBhvr>
                                        <p:cTn id="48" dur="1" fill="hold">
                                          <p:stCondLst>
                                            <p:cond delay="0"/>
                                          </p:stCondLst>
                                        </p:cTn>
                                        <p:tgtEl>
                                          <p:spTgt spid="34"/>
                                        </p:tgtEl>
                                        <p:attrNameLst>
                                          <p:attrName>style.visibility</p:attrName>
                                        </p:attrNameLst>
                                      </p:cBhvr>
                                      <p:to>
                                        <p:strVal val="visible"/>
                                      </p:to>
                                    </p:set>
                                    <p:animEffect transition="in" filter="barn(outVertical)">
                                      <p:cBhvr>
                                        <p:cTn id="49" dur="500"/>
                                        <p:tgtEl>
                                          <p:spTgt spid="34"/>
                                        </p:tgtEl>
                                      </p:cBhvr>
                                    </p:animEffect>
                                  </p:childTnLst>
                                </p:cTn>
                              </p:par>
                              <p:par>
                                <p:cTn id="50" presetID="10" presetClass="entr" presetSubtype="0" fill="hold" grpId="0" nodeType="withEffect">
                                  <p:stCondLst>
                                    <p:cond delay="3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fade">
                                      <p:cBhvr>
                                        <p:cTn id="52" dur="500"/>
                                        <p:tgtEl>
                                          <p:spTgt spid="31">
                                            <p:txEl>
                                              <p:pRg st="0" end="0"/>
                                            </p:txEl>
                                          </p:spTgt>
                                        </p:tgtEl>
                                      </p:cBhvr>
                                    </p:animEffect>
                                  </p:childTnLst>
                                </p:cTn>
                              </p:par>
                            </p:childTnLst>
                          </p:cTn>
                        </p:par>
                        <p:par>
                          <p:cTn id="53" fill="hold">
                            <p:stCondLst>
                              <p:cond delay="3100"/>
                            </p:stCondLst>
                            <p:childTnLst>
                              <p:par>
                                <p:cTn id="54" presetID="53" presetClass="entr" presetSubtype="16"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500" fill="hold"/>
                                        <p:tgtEl>
                                          <p:spTgt spid="35"/>
                                        </p:tgtEl>
                                        <p:attrNameLst>
                                          <p:attrName>ppt_w</p:attrName>
                                        </p:attrNameLst>
                                      </p:cBhvr>
                                      <p:tavLst>
                                        <p:tav tm="0">
                                          <p:val>
                                            <p:fltVal val="0"/>
                                          </p:val>
                                        </p:tav>
                                        <p:tav tm="100000">
                                          <p:val>
                                            <p:strVal val="#ppt_w"/>
                                          </p:val>
                                        </p:tav>
                                      </p:tavLst>
                                    </p:anim>
                                    <p:anim calcmode="lin" valueType="num">
                                      <p:cBhvr>
                                        <p:cTn id="57" dur="500" fill="hold"/>
                                        <p:tgtEl>
                                          <p:spTgt spid="35"/>
                                        </p:tgtEl>
                                        <p:attrNameLst>
                                          <p:attrName>ppt_h</p:attrName>
                                        </p:attrNameLst>
                                      </p:cBhvr>
                                      <p:tavLst>
                                        <p:tav tm="0">
                                          <p:val>
                                            <p:fltVal val="0"/>
                                          </p:val>
                                        </p:tav>
                                        <p:tav tm="100000">
                                          <p:val>
                                            <p:strVal val="#ppt_h"/>
                                          </p:val>
                                        </p:tav>
                                      </p:tavLst>
                                    </p:anim>
                                    <p:animEffect transition="in" filter="fade">
                                      <p:cBhvr>
                                        <p:cTn id="58" dur="500"/>
                                        <p:tgtEl>
                                          <p:spTgt spid="35"/>
                                        </p:tgtEl>
                                      </p:cBhvr>
                                    </p:animEffect>
                                  </p:childTnLst>
                                </p:cTn>
                              </p:par>
                              <p:par>
                                <p:cTn id="59" presetID="16" presetClass="entr" presetSubtype="37" fill="hold" grpId="0" nodeType="withEffect">
                                  <p:stCondLst>
                                    <p:cond delay="150"/>
                                  </p:stCondLst>
                                  <p:childTnLst>
                                    <p:set>
                                      <p:cBhvr>
                                        <p:cTn id="60" dur="1" fill="hold">
                                          <p:stCondLst>
                                            <p:cond delay="0"/>
                                          </p:stCondLst>
                                        </p:cTn>
                                        <p:tgtEl>
                                          <p:spTgt spid="37"/>
                                        </p:tgtEl>
                                        <p:attrNameLst>
                                          <p:attrName>style.visibility</p:attrName>
                                        </p:attrNameLst>
                                      </p:cBhvr>
                                      <p:to>
                                        <p:strVal val="visible"/>
                                      </p:to>
                                    </p:set>
                                    <p:animEffect transition="in" filter="barn(outVertical)">
                                      <p:cBhvr>
                                        <p:cTn id="61" dur="500"/>
                                        <p:tgtEl>
                                          <p:spTgt spid="37"/>
                                        </p:tgtEl>
                                      </p:cBhvr>
                                    </p:animEffect>
                                  </p:childTnLst>
                                </p:cTn>
                              </p:par>
                              <p:par>
                                <p:cTn id="62" presetID="10" presetClass="entr" presetSubtype="0" fill="hold" grpId="0" nodeType="withEffect">
                                  <p:stCondLst>
                                    <p:cond delay="300"/>
                                  </p:stCondLst>
                                  <p:childTnLst>
                                    <p:set>
                                      <p:cBhvr>
                                        <p:cTn id="63" dur="1" fill="hold">
                                          <p:stCondLst>
                                            <p:cond delay="0"/>
                                          </p:stCondLst>
                                        </p:cTn>
                                        <p:tgtEl>
                                          <p:spTgt spid="36">
                                            <p:txEl>
                                              <p:pRg st="0" end="0"/>
                                            </p:txEl>
                                          </p:spTgt>
                                        </p:tgtEl>
                                        <p:attrNameLst>
                                          <p:attrName>style.visibility</p:attrName>
                                        </p:attrNameLst>
                                      </p:cBhvr>
                                      <p:to>
                                        <p:strVal val="visible"/>
                                      </p:to>
                                    </p:set>
                                    <p:animEffect transition="in" filter="fade">
                                      <p:cBhvr>
                                        <p:cTn id="64"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 presetClass="entr" presetSubtype="2" decel="10000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p:bldP spid="23" grpId="0"/>
      <p:bldP spid="24" grpId="0" build="p">
        <p:tmplLst>
          <p:tmpl lvl="1">
            <p:tnLst>
              <p:par>
                <p:cTn presetID="10" presetClass="entr" presetSubtype="0"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8" grpId="0"/>
      <p:bldP spid="29" grpId="0" build="p">
        <p:tmplLst>
          <p:tmpl lvl="1">
            <p:tnLst>
              <p:par>
                <p:cTn presetID="10" presetClass="entr" presetSubtype="0"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p:bldP spid="31" grpId="0" build="p">
        <p:tmplLst>
          <p:tmpl lvl="1">
            <p:tnLst>
              <p:par>
                <p:cTn presetID="10" presetClass="entr" presetSubtype="0" fill="hold" nodeType="withEffect">
                  <p:stCondLst>
                    <p:cond delay="3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tmplLst>
          <p:tmpl>
            <p:tnLst>
              <p:par>
                <p:cTn presetID="16" presetClass="entr" presetSubtype="37" fill="hold" nodeType="withEffect">
                  <p:stCondLst>
                    <p:cond delay="150"/>
                  </p:stCondLst>
                  <p:childTnLst>
                    <p:set>
                      <p:cBhvr>
                        <p:cTn dur="1" fill="hold">
                          <p:stCondLst>
                            <p:cond delay="0"/>
                          </p:stCondLst>
                        </p:cTn>
                        <p:tgtEl>
                          <p:spTgt spid="32"/>
                        </p:tgtEl>
                        <p:attrNameLst>
                          <p:attrName>style.visibility</p:attrName>
                        </p:attrNameLst>
                      </p:cBhvr>
                      <p:to>
                        <p:strVal val="visible"/>
                      </p:to>
                    </p:set>
                    <p:animEffect transition="in" filter="barn(outVertical)">
                      <p:cBhvr>
                        <p:cTn dur="500"/>
                        <p:tgtEl>
                          <p:spTgt spid="32"/>
                        </p:tgtEl>
                      </p:cBhvr>
                    </p:animEffect>
                  </p:childTnLst>
                </p:cTn>
              </p:par>
            </p:tnLst>
          </p:tmpl>
        </p:tmplLst>
      </p:bldP>
      <p:bldP spid="33" grpId="0" animBg="1">
        <p:tmplLst>
          <p:tmpl>
            <p:tnLst>
              <p:par>
                <p:cTn presetID="16" presetClass="entr" presetSubtype="37" fill="hold" nodeType="withEffect">
                  <p:stCondLst>
                    <p:cond delay="150"/>
                  </p:stCondLst>
                  <p:childTnLst>
                    <p:set>
                      <p:cBhvr>
                        <p:cTn dur="1" fill="hold">
                          <p:stCondLst>
                            <p:cond delay="0"/>
                          </p:stCondLst>
                        </p:cTn>
                        <p:tgtEl>
                          <p:spTgt spid="33"/>
                        </p:tgtEl>
                        <p:attrNameLst>
                          <p:attrName>style.visibility</p:attrName>
                        </p:attrNameLst>
                      </p:cBhvr>
                      <p:to>
                        <p:strVal val="visible"/>
                      </p:to>
                    </p:set>
                    <p:animEffect transition="in" filter="barn(outVertical)">
                      <p:cBhvr>
                        <p:cTn dur="500"/>
                        <p:tgtEl>
                          <p:spTgt spid="33"/>
                        </p:tgtEl>
                      </p:cBhvr>
                    </p:animEffect>
                  </p:childTnLst>
                </p:cTn>
              </p:par>
            </p:tnLst>
          </p:tmpl>
        </p:tmplLst>
      </p:bldP>
      <p:bldP spid="34" grpId="0" animBg="1">
        <p:tmplLst>
          <p:tmpl>
            <p:tnLst>
              <p:par>
                <p:cTn presetID="16" presetClass="entr" presetSubtype="37" fill="hold" nodeType="withEffect">
                  <p:stCondLst>
                    <p:cond delay="150"/>
                  </p:stCondLst>
                  <p:childTnLst>
                    <p:set>
                      <p:cBhvr>
                        <p:cTn dur="1" fill="hold">
                          <p:stCondLst>
                            <p:cond delay="0"/>
                          </p:stCondLst>
                        </p:cTn>
                        <p:tgtEl>
                          <p:spTgt spid="34"/>
                        </p:tgtEl>
                        <p:attrNameLst>
                          <p:attrName>style.visibility</p:attrName>
                        </p:attrNameLst>
                      </p:cBhvr>
                      <p:to>
                        <p:strVal val="visible"/>
                      </p:to>
                    </p:set>
                    <p:animEffect transition="in" filter="barn(outVertical)">
                      <p:cBhvr>
                        <p:cTn dur="500"/>
                        <p:tgtEl>
                          <p:spTgt spid="34"/>
                        </p:tgtEl>
                      </p:cBhvr>
                    </p:animEffect>
                  </p:childTnLst>
                </p:cTn>
              </p:par>
            </p:tnLst>
          </p:tmpl>
        </p:tmplLst>
      </p:bldP>
      <p:bldP spid="35" grpId="0"/>
      <p:bldP spid="36" grpId="0" build="p">
        <p:tmplLst>
          <p:tmpl lvl="1">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animBg="1">
        <p:tmplLst>
          <p:tmpl>
            <p:tnLst>
              <p:par>
                <p:cTn presetID="16" presetClass="entr" presetSubtype="37" fill="hold" nodeType="withEffect">
                  <p:stCondLst>
                    <p:cond delay="150"/>
                  </p:stCondLst>
                  <p:childTnLst>
                    <p:set>
                      <p:cBhvr>
                        <p:cTn dur="1" fill="hold">
                          <p:stCondLst>
                            <p:cond delay="0"/>
                          </p:stCondLst>
                        </p:cTn>
                        <p:tgtEl>
                          <p:spTgt spid="37"/>
                        </p:tgtEl>
                        <p:attrNameLst>
                          <p:attrName>style.visibility</p:attrName>
                        </p:attrNameLst>
                      </p:cBhvr>
                      <p:to>
                        <p:strVal val="visible"/>
                      </p:to>
                    </p:set>
                    <p:animEffect transition="in" filter="barn(outVertical)">
                      <p:cBhvr>
                        <p:cTn dur="500"/>
                        <p:tgtEl>
                          <p:spTgt spid="37"/>
                        </p:tgtEl>
                      </p:cBhvr>
                    </p:animEffect>
                  </p:childTnLst>
                </p:cTn>
              </p:par>
            </p:tnLst>
          </p:tmpl>
        </p:tmplLst>
      </p:bldP>
    </p:bldLst>
  </p:timing>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Vier items met pictogrammen - versi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3" name="Tijdelijke aanduiding voor voettekst 2">
            <a:extLst>
              <a:ext uri="{FF2B5EF4-FFF2-40B4-BE49-F238E27FC236}">
                <a16:creationId xmlns:a16="http://schemas.microsoft.com/office/drawing/2014/main" id="{7099A9FF-FAFE-9891-B578-F2F5B8DFACE7}"/>
              </a:ext>
            </a:extLst>
          </p:cNvPr>
          <p:cNvSpPr>
            <a:spLocks noGrp="1"/>
          </p:cNvSpPr>
          <p:nvPr>
            <p:ph type="ftr" sz="quarter" idx="29"/>
          </p:nvPr>
        </p:nvSpPr>
        <p:spPr/>
        <p:txBody>
          <a:bodyPr/>
          <a:lstStyle/>
          <a:p>
            <a:endParaRPr lang="nl-BE" dirty="0"/>
          </a:p>
        </p:txBody>
      </p:sp>
      <p:sp>
        <p:nvSpPr>
          <p:cNvPr id="4" name="Tijdelijke aanduiding voor dianummer 3">
            <a:extLst>
              <a:ext uri="{FF2B5EF4-FFF2-40B4-BE49-F238E27FC236}">
                <a16:creationId xmlns:a16="http://schemas.microsoft.com/office/drawing/2014/main" id="{2FBA0257-8B6D-ECC6-5056-7433133F4F1E}"/>
              </a:ext>
            </a:extLst>
          </p:cNvPr>
          <p:cNvSpPr>
            <a:spLocks noGrp="1"/>
          </p:cNvSpPr>
          <p:nvPr>
            <p:ph type="sldNum" sz="quarter" idx="30"/>
          </p:nvPr>
        </p:nvSpPr>
        <p:spPr/>
        <p:txBody>
          <a:bodyPr/>
          <a:lstStyle/>
          <a:p>
            <a:fld id="{6008D383-A939-4037-8B54-952B3017155F}" type="slidenum">
              <a:rPr lang="nl-BE" smtClean="0"/>
              <a:pPr/>
              <a:t>‹nr.›</a:t>
            </a:fld>
            <a:endParaRPr lang="nl-BE" dirty="0"/>
          </a:p>
        </p:txBody>
      </p:sp>
      <p:sp>
        <p:nvSpPr>
          <p:cNvPr id="27" name="Tijdelijke aanduiding voor afbeelding 8">
            <a:extLst>
              <a:ext uri="{FF2B5EF4-FFF2-40B4-BE49-F238E27FC236}">
                <a16:creationId xmlns:a16="http://schemas.microsoft.com/office/drawing/2014/main" id="{36AA3511-2948-C8C1-4CCC-5205C00C84A4}"/>
              </a:ext>
            </a:extLst>
          </p:cNvPr>
          <p:cNvSpPr>
            <a:spLocks noGrp="1"/>
          </p:cNvSpPr>
          <p:nvPr>
            <p:ph type="pic" sz="quarter" idx="31" hasCustomPrompt="1"/>
          </p:nvPr>
        </p:nvSpPr>
        <p:spPr>
          <a:xfrm>
            <a:off x="1674975"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8" name="Tijdelijke aanduiding voor tekst 6">
            <a:extLst>
              <a:ext uri="{FF2B5EF4-FFF2-40B4-BE49-F238E27FC236}">
                <a16:creationId xmlns:a16="http://schemas.microsoft.com/office/drawing/2014/main" id="{43AFD1DC-5A0C-FA08-7033-9C88172E7371}"/>
              </a:ext>
            </a:extLst>
          </p:cNvPr>
          <p:cNvSpPr>
            <a:spLocks noGrp="1"/>
          </p:cNvSpPr>
          <p:nvPr>
            <p:ph type="body" sz="quarter" idx="32"/>
          </p:nvPr>
        </p:nvSpPr>
        <p:spPr>
          <a:xfrm>
            <a:off x="1085201" y="4222759"/>
            <a:ext cx="2032800"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29" name="Tijdelijke aanduiding voor afbeelding 8">
            <a:extLst>
              <a:ext uri="{FF2B5EF4-FFF2-40B4-BE49-F238E27FC236}">
                <a16:creationId xmlns:a16="http://schemas.microsoft.com/office/drawing/2014/main" id="{A9097848-9107-7A20-2F7D-40EC2F966B8E}"/>
              </a:ext>
            </a:extLst>
          </p:cNvPr>
          <p:cNvSpPr>
            <a:spLocks noGrp="1"/>
          </p:cNvSpPr>
          <p:nvPr>
            <p:ph type="pic" sz="quarter" idx="19" hasCustomPrompt="1"/>
          </p:nvPr>
        </p:nvSpPr>
        <p:spPr>
          <a:xfrm>
            <a:off x="4323755"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0" name="Tijdelijke aanduiding voor tekst 6">
            <a:extLst>
              <a:ext uri="{FF2B5EF4-FFF2-40B4-BE49-F238E27FC236}">
                <a16:creationId xmlns:a16="http://schemas.microsoft.com/office/drawing/2014/main" id="{8A4CDF85-0270-1B39-9641-9CDD81608708}"/>
              </a:ext>
            </a:extLst>
          </p:cNvPr>
          <p:cNvSpPr>
            <a:spLocks noGrp="1"/>
          </p:cNvSpPr>
          <p:nvPr>
            <p:ph type="body" sz="quarter" idx="20"/>
          </p:nvPr>
        </p:nvSpPr>
        <p:spPr>
          <a:xfrm>
            <a:off x="3733981" y="4222759"/>
            <a:ext cx="2032800"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1" name="Tijdelijke aanduiding voor afbeelding 8">
            <a:extLst>
              <a:ext uri="{FF2B5EF4-FFF2-40B4-BE49-F238E27FC236}">
                <a16:creationId xmlns:a16="http://schemas.microsoft.com/office/drawing/2014/main" id="{FC2AE2A9-5958-80F6-D395-7BE275489581}"/>
              </a:ext>
            </a:extLst>
          </p:cNvPr>
          <p:cNvSpPr>
            <a:spLocks noGrp="1"/>
          </p:cNvSpPr>
          <p:nvPr>
            <p:ph type="pic" sz="quarter" idx="21" hasCustomPrompt="1"/>
          </p:nvPr>
        </p:nvSpPr>
        <p:spPr>
          <a:xfrm>
            <a:off x="6972535"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2" name="Tijdelijke aanduiding voor tekst 6">
            <a:extLst>
              <a:ext uri="{FF2B5EF4-FFF2-40B4-BE49-F238E27FC236}">
                <a16:creationId xmlns:a16="http://schemas.microsoft.com/office/drawing/2014/main" id="{DCEB54E4-EAD5-8264-9FCE-B009763AB3D2}"/>
              </a:ext>
            </a:extLst>
          </p:cNvPr>
          <p:cNvSpPr>
            <a:spLocks noGrp="1"/>
          </p:cNvSpPr>
          <p:nvPr>
            <p:ph type="body" sz="quarter" idx="22"/>
          </p:nvPr>
        </p:nvSpPr>
        <p:spPr>
          <a:xfrm>
            <a:off x="6382761" y="4222759"/>
            <a:ext cx="2032800"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3" name="Tijdelijke aanduiding voor tekst 9">
            <a:extLst>
              <a:ext uri="{FF2B5EF4-FFF2-40B4-BE49-F238E27FC236}">
                <a16:creationId xmlns:a16="http://schemas.microsoft.com/office/drawing/2014/main" id="{FB9BB714-1174-164A-E8EC-A0743FD8D462}"/>
              </a:ext>
            </a:extLst>
          </p:cNvPr>
          <p:cNvSpPr>
            <a:spLocks noGrp="1"/>
          </p:cNvSpPr>
          <p:nvPr>
            <p:ph type="body" sz="quarter" idx="33"/>
          </p:nvPr>
        </p:nvSpPr>
        <p:spPr>
          <a:xfrm rot="5400000">
            <a:off x="2083601"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4" name="Tijdelijke aanduiding voor tekst 9">
            <a:extLst>
              <a:ext uri="{FF2B5EF4-FFF2-40B4-BE49-F238E27FC236}">
                <a16:creationId xmlns:a16="http://schemas.microsoft.com/office/drawing/2014/main" id="{087047BD-AF68-36F8-46BA-7EB9668B1886}"/>
              </a:ext>
            </a:extLst>
          </p:cNvPr>
          <p:cNvSpPr>
            <a:spLocks noGrp="1"/>
          </p:cNvSpPr>
          <p:nvPr>
            <p:ph type="body" sz="quarter" idx="25"/>
          </p:nvPr>
        </p:nvSpPr>
        <p:spPr>
          <a:xfrm rot="5400000">
            <a:off x="4732381"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5" name="Tijdelijke aanduiding voor tekst 9">
            <a:extLst>
              <a:ext uri="{FF2B5EF4-FFF2-40B4-BE49-F238E27FC236}">
                <a16:creationId xmlns:a16="http://schemas.microsoft.com/office/drawing/2014/main" id="{3271476B-E3BE-A190-8DA6-652BF34225C6}"/>
              </a:ext>
            </a:extLst>
          </p:cNvPr>
          <p:cNvSpPr>
            <a:spLocks noGrp="1"/>
          </p:cNvSpPr>
          <p:nvPr>
            <p:ph type="body" sz="quarter" idx="53"/>
          </p:nvPr>
        </p:nvSpPr>
        <p:spPr>
          <a:xfrm rot="5400000">
            <a:off x="7381161"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6" name="Tijdelijke aanduiding voor afbeelding 8">
            <a:extLst>
              <a:ext uri="{FF2B5EF4-FFF2-40B4-BE49-F238E27FC236}">
                <a16:creationId xmlns:a16="http://schemas.microsoft.com/office/drawing/2014/main" id="{5BECE83F-1210-A4C8-E611-7FAC168B1B83}"/>
              </a:ext>
            </a:extLst>
          </p:cNvPr>
          <p:cNvSpPr>
            <a:spLocks noGrp="1"/>
          </p:cNvSpPr>
          <p:nvPr>
            <p:ph type="pic" sz="quarter" idx="54" hasCustomPrompt="1"/>
          </p:nvPr>
        </p:nvSpPr>
        <p:spPr>
          <a:xfrm>
            <a:off x="9621314"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7" name="Tijdelijke aanduiding voor tekst 6">
            <a:extLst>
              <a:ext uri="{FF2B5EF4-FFF2-40B4-BE49-F238E27FC236}">
                <a16:creationId xmlns:a16="http://schemas.microsoft.com/office/drawing/2014/main" id="{58CC90F8-803C-93BB-F4FE-BF28CBD144FA}"/>
              </a:ext>
            </a:extLst>
          </p:cNvPr>
          <p:cNvSpPr>
            <a:spLocks noGrp="1"/>
          </p:cNvSpPr>
          <p:nvPr>
            <p:ph type="body" sz="quarter" idx="55"/>
          </p:nvPr>
        </p:nvSpPr>
        <p:spPr>
          <a:xfrm>
            <a:off x="9031540" y="4222759"/>
            <a:ext cx="2032800"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8" name="Tijdelijke aanduiding voor tekst 9">
            <a:extLst>
              <a:ext uri="{FF2B5EF4-FFF2-40B4-BE49-F238E27FC236}">
                <a16:creationId xmlns:a16="http://schemas.microsoft.com/office/drawing/2014/main" id="{7A2E9753-D6F7-221E-69CC-F52B743A9E63}"/>
              </a:ext>
            </a:extLst>
          </p:cNvPr>
          <p:cNvSpPr>
            <a:spLocks noGrp="1"/>
          </p:cNvSpPr>
          <p:nvPr>
            <p:ph type="body" sz="quarter" idx="56"/>
          </p:nvPr>
        </p:nvSpPr>
        <p:spPr>
          <a:xfrm rot="5400000">
            <a:off x="10029940"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Tree>
    <p:extLst>
      <p:ext uri="{BB962C8B-B14F-4D97-AF65-F5344CB8AC3E}">
        <p14:creationId xmlns:p14="http://schemas.microsoft.com/office/powerpoint/2010/main" val="3567289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par>
                                <p:cTn id="14" presetID="16" presetClass="entr" presetSubtype="37" fill="hold" grpId="0" nodeType="withEffect">
                                  <p:stCondLst>
                                    <p:cond delay="150"/>
                                  </p:stCondLst>
                                  <p:childTnLst>
                                    <p:set>
                                      <p:cBhvr>
                                        <p:cTn id="15" dur="1" fill="hold">
                                          <p:stCondLst>
                                            <p:cond delay="0"/>
                                          </p:stCondLst>
                                        </p:cTn>
                                        <p:tgtEl>
                                          <p:spTgt spid="33"/>
                                        </p:tgtEl>
                                        <p:attrNameLst>
                                          <p:attrName>style.visibility</p:attrName>
                                        </p:attrNameLst>
                                      </p:cBhvr>
                                      <p:to>
                                        <p:strVal val="visible"/>
                                      </p:to>
                                    </p:set>
                                    <p:animEffect transition="in" filter="barn(outVertical)">
                                      <p:cBhvr>
                                        <p:cTn id="16" dur="500"/>
                                        <p:tgtEl>
                                          <p:spTgt spid="3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fade">
                                      <p:cBhvr>
                                        <p:cTn id="19" dur="500"/>
                                        <p:tgtEl>
                                          <p:spTgt spid="28">
                                            <p:txEl>
                                              <p:pRg st="0" end="0"/>
                                            </p:txEl>
                                          </p:spTgt>
                                        </p:tgtEl>
                                      </p:cBhvr>
                                    </p:animEffect>
                                  </p:childTnLst>
                                </p:cTn>
                              </p:par>
                            </p:childTnLst>
                          </p:cTn>
                        </p:par>
                        <p:par>
                          <p:cTn id="20" fill="hold">
                            <p:stCondLst>
                              <p:cond delay="1300"/>
                            </p:stCondLst>
                            <p:childTnLst>
                              <p:par>
                                <p:cTn id="21" presetID="53" presetClass="entr" presetSubtype="16"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animEffect transition="in" filter="fade">
                                      <p:cBhvr>
                                        <p:cTn id="25" dur="500"/>
                                        <p:tgtEl>
                                          <p:spTgt spid="29"/>
                                        </p:tgtEl>
                                      </p:cBhvr>
                                    </p:animEffect>
                                  </p:childTnLst>
                                </p:cTn>
                              </p:par>
                              <p:par>
                                <p:cTn id="26" presetID="16" presetClass="entr" presetSubtype="37" fill="hold" grpId="0" nodeType="withEffect">
                                  <p:stCondLst>
                                    <p:cond delay="150"/>
                                  </p:stCondLst>
                                  <p:childTnLst>
                                    <p:set>
                                      <p:cBhvr>
                                        <p:cTn id="27" dur="1" fill="hold">
                                          <p:stCondLst>
                                            <p:cond delay="0"/>
                                          </p:stCondLst>
                                        </p:cTn>
                                        <p:tgtEl>
                                          <p:spTgt spid="34"/>
                                        </p:tgtEl>
                                        <p:attrNameLst>
                                          <p:attrName>style.visibility</p:attrName>
                                        </p:attrNameLst>
                                      </p:cBhvr>
                                      <p:to>
                                        <p:strVal val="visible"/>
                                      </p:to>
                                    </p:set>
                                    <p:animEffect transition="in" filter="barn(outVertical)">
                                      <p:cBhvr>
                                        <p:cTn id="28" dur="500"/>
                                        <p:tgtEl>
                                          <p:spTgt spid="34"/>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fade">
                                      <p:cBhvr>
                                        <p:cTn id="31" dur="500"/>
                                        <p:tgtEl>
                                          <p:spTgt spid="30">
                                            <p:txEl>
                                              <p:pRg st="0" end="0"/>
                                            </p:txEl>
                                          </p:spTgt>
                                        </p:tgtEl>
                                      </p:cBhvr>
                                    </p:animEffect>
                                  </p:childTnLst>
                                </p:cTn>
                              </p:par>
                            </p:childTnLst>
                          </p:cTn>
                        </p:par>
                        <p:par>
                          <p:cTn id="32" fill="hold">
                            <p:stCondLst>
                              <p:cond delay="2100"/>
                            </p:stCondLst>
                            <p:childTnLst>
                              <p:par>
                                <p:cTn id="33" presetID="53" presetClass="entr" presetSubtype="16"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par>
                                <p:cTn id="38" presetID="16" presetClass="entr" presetSubtype="37" fill="hold" grpId="0" nodeType="withEffect">
                                  <p:stCondLst>
                                    <p:cond delay="150"/>
                                  </p:stCondLst>
                                  <p:childTnLst>
                                    <p:set>
                                      <p:cBhvr>
                                        <p:cTn id="39" dur="1" fill="hold">
                                          <p:stCondLst>
                                            <p:cond delay="0"/>
                                          </p:stCondLst>
                                        </p:cTn>
                                        <p:tgtEl>
                                          <p:spTgt spid="35"/>
                                        </p:tgtEl>
                                        <p:attrNameLst>
                                          <p:attrName>style.visibility</p:attrName>
                                        </p:attrNameLst>
                                      </p:cBhvr>
                                      <p:to>
                                        <p:strVal val="visible"/>
                                      </p:to>
                                    </p:set>
                                    <p:animEffect transition="in" filter="barn(outVertical)">
                                      <p:cBhvr>
                                        <p:cTn id="40" dur="500"/>
                                        <p:tgtEl>
                                          <p:spTgt spid="35"/>
                                        </p:tgtEl>
                                      </p:cBhvr>
                                    </p:animEffect>
                                  </p:childTnLst>
                                </p:cTn>
                              </p:par>
                              <p:par>
                                <p:cTn id="41" presetID="10" presetClass="entr" presetSubtype="0" fill="hold" grpId="0" nodeType="withEffect">
                                  <p:stCondLst>
                                    <p:cond delay="300"/>
                                  </p:stCondLst>
                                  <p:childTnLst>
                                    <p:set>
                                      <p:cBhvr>
                                        <p:cTn id="42" dur="1" fill="hold">
                                          <p:stCondLst>
                                            <p:cond delay="0"/>
                                          </p:stCondLst>
                                        </p:cTn>
                                        <p:tgtEl>
                                          <p:spTgt spid="32">
                                            <p:txEl>
                                              <p:pRg st="0" end="0"/>
                                            </p:txEl>
                                          </p:spTgt>
                                        </p:tgtEl>
                                        <p:attrNameLst>
                                          <p:attrName>style.visibility</p:attrName>
                                        </p:attrNameLst>
                                      </p:cBhvr>
                                      <p:to>
                                        <p:strVal val="visible"/>
                                      </p:to>
                                    </p:set>
                                    <p:animEffect transition="in" filter="fade">
                                      <p:cBhvr>
                                        <p:cTn id="43" dur="500"/>
                                        <p:tgtEl>
                                          <p:spTgt spid="32">
                                            <p:txEl>
                                              <p:pRg st="0" end="0"/>
                                            </p:txEl>
                                          </p:spTgt>
                                        </p:tgtEl>
                                      </p:cBhvr>
                                    </p:animEffect>
                                  </p:childTnLst>
                                </p:cTn>
                              </p:par>
                            </p:childTnLst>
                          </p:cTn>
                        </p:par>
                        <p:par>
                          <p:cTn id="44" fill="hold">
                            <p:stCondLst>
                              <p:cond delay="2900"/>
                            </p:stCondLst>
                            <p:childTnLst>
                              <p:par>
                                <p:cTn id="45" presetID="53" presetClass="entr" presetSubtype="16"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6" presetClass="entr" presetSubtype="37" fill="hold" grpId="0" nodeType="withEffect">
                                  <p:stCondLst>
                                    <p:cond delay="150"/>
                                  </p:stCondLst>
                                  <p:childTnLst>
                                    <p:set>
                                      <p:cBhvr>
                                        <p:cTn id="51" dur="1" fill="hold">
                                          <p:stCondLst>
                                            <p:cond delay="0"/>
                                          </p:stCondLst>
                                        </p:cTn>
                                        <p:tgtEl>
                                          <p:spTgt spid="38"/>
                                        </p:tgtEl>
                                        <p:attrNameLst>
                                          <p:attrName>style.visibility</p:attrName>
                                        </p:attrNameLst>
                                      </p:cBhvr>
                                      <p:to>
                                        <p:strVal val="visible"/>
                                      </p:to>
                                    </p:set>
                                    <p:animEffect transition="in" filter="barn(outVertical)">
                                      <p:cBhvr>
                                        <p:cTn id="52" dur="500"/>
                                        <p:tgtEl>
                                          <p:spTgt spid="38"/>
                                        </p:tgtEl>
                                      </p:cBhvr>
                                    </p:animEffect>
                                  </p:childTnLst>
                                </p:cTn>
                              </p:par>
                              <p:par>
                                <p:cTn id="53" presetID="10" presetClass="entr" presetSubtype="0" fill="hold" grpId="0" nodeType="withEffect">
                                  <p:stCondLst>
                                    <p:cond delay="300"/>
                                  </p:stCondLst>
                                  <p:childTnLst>
                                    <p:set>
                                      <p:cBhvr>
                                        <p:cTn id="54" dur="1" fill="hold">
                                          <p:stCondLst>
                                            <p:cond delay="0"/>
                                          </p:stCondLst>
                                        </p:cTn>
                                        <p:tgtEl>
                                          <p:spTgt spid="37">
                                            <p:txEl>
                                              <p:pRg st="0" end="0"/>
                                            </p:txEl>
                                          </p:spTgt>
                                        </p:tgtEl>
                                        <p:attrNameLst>
                                          <p:attrName>style.visibility</p:attrName>
                                        </p:attrNameLst>
                                      </p:cBhvr>
                                      <p:to>
                                        <p:strVal val="visible"/>
                                      </p:to>
                                    </p:set>
                                    <p:animEffect transition="in" filter="fade">
                                      <p:cBhvr>
                                        <p:cTn id="55"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28" grpId="0" build="p">
        <p:tmplLst>
          <p:tmpl lvl="1">
            <p:tnLst>
              <p:par>
                <p:cTn presetID="10" presetClass="entr" presetSubtype="0" fill="hold" nodeType="withEffect">
                  <p:stCondLst>
                    <p:cond delay="3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p:bldP spid="30" grpId="0" build="p">
        <p:tmplLst>
          <p:tmpl lvl="1">
            <p:tnLst>
              <p:par>
                <p:cTn presetID="10" presetClass="entr" presetSubtype="0" fill="hold" nodeType="withEffect">
                  <p:stCondLst>
                    <p:cond delay="3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p:bldP spid="32" grpId="0" build="p">
        <p:tmplLst>
          <p:tmpl lvl="1">
            <p:tnLst>
              <p:par>
                <p:cTn presetID="10" presetClass="entr" presetSubtype="0"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animBg="1">
        <p:tmplLst>
          <p:tmpl>
            <p:tnLst>
              <p:par>
                <p:cTn presetID="16" presetClass="entr" presetSubtype="37" fill="hold" nodeType="withEffect">
                  <p:stCondLst>
                    <p:cond delay="150"/>
                  </p:stCondLst>
                  <p:childTnLst>
                    <p:set>
                      <p:cBhvr>
                        <p:cTn dur="1" fill="hold">
                          <p:stCondLst>
                            <p:cond delay="0"/>
                          </p:stCondLst>
                        </p:cTn>
                        <p:tgtEl>
                          <p:spTgt spid="33"/>
                        </p:tgtEl>
                        <p:attrNameLst>
                          <p:attrName>style.visibility</p:attrName>
                        </p:attrNameLst>
                      </p:cBhvr>
                      <p:to>
                        <p:strVal val="visible"/>
                      </p:to>
                    </p:set>
                    <p:animEffect transition="in" filter="barn(outVertical)">
                      <p:cBhvr>
                        <p:cTn dur="500"/>
                        <p:tgtEl>
                          <p:spTgt spid="33"/>
                        </p:tgtEl>
                      </p:cBhvr>
                    </p:animEffect>
                  </p:childTnLst>
                </p:cTn>
              </p:par>
            </p:tnLst>
          </p:tmpl>
        </p:tmplLst>
      </p:bldP>
      <p:bldP spid="34" grpId="0" animBg="1">
        <p:tmplLst>
          <p:tmpl>
            <p:tnLst>
              <p:par>
                <p:cTn presetID="16" presetClass="entr" presetSubtype="37" fill="hold" nodeType="withEffect">
                  <p:stCondLst>
                    <p:cond delay="150"/>
                  </p:stCondLst>
                  <p:childTnLst>
                    <p:set>
                      <p:cBhvr>
                        <p:cTn dur="1" fill="hold">
                          <p:stCondLst>
                            <p:cond delay="0"/>
                          </p:stCondLst>
                        </p:cTn>
                        <p:tgtEl>
                          <p:spTgt spid="34"/>
                        </p:tgtEl>
                        <p:attrNameLst>
                          <p:attrName>style.visibility</p:attrName>
                        </p:attrNameLst>
                      </p:cBhvr>
                      <p:to>
                        <p:strVal val="visible"/>
                      </p:to>
                    </p:set>
                    <p:animEffect transition="in" filter="barn(outVertical)">
                      <p:cBhvr>
                        <p:cTn dur="500"/>
                        <p:tgtEl>
                          <p:spTgt spid="34"/>
                        </p:tgtEl>
                      </p:cBhvr>
                    </p:animEffect>
                  </p:childTnLst>
                </p:cTn>
              </p:par>
            </p:tnLst>
          </p:tmpl>
        </p:tmplLst>
      </p:bldP>
      <p:bldP spid="35" grpId="0" animBg="1">
        <p:tmplLst>
          <p:tmpl>
            <p:tnLst>
              <p:par>
                <p:cTn presetID="16" presetClass="entr" presetSubtype="37" fill="hold" nodeType="withEffect">
                  <p:stCondLst>
                    <p:cond delay="150"/>
                  </p:stCondLst>
                  <p:childTnLst>
                    <p:set>
                      <p:cBhvr>
                        <p:cTn dur="1" fill="hold">
                          <p:stCondLst>
                            <p:cond delay="0"/>
                          </p:stCondLst>
                        </p:cTn>
                        <p:tgtEl>
                          <p:spTgt spid="35"/>
                        </p:tgtEl>
                        <p:attrNameLst>
                          <p:attrName>style.visibility</p:attrName>
                        </p:attrNameLst>
                      </p:cBhvr>
                      <p:to>
                        <p:strVal val="visible"/>
                      </p:to>
                    </p:set>
                    <p:animEffect transition="in" filter="barn(outVertical)">
                      <p:cBhvr>
                        <p:cTn dur="500"/>
                        <p:tgtEl>
                          <p:spTgt spid="35"/>
                        </p:tgtEl>
                      </p:cBhvr>
                    </p:animEffect>
                  </p:childTnLst>
                </p:cTn>
              </p:par>
            </p:tnLst>
          </p:tmpl>
        </p:tmplLst>
      </p:bldP>
      <p:bldP spid="36" grpId="0"/>
      <p:bldP spid="37" grpId="0" build="p">
        <p:tmplLst>
          <p:tmpl lvl="1">
            <p:tnLst>
              <p:par>
                <p:cTn presetID="10" presetClass="entr" presetSubtype="0" fill="hold" nodeType="withEffect">
                  <p:stCondLst>
                    <p:cond delay="3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animBg="1">
        <p:tmplLst>
          <p:tmpl>
            <p:tnLst>
              <p:par>
                <p:cTn presetID="16" presetClass="entr" presetSubtype="37" fill="hold" nodeType="withEffect">
                  <p:stCondLst>
                    <p:cond delay="150"/>
                  </p:stCondLst>
                  <p:childTnLst>
                    <p:set>
                      <p:cBhvr>
                        <p:cTn dur="1" fill="hold">
                          <p:stCondLst>
                            <p:cond delay="0"/>
                          </p:stCondLst>
                        </p:cTn>
                        <p:tgtEl>
                          <p:spTgt spid="38"/>
                        </p:tgtEl>
                        <p:attrNameLst>
                          <p:attrName>style.visibility</p:attrName>
                        </p:attrNameLst>
                      </p:cBhvr>
                      <p:to>
                        <p:strVal val="visible"/>
                      </p:to>
                    </p:set>
                    <p:animEffect transition="in" filter="barn(outVertical)">
                      <p:cBhvr>
                        <p:cTn dur="500"/>
                        <p:tgtEl>
                          <p:spTgt spid="38"/>
                        </p:tgtEl>
                      </p:cBhvr>
                    </p:animEffect>
                  </p:childTnLst>
                </p:cTn>
              </p:par>
            </p:tnLst>
          </p:tmpl>
        </p:tmplLst>
      </p:bldP>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Vier items met pictogrammen - versie 3">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2209800" cy="3429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17901"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4301" y="2286001"/>
            <a:ext cx="2209800" cy="3429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10699"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260532"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781723" y="4210727"/>
            <a:ext cx="1810870" cy="1012463"/>
          </a:xfrm>
          <a:prstGeom prst="rect">
            <a:avLst/>
          </a:prstGeom>
        </p:spPr>
        <p:txBody>
          <a:bodyPr anchor="t">
            <a:normAutofit/>
          </a:bodyPr>
          <a:lstStyle>
            <a:lvl1pPr marL="0" indent="0" algn="ctr">
              <a:buNone/>
              <a:defRPr sz="1600">
                <a:solidFill>
                  <a:schemeClr val="bg1"/>
                </a:solidFill>
              </a:defRPr>
            </a:lvl1pPr>
          </a:lstStyle>
          <a:p>
            <a:pPr lvl="0"/>
            <a:r>
              <a:rPr lang="nl-NL" dirty="0"/>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1669158"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4288164"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3809355"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4696790"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7142574"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6663765" y="4210727"/>
            <a:ext cx="1810870" cy="1012463"/>
          </a:xfrm>
          <a:prstGeom prst="rect">
            <a:avLst/>
          </a:prstGeom>
        </p:spPr>
        <p:txBody>
          <a:bodyPr anchor="t">
            <a:normAutofit/>
          </a:bodyPr>
          <a:lstStyle>
            <a:lvl1pPr marL="0" indent="0" algn="ctr">
              <a:buNone/>
              <a:defRPr sz="1600">
                <a:solidFill>
                  <a:schemeClr val="bg1"/>
                </a:solidFill>
              </a:defRPr>
            </a:lvl1pPr>
          </a:lstStyle>
          <a:p>
            <a:pPr lvl="0"/>
            <a:r>
              <a:rPr lang="nl-NL" dirty="0"/>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7551200"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afbeelding 8">
            <a:extLst>
              <a:ext uri="{FF2B5EF4-FFF2-40B4-BE49-F238E27FC236}">
                <a16:creationId xmlns:a16="http://schemas.microsoft.com/office/drawing/2014/main" id="{0D97DEB1-2D34-21F7-D6D1-B105BEA7F943}"/>
              </a:ext>
            </a:extLst>
          </p:cNvPr>
          <p:cNvSpPr>
            <a:spLocks noGrp="1"/>
          </p:cNvSpPr>
          <p:nvPr>
            <p:ph type="pic" sz="quarter" idx="37" hasCustomPrompt="1"/>
          </p:nvPr>
        </p:nvSpPr>
        <p:spPr>
          <a:xfrm>
            <a:off x="10088973"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9610164"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8" name="Tijdelijke aanduiding voor tekst 9">
            <a:extLst>
              <a:ext uri="{FF2B5EF4-FFF2-40B4-BE49-F238E27FC236}">
                <a16:creationId xmlns:a16="http://schemas.microsoft.com/office/drawing/2014/main" id="{297B1F5B-D4F6-4AA5-562F-0A0655D03286}"/>
              </a:ext>
            </a:extLst>
          </p:cNvPr>
          <p:cNvSpPr>
            <a:spLocks noGrp="1"/>
          </p:cNvSpPr>
          <p:nvPr>
            <p:ph type="body" sz="quarter" idx="39"/>
          </p:nvPr>
        </p:nvSpPr>
        <p:spPr>
          <a:xfrm rot="5400000">
            <a:off x="10497599"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voettekst 18">
            <a:extLst>
              <a:ext uri="{FF2B5EF4-FFF2-40B4-BE49-F238E27FC236}">
                <a16:creationId xmlns:a16="http://schemas.microsoft.com/office/drawing/2014/main" id="{EE8012D4-9C24-E41C-31A4-71DF7F069776}"/>
              </a:ext>
            </a:extLst>
          </p:cNvPr>
          <p:cNvSpPr>
            <a:spLocks noGrp="1"/>
          </p:cNvSpPr>
          <p:nvPr>
            <p:ph type="ftr" sz="quarter" idx="40"/>
          </p:nvPr>
        </p:nvSpPr>
        <p:spPr/>
        <p:txBody>
          <a:bodyPr/>
          <a:lstStyle/>
          <a:p>
            <a:endParaRPr lang="nl-BE" dirty="0"/>
          </a:p>
        </p:txBody>
      </p:sp>
      <p:sp>
        <p:nvSpPr>
          <p:cNvPr id="20" name="Tijdelijke aanduiding voor dianummer 19">
            <a:extLst>
              <a:ext uri="{FF2B5EF4-FFF2-40B4-BE49-F238E27FC236}">
                <a16:creationId xmlns:a16="http://schemas.microsoft.com/office/drawing/2014/main" id="{77461A89-3CB0-964D-F0A4-608893F7C168}"/>
              </a:ext>
            </a:extLst>
          </p:cNvPr>
          <p:cNvSpPr>
            <a:spLocks noGrp="1"/>
          </p:cNvSpPr>
          <p:nvPr>
            <p:ph type="sldNum" sz="quarter" idx="4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304563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16" presetClass="entr" presetSubtype="37" fill="hold" grpId="0" nodeType="withEffect">
                                  <p:stCondLst>
                                    <p:cond delay="15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fade">
                                      <p:cBhvr>
                                        <p:cTn id="60" dur="500"/>
                                        <p:tgtEl>
                                          <p:spTgt spid="14">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decel="10000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par>
                                <p:cTn id="73" presetID="16" presetClass="entr" presetSubtype="37" fill="hold" grpId="0" nodeType="withEffect">
                                  <p:stCondLst>
                                    <p:cond delay="150"/>
                                  </p:stCondLst>
                                  <p:childTnLst>
                                    <p:set>
                                      <p:cBhvr>
                                        <p:cTn id="74" dur="1" fill="hold">
                                          <p:stCondLst>
                                            <p:cond delay="0"/>
                                          </p:stCondLst>
                                        </p:cTn>
                                        <p:tgtEl>
                                          <p:spTgt spid="18"/>
                                        </p:tgtEl>
                                        <p:attrNameLst>
                                          <p:attrName>style.visibility</p:attrName>
                                        </p:attrNameLst>
                                      </p:cBhvr>
                                      <p:to>
                                        <p:strVal val="visible"/>
                                      </p:to>
                                    </p:set>
                                    <p:animEffect transition="in" filter="barn(outVertical)">
                                      <p:cBhvr>
                                        <p:cTn id="75" dur="500"/>
                                        <p:tgtEl>
                                          <p:spTgt spid="18"/>
                                        </p:tgtEl>
                                      </p:cBhvr>
                                    </p:animEffect>
                                  </p:childTnLst>
                                </p:cTn>
                              </p:par>
                              <p:par>
                                <p:cTn id="76" presetID="10" presetClass="entr" presetSubtype="0" fill="hold" grpId="0" nodeType="withEffect">
                                  <p:stCondLst>
                                    <p:cond delay="300"/>
                                  </p:stCondLst>
                                  <p:childTnLst>
                                    <p:set>
                                      <p:cBhvr>
                                        <p:cTn id="77" dur="1" fill="hold">
                                          <p:stCondLst>
                                            <p:cond delay="0"/>
                                          </p:stCondLst>
                                        </p:cTn>
                                        <p:tgtEl>
                                          <p:spTgt spid="17">
                                            <p:txEl>
                                              <p:pRg st="0" end="0"/>
                                            </p:txEl>
                                          </p:spTgt>
                                        </p:tgtEl>
                                        <p:attrNameLst>
                                          <p:attrName>style.visibility</p:attrName>
                                        </p:attrNameLst>
                                      </p:cBhvr>
                                      <p:to>
                                        <p:strVal val="visible"/>
                                      </p:to>
                                    </p:set>
                                    <p:animEffect transition="in" filter="fade">
                                      <p:cBhvr>
                                        <p:cTn id="7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P spid="16" grpId="0"/>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6" presetClass="entr" presetSubtype="37" fill="hold" nodeType="withEffect">
                  <p:stCondLst>
                    <p:cond delay="15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Vier items met beelden">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0" y="4000500"/>
            <a:ext cx="12180888" cy="2857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576785" y="4000500"/>
            <a:ext cx="2204515"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3526255" y="4000501"/>
            <a:ext cx="2204515"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6475725" y="4000500"/>
            <a:ext cx="2204515"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770964" y="4355106"/>
            <a:ext cx="1830600"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3720506" y="4355106"/>
            <a:ext cx="1830600"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6670048" y="4355106"/>
            <a:ext cx="1830600"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23" name="Tijdelijke aanduiding voor afbeelding 6">
            <a:extLst>
              <a:ext uri="{FF2B5EF4-FFF2-40B4-BE49-F238E27FC236}">
                <a16:creationId xmlns:a16="http://schemas.microsoft.com/office/drawing/2014/main" id="{09DF7A97-5FD0-9740-9436-413ED39179C7}"/>
              </a:ext>
            </a:extLst>
          </p:cNvPr>
          <p:cNvSpPr>
            <a:spLocks noGrp="1"/>
          </p:cNvSpPr>
          <p:nvPr>
            <p:ph type="pic" sz="quarter" idx="39"/>
          </p:nvPr>
        </p:nvSpPr>
        <p:spPr>
          <a:xfrm>
            <a:off x="576785" y="1714500"/>
            <a:ext cx="2204515"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4" name="Tijdelijke aanduiding voor afbeelding 6">
            <a:extLst>
              <a:ext uri="{FF2B5EF4-FFF2-40B4-BE49-F238E27FC236}">
                <a16:creationId xmlns:a16="http://schemas.microsoft.com/office/drawing/2014/main" id="{0D8CF3E9-03F0-1215-C846-BADF80EDC813}"/>
              </a:ext>
            </a:extLst>
          </p:cNvPr>
          <p:cNvSpPr>
            <a:spLocks noGrp="1"/>
          </p:cNvSpPr>
          <p:nvPr>
            <p:ph type="pic" sz="quarter" idx="40"/>
          </p:nvPr>
        </p:nvSpPr>
        <p:spPr>
          <a:xfrm>
            <a:off x="3526255" y="1714500"/>
            <a:ext cx="2204515"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5" name="Tijdelijke aanduiding voor afbeelding 6">
            <a:extLst>
              <a:ext uri="{FF2B5EF4-FFF2-40B4-BE49-F238E27FC236}">
                <a16:creationId xmlns:a16="http://schemas.microsoft.com/office/drawing/2014/main" id="{FC5E75DB-8CA7-3F3E-A151-5F4E3CBEF8D8}"/>
              </a:ext>
            </a:extLst>
          </p:cNvPr>
          <p:cNvSpPr>
            <a:spLocks noGrp="1"/>
          </p:cNvSpPr>
          <p:nvPr>
            <p:ph type="pic" sz="quarter" idx="41"/>
          </p:nvPr>
        </p:nvSpPr>
        <p:spPr>
          <a:xfrm>
            <a:off x="6475725" y="1714500"/>
            <a:ext cx="2204515"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7" name="Tijdelijke aanduiding voor voettekst 6">
            <a:extLst>
              <a:ext uri="{FF2B5EF4-FFF2-40B4-BE49-F238E27FC236}">
                <a16:creationId xmlns:a16="http://schemas.microsoft.com/office/drawing/2014/main" id="{4C58308B-E670-5538-7D1E-E70282C21267}"/>
              </a:ext>
            </a:extLst>
          </p:cNvPr>
          <p:cNvSpPr>
            <a:spLocks noGrp="1"/>
          </p:cNvSpPr>
          <p:nvPr>
            <p:ph type="ftr" sz="quarter" idx="42"/>
          </p:nvPr>
        </p:nvSpPr>
        <p:spPr/>
        <p:txBody>
          <a:bodyPr/>
          <a:lstStyle>
            <a:lvl1pPr>
              <a:defRPr>
                <a:solidFill>
                  <a:schemeClr val="bg1"/>
                </a:solidFill>
              </a:defRPr>
            </a:lvl1pPr>
          </a:lstStyle>
          <a:p>
            <a:endParaRPr lang="nl-BE" dirty="0"/>
          </a:p>
        </p:txBody>
      </p:sp>
      <p:sp>
        <p:nvSpPr>
          <p:cNvPr id="8" name="Tijdelijke aanduiding voor dianummer 7">
            <a:extLst>
              <a:ext uri="{FF2B5EF4-FFF2-40B4-BE49-F238E27FC236}">
                <a16:creationId xmlns:a16="http://schemas.microsoft.com/office/drawing/2014/main" id="{39025599-103A-4033-A198-B0C3CFE90DC3}"/>
              </a:ext>
            </a:extLst>
          </p:cNvPr>
          <p:cNvSpPr>
            <a:spLocks noGrp="1"/>
          </p:cNvSpPr>
          <p:nvPr>
            <p:ph type="sldNum" sz="quarter" idx="43"/>
          </p:nvPr>
        </p:nvSpPr>
        <p:spPr/>
        <p:txBody>
          <a:bodyPr/>
          <a:lstStyle>
            <a:lvl1pPr>
              <a:defRPr>
                <a:solidFill>
                  <a:schemeClr val="bg1"/>
                </a:solidFill>
              </a:defRPr>
            </a:lvl1pPr>
          </a:lstStyle>
          <a:p>
            <a:fld id="{6008D383-A939-4037-8B54-952B3017155F}" type="slidenum">
              <a:rPr lang="nl-BE" smtClean="0"/>
              <a:pPr/>
              <a:t>‹nr.›</a:t>
            </a:fld>
            <a:endParaRPr lang="nl-BE" dirty="0"/>
          </a:p>
        </p:txBody>
      </p:sp>
      <p:sp>
        <p:nvSpPr>
          <p:cNvPr id="9" name="Tijdelijke aanduiding voor tekst 27">
            <a:extLst>
              <a:ext uri="{FF2B5EF4-FFF2-40B4-BE49-F238E27FC236}">
                <a16:creationId xmlns:a16="http://schemas.microsoft.com/office/drawing/2014/main" id="{4B70F615-32E9-C194-A7A3-3D8A8649689B}"/>
              </a:ext>
            </a:extLst>
          </p:cNvPr>
          <p:cNvSpPr>
            <a:spLocks noGrp="1"/>
          </p:cNvSpPr>
          <p:nvPr>
            <p:ph type="body" sz="quarter" idx="44"/>
          </p:nvPr>
        </p:nvSpPr>
        <p:spPr>
          <a:xfrm>
            <a:off x="9425196" y="4000500"/>
            <a:ext cx="2204515"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tekst 6">
            <a:extLst>
              <a:ext uri="{FF2B5EF4-FFF2-40B4-BE49-F238E27FC236}">
                <a16:creationId xmlns:a16="http://schemas.microsoft.com/office/drawing/2014/main" id="{322251C3-E888-A227-AA84-71429FA0E5BD}"/>
              </a:ext>
            </a:extLst>
          </p:cNvPr>
          <p:cNvSpPr>
            <a:spLocks noGrp="1"/>
          </p:cNvSpPr>
          <p:nvPr>
            <p:ph type="body" sz="quarter" idx="45"/>
          </p:nvPr>
        </p:nvSpPr>
        <p:spPr>
          <a:xfrm>
            <a:off x="9619589" y="4355106"/>
            <a:ext cx="1830600"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2" name="Tijdelijke aanduiding voor afbeelding 6">
            <a:extLst>
              <a:ext uri="{FF2B5EF4-FFF2-40B4-BE49-F238E27FC236}">
                <a16:creationId xmlns:a16="http://schemas.microsoft.com/office/drawing/2014/main" id="{265608FE-5100-0596-8C3C-5D251D8F9DFD}"/>
              </a:ext>
            </a:extLst>
          </p:cNvPr>
          <p:cNvSpPr>
            <a:spLocks noGrp="1"/>
          </p:cNvSpPr>
          <p:nvPr>
            <p:ph type="pic" sz="quarter" idx="46"/>
          </p:nvPr>
        </p:nvSpPr>
        <p:spPr>
          <a:xfrm>
            <a:off x="9425196" y="1714500"/>
            <a:ext cx="2204515"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Tree>
    <p:extLst>
      <p:ext uri="{BB962C8B-B14F-4D97-AF65-F5344CB8AC3E}">
        <p14:creationId xmlns:p14="http://schemas.microsoft.com/office/powerpoint/2010/main" val="1864335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decel="10000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decel="10000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decel="10000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fade">
                                      <p:cBhvr>
                                        <p:cTn id="53" dur="500"/>
                                        <p:tgtEl>
                                          <p:spTgt spid="17">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decel="10000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0">
                                            <p:txEl>
                                              <p:pRg st="0" end="0"/>
                                            </p:txEl>
                                          </p:spTgt>
                                        </p:tgtEl>
                                        <p:attrNameLst>
                                          <p:attrName>style.visibility</p:attrName>
                                        </p:attrNameLst>
                                      </p:cBhvr>
                                      <p:to>
                                        <p:strVal val="visible"/>
                                      </p:to>
                                    </p:set>
                                    <p:animEffect transition="in" filter="fade">
                                      <p:cBhvr>
                                        <p:cTn id="6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uiExpand="1"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uiExpand="1"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5" grpId="0" animBg="1"/>
      <p:bldP spid="9" grpId="0" uiExpand="1"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animBg="1"/>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el met beeld">
    <p:spTree>
      <p:nvGrpSpPr>
        <p:cNvPr id="1" name=""/>
        <p:cNvGrpSpPr/>
        <p:nvPr/>
      </p:nvGrpSpPr>
      <p:grpSpPr>
        <a:xfrm>
          <a:off x="0" y="0"/>
          <a:ext cx="0" cy="0"/>
          <a:chOff x="0" y="0"/>
          <a:chExt cx="0" cy="0"/>
        </a:xfrm>
      </p:grpSpPr>
      <p:sp>
        <p:nvSpPr>
          <p:cNvPr id="34" name="Tijdelijke aanduiding voor afbeelding 33">
            <a:extLst>
              <a:ext uri="{FF2B5EF4-FFF2-40B4-BE49-F238E27FC236}">
                <a16:creationId xmlns:a16="http://schemas.microsoft.com/office/drawing/2014/main" id="{9678DE52-5713-918B-E80B-62A0349ECD9E}"/>
              </a:ext>
            </a:extLst>
          </p:cNvPr>
          <p:cNvSpPr>
            <a:spLocks noGrp="1"/>
          </p:cNvSpPr>
          <p:nvPr>
            <p:ph type="pic" sz="quarter" idx="27"/>
          </p:nvPr>
        </p:nvSpPr>
        <p:spPr>
          <a:xfrm>
            <a:off x="1091206" y="571499"/>
            <a:ext cx="10529293" cy="5714999"/>
          </a:xfrm>
          <a:custGeom>
            <a:avLst/>
            <a:gdLst>
              <a:gd name="connsiteX0" fmla="*/ 759527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59527 w 9991344"/>
              <a:gd name="connsiteY5" fmla="*/ 1279234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59527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20676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20676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14200 w 9991344"/>
              <a:gd name="connsiteY5" fmla="*/ 1275822 h 5715000"/>
              <a:gd name="connsiteX6" fmla="*/ 717438 w 9991344"/>
              <a:gd name="connsiteY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1344" h="5715000">
                <a:moveTo>
                  <a:pt x="717438" y="0"/>
                </a:moveTo>
                <a:lnTo>
                  <a:pt x="9991344" y="0"/>
                </a:lnTo>
                <a:lnTo>
                  <a:pt x="9991344" y="5715000"/>
                </a:lnTo>
                <a:lnTo>
                  <a:pt x="0" y="5715000"/>
                </a:lnTo>
                <a:lnTo>
                  <a:pt x="0" y="1279234"/>
                </a:lnTo>
                <a:lnTo>
                  <a:pt x="714200" y="1275822"/>
                </a:lnTo>
                <a:cubicBezTo>
                  <a:pt x="714200" y="849411"/>
                  <a:pt x="717438" y="426411"/>
                  <a:pt x="717438" y="0"/>
                </a:cubicBezTo>
                <a:close/>
              </a:path>
            </a:pathLst>
          </a:cu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grpSp>
        <p:nvGrpSpPr>
          <p:cNvPr id="7" name="Groep 6">
            <a:extLst>
              <a:ext uri="{FF2B5EF4-FFF2-40B4-BE49-F238E27FC236}">
                <a16:creationId xmlns:a16="http://schemas.microsoft.com/office/drawing/2014/main" id="{5C09AD3D-BE40-B816-D763-C2CD4939BB7F}"/>
              </a:ext>
            </a:extLst>
          </p:cNvPr>
          <p:cNvGrpSpPr/>
          <p:nvPr userDrawn="1"/>
        </p:nvGrpSpPr>
        <p:grpSpPr>
          <a:xfrm>
            <a:off x="571500" y="571500"/>
            <a:ext cx="1279235" cy="1279235"/>
            <a:chOff x="10573383" y="6188077"/>
            <a:chExt cx="669244" cy="669244"/>
          </a:xfrm>
        </p:grpSpPr>
        <p:sp>
          <p:nvSpPr>
            <p:cNvPr id="8" name="Vrije vorm: vorm 7">
              <a:extLst>
                <a:ext uri="{FF2B5EF4-FFF2-40B4-BE49-F238E27FC236}">
                  <a16:creationId xmlns:a16="http://schemas.microsoft.com/office/drawing/2014/main" id="{BECBCD22-87C9-CEF5-DB23-9D98C4EA12C5}"/>
                </a:ext>
              </a:extLst>
            </p:cNvPr>
            <p:cNvSpPr/>
            <p:nvPr/>
          </p:nvSpPr>
          <p:spPr>
            <a:xfrm>
              <a:off x="10573383" y="6188077"/>
              <a:ext cx="669244" cy="669244"/>
            </a:xfrm>
            <a:custGeom>
              <a:avLst/>
              <a:gdLst>
                <a:gd name="connsiteX0" fmla="*/ 0 w 669244"/>
                <a:gd name="connsiteY0" fmla="*/ 0 h 669244"/>
                <a:gd name="connsiteX1" fmla="*/ 669244 w 669244"/>
                <a:gd name="connsiteY1" fmla="*/ 0 h 669244"/>
                <a:gd name="connsiteX2" fmla="*/ 669244 w 669244"/>
                <a:gd name="connsiteY2" fmla="*/ 669244 h 669244"/>
                <a:gd name="connsiteX3" fmla="*/ 0 w 669244"/>
                <a:gd name="connsiteY3" fmla="*/ 669244 h 669244"/>
              </a:gdLst>
              <a:ahLst/>
              <a:cxnLst>
                <a:cxn ang="0">
                  <a:pos x="connsiteX0" y="connsiteY0"/>
                </a:cxn>
                <a:cxn ang="0">
                  <a:pos x="connsiteX1" y="connsiteY1"/>
                </a:cxn>
                <a:cxn ang="0">
                  <a:pos x="connsiteX2" y="connsiteY2"/>
                </a:cxn>
                <a:cxn ang="0">
                  <a:pos x="connsiteX3" y="connsiteY3"/>
                </a:cxn>
              </a:cxnLst>
              <a:rect l="l" t="t" r="r" b="b"/>
              <a:pathLst>
                <a:path w="669244" h="669244">
                  <a:moveTo>
                    <a:pt x="0" y="0"/>
                  </a:moveTo>
                  <a:lnTo>
                    <a:pt x="669244" y="0"/>
                  </a:lnTo>
                  <a:lnTo>
                    <a:pt x="669244" y="669244"/>
                  </a:lnTo>
                  <a:lnTo>
                    <a:pt x="0" y="669244"/>
                  </a:lnTo>
                  <a:close/>
                </a:path>
              </a:pathLst>
            </a:custGeom>
            <a:solidFill>
              <a:schemeClr val="accent1"/>
            </a:solidFill>
            <a:ln w="127"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D849FE88-2F94-D47A-2D02-15BD235A602F}"/>
                </a:ext>
              </a:extLst>
            </p:cNvPr>
            <p:cNvSpPr/>
            <p:nvPr/>
          </p:nvSpPr>
          <p:spPr>
            <a:xfrm>
              <a:off x="10744700" y="6352665"/>
              <a:ext cx="325753" cy="340332"/>
            </a:xfrm>
            <a:custGeom>
              <a:avLst/>
              <a:gdLst>
                <a:gd name="connsiteX0" fmla="*/ 250882 w 325753"/>
                <a:gd name="connsiteY0" fmla="*/ 340333 h 340332"/>
                <a:gd name="connsiteX1" fmla="*/ 224144 w 325753"/>
                <a:gd name="connsiteY1" fmla="*/ 264487 h 340332"/>
                <a:gd name="connsiteX2" fmla="*/ 99662 w 325753"/>
                <a:gd name="connsiteY2" fmla="*/ 264487 h 340332"/>
                <a:gd name="connsiteX3" fmla="*/ 72924 w 325753"/>
                <a:gd name="connsiteY3" fmla="*/ 340333 h 340332"/>
                <a:gd name="connsiteX4" fmla="*/ 0 w 325753"/>
                <a:gd name="connsiteY4" fmla="*/ 340333 h 340332"/>
                <a:gd name="connsiteX5" fmla="*/ 130296 w 325753"/>
                <a:gd name="connsiteY5" fmla="*/ 0 h 340332"/>
                <a:gd name="connsiteX6" fmla="*/ 196432 w 325753"/>
                <a:gd name="connsiteY6" fmla="*/ 0 h 340332"/>
                <a:gd name="connsiteX7" fmla="*/ 325754 w 325753"/>
                <a:gd name="connsiteY7" fmla="*/ 340333 h 340332"/>
                <a:gd name="connsiteX8" fmla="*/ 250882 w 325753"/>
                <a:gd name="connsiteY8" fmla="*/ 340333 h 340332"/>
                <a:gd name="connsiteX9" fmla="*/ 178931 w 325753"/>
                <a:gd name="connsiteY9" fmla="*/ 138057 h 340332"/>
                <a:gd name="connsiteX10" fmla="*/ 161903 w 325753"/>
                <a:gd name="connsiteY10" fmla="*/ 85054 h 340332"/>
                <a:gd name="connsiteX11" fmla="*/ 144875 w 325753"/>
                <a:gd name="connsiteY11" fmla="*/ 138057 h 340332"/>
                <a:gd name="connsiteX12" fmla="*/ 122977 w 325753"/>
                <a:gd name="connsiteY12" fmla="*/ 199796 h 340332"/>
                <a:gd name="connsiteX13" fmla="*/ 200770 w 325753"/>
                <a:gd name="connsiteY13" fmla="*/ 199796 h 340332"/>
                <a:gd name="connsiteX14" fmla="*/ 178902 w 325753"/>
                <a:gd name="connsiteY14" fmla="*/ 138057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3" h="340332">
                  <a:moveTo>
                    <a:pt x="250882" y="340333"/>
                  </a:moveTo>
                  <a:lnTo>
                    <a:pt x="224144" y="264487"/>
                  </a:lnTo>
                  <a:lnTo>
                    <a:pt x="99662" y="264487"/>
                  </a:lnTo>
                  <a:lnTo>
                    <a:pt x="72924" y="340333"/>
                  </a:lnTo>
                  <a:lnTo>
                    <a:pt x="0" y="340333"/>
                  </a:lnTo>
                  <a:lnTo>
                    <a:pt x="130296" y="0"/>
                  </a:lnTo>
                  <a:lnTo>
                    <a:pt x="196432" y="0"/>
                  </a:lnTo>
                  <a:lnTo>
                    <a:pt x="325754" y="340333"/>
                  </a:lnTo>
                  <a:lnTo>
                    <a:pt x="250882" y="340333"/>
                  </a:lnTo>
                  <a:close/>
                  <a:moveTo>
                    <a:pt x="178931" y="138057"/>
                  </a:moveTo>
                  <a:cubicBezTo>
                    <a:pt x="172114" y="118137"/>
                    <a:pt x="165326" y="97714"/>
                    <a:pt x="161903" y="85054"/>
                  </a:cubicBezTo>
                  <a:cubicBezTo>
                    <a:pt x="158509" y="97685"/>
                    <a:pt x="151692" y="118107"/>
                    <a:pt x="144875" y="138057"/>
                  </a:cubicBezTo>
                  <a:lnTo>
                    <a:pt x="122977" y="199796"/>
                  </a:lnTo>
                  <a:lnTo>
                    <a:pt x="200770" y="199796"/>
                  </a:lnTo>
                  <a:lnTo>
                    <a:pt x="178902" y="138057"/>
                  </a:lnTo>
                  <a:close/>
                </a:path>
              </a:pathLst>
            </a:custGeom>
            <a:solidFill>
              <a:srgbClr val="FFFFFF"/>
            </a:solidFill>
            <a:ln w="2937"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6624EE60-E0E5-CD32-F42B-2522F28FD4FA}"/>
                </a:ext>
              </a:extLst>
            </p:cNvPr>
            <p:cNvSpPr/>
            <p:nvPr/>
          </p:nvSpPr>
          <p:spPr>
            <a:xfrm>
              <a:off x="10617916" y="6464855"/>
              <a:ext cx="121058" cy="73603"/>
            </a:xfrm>
            <a:custGeom>
              <a:avLst/>
              <a:gdLst>
                <a:gd name="connsiteX0" fmla="*/ 112677 w 121058"/>
                <a:gd name="connsiteY0" fmla="*/ 67391 h 73603"/>
                <a:gd name="connsiteX1" fmla="*/ 101138 w 121058"/>
                <a:gd name="connsiteY1" fmla="*/ 73116 h 73603"/>
                <a:gd name="connsiteX2" fmla="*/ 6227 w 121058"/>
                <a:gd name="connsiteY2" fmla="*/ 41273 h 73603"/>
                <a:gd name="connsiteX3" fmla="*/ 472 w 121058"/>
                <a:gd name="connsiteY3" fmla="*/ 29733 h 73603"/>
                <a:gd name="connsiteX4" fmla="*/ 8382 w 121058"/>
                <a:gd name="connsiteY4" fmla="*/ 6212 h 73603"/>
                <a:gd name="connsiteX5" fmla="*/ 19921 w 121058"/>
                <a:gd name="connsiteY5" fmla="*/ 487 h 73603"/>
                <a:gd name="connsiteX6" fmla="*/ 114832 w 121058"/>
                <a:gd name="connsiteY6" fmla="*/ 32330 h 73603"/>
                <a:gd name="connsiteX7" fmla="*/ 120586 w 121058"/>
                <a:gd name="connsiteY7" fmla="*/ 43870 h 73603"/>
                <a:gd name="connsiteX8" fmla="*/ 112707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112677" y="67391"/>
                  </a:moveTo>
                  <a:cubicBezTo>
                    <a:pt x="111084" y="72172"/>
                    <a:pt x="105919" y="74739"/>
                    <a:pt x="101138" y="73116"/>
                  </a:cubicBezTo>
                  <a:lnTo>
                    <a:pt x="6227" y="41273"/>
                  </a:lnTo>
                  <a:cubicBezTo>
                    <a:pt x="1446" y="39679"/>
                    <a:pt x="-1121" y="34514"/>
                    <a:pt x="472" y="29733"/>
                  </a:cubicBezTo>
                  <a:lnTo>
                    <a:pt x="8382" y="6212"/>
                  </a:lnTo>
                  <a:cubicBezTo>
                    <a:pt x="9975" y="1431"/>
                    <a:pt x="15140" y="-1136"/>
                    <a:pt x="19921" y="487"/>
                  </a:cubicBezTo>
                  <a:lnTo>
                    <a:pt x="114832" y="32330"/>
                  </a:lnTo>
                  <a:cubicBezTo>
                    <a:pt x="119612" y="33924"/>
                    <a:pt x="122180" y="39089"/>
                    <a:pt x="120586" y="43870"/>
                  </a:cubicBezTo>
                  <a:lnTo>
                    <a:pt x="112707" y="67391"/>
                  </a:lnTo>
                  <a:close/>
                </a:path>
              </a:pathLst>
            </a:custGeom>
            <a:solidFill>
              <a:srgbClr val="F18A00"/>
            </a:solidFill>
            <a:ln w="2937"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95E2426-7BED-9D6B-8572-E13B7E0A8FCD}"/>
                </a:ext>
              </a:extLst>
            </p:cNvPr>
            <p:cNvSpPr/>
            <p:nvPr/>
          </p:nvSpPr>
          <p:spPr>
            <a:xfrm>
              <a:off x="10632170" y="6577015"/>
              <a:ext cx="93730" cy="65753"/>
            </a:xfrm>
            <a:custGeom>
              <a:avLst/>
              <a:gdLst>
                <a:gd name="connsiteX0" fmla="*/ 93258 w 93730"/>
                <a:gd name="connsiteY0" fmla="*/ 29748 h 65753"/>
                <a:gd name="connsiteX1" fmla="*/ 87503 w 93730"/>
                <a:gd name="connsiteY1" fmla="*/ 41288 h 65753"/>
                <a:gd name="connsiteX2" fmla="*/ 19891 w 93730"/>
                <a:gd name="connsiteY2" fmla="*/ 65281 h 65753"/>
                <a:gd name="connsiteX3" fmla="*/ 8352 w 93730"/>
                <a:gd name="connsiteY3" fmla="*/ 59526 h 65753"/>
                <a:gd name="connsiteX4" fmla="*/ 472 w 93730"/>
                <a:gd name="connsiteY4" fmla="*/ 36005 h 65753"/>
                <a:gd name="connsiteX5" fmla="*/ 6227 w 93730"/>
                <a:gd name="connsiteY5" fmla="*/ 24466 h 65753"/>
                <a:gd name="connsiteX6" fmla="*/ 73839 w 93730"/>
                <a:gd name="connsiteY6" fmla="*/ 472 h 65753"/>
                <a:gd name="connsiteX7" fmla="*/ 85379 w 93730"/>
                <a:gd name="connsiteY7" fmla="*/ 6227 h 65753"/>
                <a:gd name="connsiteX8" fmla="*/ 93258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93258" y="29748"/>
                  </a:moveTo>
                  <a:cubicBezTo>
                    <a:pt x="94852" y="34529"/>
                    <a:pt x="92284" y="39694"/>
                    <a:pt x="87503" y="41288"/>
                  </a:cubicBezTo>
                  <a:lnTo>
                    <a:pt x="19891" y="65281"/>
                  </a:lnTo>
                  <a:cubicBezTo>
                    <a:pt x="15110" y="66874"/>
                    <a:pt x="9946" y="64307"/>
                    <a:pt x="8352" y="59526"/>
                  </a:cubicBezTo>
                  <a:lnTo>
                    <a:pt x="472" y="36005"/>
                  </a:lnTo>
                  <a:cubicBezTo>
                    <a:pt x="-1121" y="31224"/>
                    <a:pt x="1446" y="26059"/>
                    <a:pt x="6227" y="24466"/>
                  </a:cubicBezTo>
                  <a:lnTo>
                    <a:pt x="73839" y="472"/>
                  </a:lnTo>
                  <a:cubicBezTo>
                    <a:pt x="78620" y="-1121"/>
                    <a:pt x="83785" y="1446"/>
                    <a:pt x="85379" y="6227"/>
                  </a:cubicBezTo>
                  <a:lnTo>
                    <a:pt x="93258" y="29748"/>
                  </a:lnTo>
                  <a:close/>
                </a:path>
              </a:pathLst>
            </a:custGeom>
            <a:solidFill>
              <a:srgbClr val="F18A00"/>
            </a:solidFill>
            <a:ln w="2937"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4673BD34-0966-EF10-7E79-B138FDC14770}"/>
                </a:ext>
              </a:extLst>
            </p:cNvPr>
            <p:cNvSpPr/>
            <p:nvPr/>
          </p:nvSpPr>
          <p:spPr>
            <a:xfrm>
              <a:off x="10703265" y="6372669"/>
              <a:ext cx="80720" cy="90937"/>
            </a:xfrm>
            <a:custGeom>
              <a:avLst/>
              <a:gdLst>
                <a:gd name="connsiteX0" fmla="*/ 3541 w 80720"/>
                <a:gd name="connsiteY0" fmla="*/ 17063 h 90937"/>
                <a:gd name="connsiteX1" fmla="*/ 1918 w 80720"/>
                <a:gd name="connsiteY1" fmla="*/ 29842 h 90937"/>
                <a:gd name="connsiteX2" fmla="*/ 44769 w 80720"/>
                <a:gd name="connsiteY2" fmla="*/ 87391 h 90937"/>
                <a:gd name="connsiteX3" fmla="*/ 57548 w 80720"/>
                <a:gd name="connsiteY3" fmla="*/ 89043 h 90937"/>
                <a:gd name="connsiteX4" fmla="*/ 77174 w 80720"/>
                <a:gd name="connsiteY4" fmla="*/ 73874 h 90937"/>
                <a:gd name="connsiteX5" fmla="*/ 78826 w 80720"/>
                <a:gd name="connsiteY5" fmla="*/ 61095 h 90937"/>
                <a:gd name="connsiteX6" fmla="*/ 35975 w 80720"/>
                <a:gd name="connsiteY6" fmla="*/ 3547 h 90937"/>
                <a:gd name="connsiteX7" fmla="*/ 23196 w 80720"/>
                <a:gd name="connsiteY7" fmla="*/ 1894 h 90937"/>
                <a:gd name="connsiteX8" fmla="*/ 3571 w 80720"/>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 h="90937">
                  <a:moveTo>
                    <a:pt x="3541" y="17063"/>
                  </a:moveTo>
                  <a:cubicBezTo>
                    <a:pt x="-443" y="20133"/>
                    <a:pt x="-1181" y="25858"/>
                    <a:pt x="1918" y="29842"/>
                  </a:cubicBezTo>
                  <a:lnTo>
                    <a:pt x="44769" y="87391"/>
                  </a:lnTo>
                  <a:cubicBezTo>
                    <a:pt x="47839" y="91375"/>
                    <a:pt x="53564" y="92113"/>
                    <a:pt x="57548" y="89043"/>
                  </a:cubicBezTo>
                  <a:lnTo>
                    <a:pt x="77174" y="73874"/>
                  </a:lnTo>
                  <a:cubicBezTo>
                    <a:pt x="81158" y="70805"/>
                    <a:pt x="81896" y="65080"/>
                    <a:pt x="78826" y="61095"/>
                  </a:cubicBezTo>
                  <a:lnTo>
                    <a:pt x="35975" y="3547"/>
                  </a:lnTo>
                  <a:cubicBezTo>
                    <a:pt x="32906" y="-437"/>
                    <a:pt x="27180" y="-1175"/>
                    <a:pt x="23196" y="1894"/>
                  </a:cubicBezTo>
                  <a:lnTo>
                    <a:pt x="3571" y="17063"/>
                  </a:lnTo>
                  <a:close/>
                </a:path>
              </a:pathLst>
            </a:custGeom>
            <a:solidFill>
              <a:srgbClr val="F18A00"/>
            </a:solidFill>
            <a:ln w="2937"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B43DD835-AB68-9C21-0018-C9B6130660A6}"/>
                </a:ext>
              </a:extLst>
            </p:cNvPr>
            <p:cNvSpPr/>
            <p:nvPr/>
          </p:nvSpPr>
          <p:spPr>
            <a:xfrm>
              <a:off x="11075500" y="6464855"/>
              <a:ext cx="121058" cy="73603"/>
            </a:xfrm>
            <a:custGeom>
              <a:avLst/>
              <a:gdLst>
                <a:gd name="connsiteX0" fmla="*/ 8382 w 121058"/>
                <a:gd name="connsiteY0" fmla="*/ 67391 h 73603"/>
                <a:gd name="connsiteX1" fmla="*/ 19921 w 121058"/>
                <a:gd name="connsiteY1" fmla="*/ 73116 h 73603"/>
                <a:gd name="connsiteX2" fmla="*/ 114832 w 121058"/>
                <a:gd name="connsiteY2" fmla="*/ 41273 h 73603"/>
                <a:gd name="connsiteX3" fmla="*/ 120586 w 121058"/>
                <a:gd name="connsiteY3" fmla="*/ 29733 h 73603"/>
                <a:gd name="connsiteX4" fmla="*/ 112677 w 121058"/>
                <a:gd name="connsiteY4" fmla="*/ 6212 h 73603"/>
                <a:gd name="connsiteX5" fmla="*/ 101138 w 121058"/>
                <a:gd name="connsiteY5" fmla="*/ 487 h 73603"/>
                <a:gd name="connsiteX6" fmla="*/ 6227 w 121058"/>
                <a:gd name="connsiteY6" fmla="*/ 32330 h 73603"/>
                <a:gd name="connsiteX7" fmla="*/ 472 w 121058"/>
                <a:gd name="connsiteY7" fmla="*/ 43870 h 73603"/>
                <a:gd name="connsiteX8" fmla="*/ 8382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8382" y="67391"/>
                  </a:moveTo>
                  <a:cubicBezTo>
                    <a:pt x="9975" y="72172"/>
                    <a:pt x="15140" y="74739"/>
                    <a:pt x="19921" y="73116"/>
                  </a:cubicBezTo>
                  <a:lnTo>
                    <a:pt x="114832" y="41273"/>
                  </a:lnTo>
                  <a:cubicBezTo>
                    <a:pt x="119612" y="39679"/>
                    <a:pt x="122180" y="34514"/>
                    <a:pt x="120586" y="29733"/>
                  </a:cubicBezTo>
                  <a:lnTo>
                    <a:pt x="112677" y="6212"/>
                  </a:lnTo>
                  <a:cubicBezTo>
                    <a:pt x="111084" y="1431"/>
                    <a:pt x="105919" y="-1136"/>
                    <a:pt x="101138" y="487"/>
                  </a:cubicBezTo>
                  <a:lnTo>
                    <a:pt x="6227" y="32330"/>
                  </a:lnTo>
                  <a:cubicBezTo>
                    <a:pt x="1446" y="33924"/>
                    <a:pt x="-1121" y="39089"/>
                    <a:pt x="472" y="43870"/>
                  </a:cubicBezTo>
                  <a:lnTo>
                    <a:pt x="8382" y="67391"/>
                  </a:lnTo>
                  <a:close/>
                </a:path>
              </a:pathLst>
            </a:custGeom>
            <a:solidFill>
              <a:srgbClr val="F18A00"/>
            </a:solidFill>
            <a:ln w="2937"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80471643-9356-86C5-79A4-9759F9E38C4D}"/>
                </a:ext>
              </a:extLst>
            </p:cNvPr>
            <p:cNvSpPr/>
            <p:nvPr/>
          </p:nvSpPr>
          <p:spPr>
            <a:xfrm>
              <a:off x="11088574" y="6577015"/>
              <a:ext cx="93730" cy="65753"/>
            </a:xfrm>
            <a:custGeom>
              <a:avLst/>
              <a:gdLst>
                <a:gd name="connsiteX0" fmla="*/ 472 w 93730"/>
                <a:gd name="connsiteY0" fmla="*/ 29748 h 65753"/>
                <a:gd name="connsiteX1" fmla="*/ 6227 w 93730"/>
                <a:gd name="connsiteY1" fmla="*/ 41288 h 65753"/>
                <a:gd name="connsiteX2" fmla="*/ 73839 w 93730"/>
                <a:gd name="connsiteY2" fmla="*/ 65281 h 65753"/>
                <a:gd name="connsiteX3" fmla="*/ 85379 w 93730"/>
                <a:gd name="connsiteY3" fmla="*/ 59526 h 65753"/>
                <a:gd name="connsiteX4" fmla="*/ 93258 w 93730"/>
                <a:gd name="connsiteY4" fmla="*/ 36005 h 65753"/>
                <a:gd name="connsiteX5" fmla="*/ 87503 w 93730"/>
                <a:gd name="connsiteY5" fmla="*/ 24466 h 65753"/>
                <a:gd name="connsiteX6" fmla="*/ 19891 w 93730"/>
                <a:gd name="connsiteY6" fmla="*/ 472 h 65753"/>
                <a:gd name="connsiteX7" fmla="*/ 8352 w 93730"/>
                <a:gd name="connsiteY7" fmla="*/ 6227 h 65753"/>
                <a:gd name="connsiteX8" fmla="*/ 472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472" y="29748"/>
                  </a:moveTo>
                  <a:cubicBezTo>
                    <a:pt x="-1121" y="34529"/>
                    <a:pt x="1446" y="39694"/>
                    <a:pt x="6227" y="41288"/>
                  </a:cubicBezTo>
                  <a:lnTo>
                    <a:pt x="73839" y="65281"/>
                  </a:lnTo>
                  <a:cubicBezTo>
                    <a:pt x="78620" y="66874"/>
                    <a:pt x="83785" y="64307"/>
                    <a:pt x="85379" y="59526"/>
                  </a:cubicBezTo>
                  <a:lnTo>
                    <a:pt x="93258" y="36005"/>
                  </a:lnTo>
                  <a:cubicBezTo>
                    <a:pt x="94852" y="31224"/>
                    <a:pt x="92284" y="26059"/>
                    <a:pt x="87503" y="24466"/>
                  </a:cubicBezTo>
                  <a:lnTo>
                    <a:pt x="19891" y="472"/>
                  </a:lnTo>
                  <a:cubicBezTo>
                    <a:pt x="15110" y="-1121"/>
                    <a:pt x="9946" y="1446"/>
                    <a:pt x="8352" y="6227"/>
                  </a:cubicBezTo>
                  <a:lnTo>
                    <a:pt x="472" y="29748"/>
                  </a:lnTo>
                  <a:close/>
                </a:path>
              </a:pathLst>
            </a:custGeom>
            <a:solidFill>
              <a:srgbClr val="F18A00"/>
            </a:solidFill>
            <a:ln w="2937"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E663CAD1-8ACC-ED74-4CA6-B63606AFDE65}"/>
                </a:ext>
              </a:extLst>
            </p:cNvPr>
            <p:cNvSpPr/>
            <p:nvPr/>
          </p:nvSpPr>
          <p:spPr>
            <a:xfrm>
              <a:off x="11030495" y="6372669"/>
              <a:ext cx="80714" cy="90937"/>
            </a:xfrm>
            <a:custGeom>
              <a:avLst/>
              <a:gdLst>
                <a:gd name="connsiteX0" fmla="*/ 77174 w 80714"/>
                <a:gd name="connsiteY0" fmla="*/ 17063 h 90937"/>
                <a:gd name="connsiteX1" fmla="*/ 78797 w 80714"/>
                <a:gd name="connsiteY1" fmla="*/ 29842 h 90937"/>
                <a:gd name="connsiteX2" fmla="*/ 35945 w 80714"/>
                <a:gd name="connsiteY2" fmla="*/ 87391 h 90937"/>
                <a:gd name="connsiteX3" fmla="*/ 23167 w 80714"/>
                <a:gd name="connsiteY3" fmla="*/ 89043 h 90937"/>
                <a:gd name="connsiteX4" fmla="*/ 3541 w 80714"/>
                <a:gd name="connsiteY4" fmla="*/ 73874 h 90937"/>
                <a:gd name="connsiteX5" fmla="*/ 1918 w 80714"/>
                <a:gd name="connsiteY5" fmla="*/ 61095 h 90937"/>
                <a:gd name="connsiteX6" fmla="*/ 44769 w 80714"/>
                <a:gd name="connsiteY6" fmla="*/ 3547 h 90937"/>
                <a:gd name="connsiteX7" fmla="*/ 57548 w 80714"/>
                <a:gd name="connsiteY7" fmla="*/ 1894 h 90937"/>
                <a:gd name="connsiteX8" fmla="*/ 77174 w 80714"/>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4" h="90937">
                  <a:moveTo>
                    <a:pt x="77174" y="17063"/>
                  </a:moveTo>
                  <a:cubicBezTo>
                    <a:pt x="81158" y="20133"/>
                    <a:pt x="81896" y="25858"/>
                    <a:pt x="78797" y="29842"/>
                  </a:cubicBezTo>
                  <a:lnTo>
                    <a:pt x="35945" y="87391"/>
                  </a:lnTo>
                  <a:cubicBezTo>
                    <a:pt x="32876" y="91375"/>
                    <a:pt x="27151" y="92113"/>
                    <a:pt x="23167" y="89043"/>
                  </a:cubicBezTo>
                  <a:lnTo>
                    <a:pt x="3541" y="73874"/>
                  </a:lnTo>
                  <a:cubicBezTo>
                    <a:pt x="-443" y="70805"/>
                    <a:pt x="-1181" y="65080"/>
                    <a:pt x="1918" y="61095"/>
                  </a:cubicBezTo>
                  <a:lnTo>
                    <a:pt x="44769" y="3547"/>
                  </a:lnTo>
                  <a:cubicBezTo>
                    <a:pt x="47839" y="-437"/>
                    <a:pt x="53564" y="-1175"/>
                    <a:pt x="57548" y="1894"/>
                  </a:cubicBezTo>
                  <a:lnTo>
                    <a:pt x="77174" y="17063"/>
                  </a:lnTo>
                  <a:close/>
                </a:path>
              </a:pathLst>
            </a:custGeom>
            <a:solidFill>
              <a:srgbClr val="F18A00"/>
            </a:solidFill>
            <a:ln w="2937" cap="flat">
              <a:noFill/>
              <a:prstDash val="solid"/>
              <a:miter/>
            </a:ln>
          </p:spPr>
          <p:txBody>
            <a:bodyPr rtlCol="0" anchor="ctr"/>
            <a:lstStyle/>
            <a:p>
              <a:endParaRPr lang="nl-BE"/>
            </a:p>
          </p:txBody>
        </p:sp>
      </p:grpSp>
      <p:sp>
        <p:nvSpPr>
          <p:cNvPr id="16" name="Tijdelijke aanduiding voor tekst 27">
            <a:extLst>
              <a:ext uri="{FF2B5EF4-FFF2-40B4-BE49-F238E27FC236}">
                <a16:creationId xmlns:a16="http://schemas.microsoft.com/office/drawing/2014/main" id="{CFF3D92A-4AE1-B979-5522-7AD84660CEBB}"/>
              </a:ext>
            </a:extLst>
          </p:cNvPr>
          <p:cNvSpPr>
            <a:spLocks noGrp="1"/>
          </p:cNvSpPr>
          <p:nvPr>
            <p:ph type="body" sz="quarter" idx="26"/>
          </p:nvPr>
        </p:nvSpPr>
        <p:spPr>
          <a:xfrm>
            <a:off x="5536096" y="4291827"/>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7" name="Titel 7">
            <a:extLst>
              <a:ext uri="{FF2B5EF4-FFF2-40B4-BE49-F238E27FC236}">
                <a16:creationId xmlns:a16="http://schemas.microsoft.com/office/drawing/2014/main" id="{484047CB-6497-D295-B337-CDA9DC017D97}"/>
              </a:ext>
            </a:extLst>
          </p:cNvPr>
          <p:cNvSpPr>
            <a:spLocks noGrp="1"/>
          </p:cNvSpPr>
          <p:nvPr>
            <p:ph type="title"/>
          </p:nvPr>
        </p:nvSpPr>
        <p:spPr>
          <a:xfrm>
            <a:off x="5798949" y="4549702"/>
            <a:ext cx="4453799" cy="1323975"/>
          </a:xfrm>
          <a:prstGeom prst="rect">
            <a:avLst/>
          </a:prstGeom>
        </p:spPr>
        <p:txBody>
          <a:bodyPr>
            <a:noAutofit/>
          </a:bodyPr>
          <a:lstStyle>
            <a:lvl1pPr algn="ctr">
              <a:defRPr sz="3600">
                <a:solidFill>
                  <a:schemeClr val="bg1"/>
                </a:solidFill>
              </a:defRPr>
            </a:lvl1pPr>
          </a:lstStyle>
          <a:p>
            <a:r>
              <a:rPr lang="nl-NL"/>
              <a:t>Klik om stijl te bewerken</a:t>
            </a:r>
            <a:endParaRPr lang="nl-BE" dirty="0"/>
          </a:p>
        </p:txBody>
      </p:sp>
      <p:sp>
        <p:nvSpPr>
          <p:cNvPr id="18" name="Tijdelijke aanduiding voor tekst 11">
            <a:extLst>
              <a:ext uri="{FF2B5EF4-FFF2-40B4-BE49-F238E27FC236}">
                <a16:creationId xmlns:a16="http://schemas.microsoft.com/office/drawing/2014/main" id="{D3FABC84-89C9-7857-72A3-89DF4FA2923B}"/>
              </a:ext>
            </a:extLst>
          </p:cNvPr>
          <p:cNvSpPr>
            <a:spLocks noGrp="1"/>
          </p:cNvSpPr>
          <p:nvPr>
            <p:ph type="body" sz="quarter" idx="16"/>
          </p:nvPr>
        </p:nvSpPr>
        <p:spPr>
          <a:xfrm>
            <a:off x="5798949" y="5873677"/>
            <a:ext cx="4453799" cy="448784"/>
          </a:xfrm>
          <a:prstGeom prst="rect">
            <a:avLst/>
          </a:prstGeom>
        </p:spPr>
        <p:txBody>
          <a:bodyPr>
            <a:normAutofit/>
          </a:bodyPr>
          <a:lstStyle>
            <a:lvl1pPr marL="0" indent="0" algn="ctr">
              <a:buNone/>
              <a:defRPr sz="2000">
                <a:solidFill>
                  <a:schemeClr val="bg1"/>
                </a:solidFill>
                <a:latin typeface="+mn-lt"/>
              </a:defRPr>
            </a:lvl1pPr>
          </a:lstStyle>
          <a:p>
            <a:pPr lvl="0"/>
            <a:r>
              <a:rPr lang="nl-NL"/>
              <a:t>Klikken om de tekststijl van het model te bewerken</a:t>
            </a:r>
          </a:p>
        </p:txBody>
      </p:sp>
    </p:spTree>
    <p:extLst>
      <p:ext uri="{BB962C8B-B14F-4D97-AF65-F5344CB8AC3E}">
        <p14:creationId xmlns:p14="http://schemas.microsoft.com/office/powerpoint/2010/main" val="41458719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16" presetClass="entr" presetSubtype="37" fill="hold" grpId="0" nodeType="withEffect" nodePh="1">
                                  <p:stCondLst>
                                    <p:cond delay="300"/>
                                  </p:stCondLst>
                                  <p:endCondLst>
                                    <p:cond evt="begin" delay="0">
                                      <p:tn val="21"/>
                                    </p:cond>
                                  </p:end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out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6" grpId="0" animBg="1">
        <p:tmplLst>
          <p:tmpl>
            <p:tnLst>
              <p:par>
                <p:cTn presetID="2" presetClass="entr" presetSubtype="4" decel="10000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16" presetClass="entr" presetSubtype="37" fill="hold" nodeType="withEffect" nodePh="1">
                  <p:stCondLst>
                    <p:cond delay="30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met tekst in twee kolommen - versi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571500" y="1714500"/>
            <a:ext cx="11049000" cy="4572000"/>
          </a:xfrm>
        </p:spPr>
        <p:txBody>
          <a:bodyPr numCol="2" spcCol="72000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3" name="Tijdelijke aanduiding voor voettekst 2">
            <a:extLst>
              <a:ext uri="{FF2B5EF4-FFF2-40B4-BE49-F238E27FC236}">
                <a16:creationId xmlns:a16="http://schemas.microsoft.com/office/drawing/2014/main" id="{4985C64C-100E-055E-4CE2-8603BC4605E4}"/>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69700CAE-2807-12D4-16D6-684D019CA3A8}"/>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3425661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Vier items met pictogrammen + beeld">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1F63B953-9C8C-4E1A-1D2B-096B7855DADB}"/>
              </a:ext>
            </a:extLst>
          </p:cNvPr>
          <p:cNvSpPr>
            <a:spLocks noGrp="1"/>
          </p:cNvSpPr>
          <p:nvPr>
            <p:ph type="body" sz="quarter" idx="28"/>
          </p:nvPr>
        </p:nvSpPr>
        <p:spPr>
          <a:xfrm>
            <a:off x="1676400" y="1430494"/>
            <a:ext cx="5524500" cy="5427505"/>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afbeelding 6">
            <a:extLst>
              <a:ext uri="{FF2B5EF4-FFF2-40B4-BE49-F238E27FC236}">
                <a16:creationId xmlns:a16="http://schemas.microsoft.com/office/drawing/2014/main" id="{4869BDB1-6142-DEAE-CA14-5A9DA1586FDB}"/>
              </a:ext>
            </a:extLst>
          </p:cNvPr>
          <p:cNvSpPr>
            <a:spLocks noGrp="1"/>
          </p:cNvSpPr>
          <p:nvPr>
            <p:ph type="pic" sz="quarter" idx="52"/>
          </p:nvPr>
        </p:nvSpPr>
        <p:spPr>
          <a:xfrm>
            <a:off x="7200902" y="571500"/>
            <a:ext cx="4419598" cy="62865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6" name="Tijdelijke aanduiding voor tekst 27">
            <a:extLst>
              <a:ext uri="{FF2B5EF4-FFF2-40B4-BE49-F238E27FC236}">
                <a16:creationId xmlns:a16="http://schemas.microsoft.com/office/drawing/2014/main" id="{E7AA1CBA-59F9-099B-81D2-06328EA85CF5}"/>
              </a:ext>
            </a:extLst>
          </p:cNvPr>
          <p:cNvSpPr>
            <a:spLocks noGrp="1"/>
          </p:cNvSpPr>
          <p:nvPr>
            <p:ph type="body" sz="quarter" idx="26"/>
          </p:nvPr>
        </p:nvSpPr>
        <p:spPr>
          <a:xfrm>
            <a:off x="571500" y="571881"/>
            <a:ext cx="4419600" cy="171722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tel 1">
            <a:extLst>
              <a:ext uri="{FF2B5EF4-FFF2-40B4-BE49-F238E27FC236}">
                <a16:creationId xmlns:a16="http://schemas.microsoft.com/office/drawing/2014/main" id="{1A541825-07B9-7E0C-DA03-62BF62E98AF8}"/>
              </a:ext>
            </a:extLst>
          </p:cNvPr>
          <p:cNvSpPr>
            <a:spLocks noGrp="1"/>
          </p:cNvSpPr>
          <p:nvPr>
            <p:ph type="title"/>
          </p:nvPr>
        </p:nvSpPr>
        <p:spPr>
          <a:xfrm>
            <a:off x="821094" y="852197"/>
            <a:ext cx="3920414" cy="1156596"/>
          </a:xfrm>
        </p:spPr>
        <p:txBody>
          <a:bodyPr/>
          <a:lstStyle>
            <a:lvl1pPr>
              <a:defRPr>
                <a:solidFill>
                  <a:schemeClr val="bg1"/>
                </a:solidFill>
              </a:defRPr>
            </a:lvl1pPr>
          </a:lstStyle>
          <a:p>
            <a:r>
              <a:rPr lang="nl-NL"/>
              <a:t>Klik om stijl te bewerken</a:t>
            </a:r>
            <a:endParaRPr lang="nl-BE"/>
          </a:p>
        </p:txBody>
      </p:sp>
      <p:sp>
        <p:nvSpPr>
          <p:cNvPr id="23" name="Tijdelijke aanduiding voor afbeelding 8">
            <a:extLst>
              <a:ext uri="{FF2B5EF4-FFF2-40B4-BE49-F238E27FC236}">
                <a16:creationId xmlns:a16="http://schemas.microsoft.com/office/drawing/2014/main" id="{2E8B3BE0-E1F7-A559-B587-7CE189B4D933}"/>
              </a:ext>
            </a:extLst>
          </p:cNvPr>
          <p:cNvSpPr>
            <a:spLocks noGrp="1"/>
          </p:cNvSpPr>
          <p:nvPr>
            <p:ph type="pic" sz="quarter" idx="15" hasCustomPrompt="1"/>
          </p:nvPr>
        </p:nvSpPr>
        <p:spPr>
          <a:xfrm>
            <a:off x="2386263" y="2522041"/>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4" name="Tijdelijke aanduiding voor afbeelding 9">
            <a:extLst>
              <a:ext uri="{FF2B5EF4-FFF2-40B4-BE49-F238E27FC236}">
                <a16:creationId xmlns:a16="http://schemas.microsoft.com/office/drawing/2014/main" id="{8953763C-47D0-143B-B00B-9DE146CFEA5F}"/>
              </a:ext>
            </a:extLst>
          </p:cNvPr>
          <p:cNvSpPr>
            <a:spLocks noGrp="1"/>
          </p:cNvSpPr>
          <p:nvPr>
            <p:ph type="pic" sz="quarter" idx="16" hasCustomPrompt="1"/>
          </p:nvPr>
        </p:nvSpPr>
        <p:spPr>
          <a:xfrm>
            <a:off x="2386263" y="3488424"/>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8" name="Tijdelijke aanduiding voor afbeelding 10">
            <a:extLst>
              <a:ext uri="{FF2B5EF4-FFF2-40B4-BE49-F238E27FC236}">
                <a16:creationId xmlns:a16="http://schemas.microsoft.com/office/drawing/2014/main" id="{E7AA6AA8-A1EB-DF34-B921-671311D79D4F}"/>
              </a:ext>
            </a:extLst>
          </p:cNvPr>
          <p:cNvSpPr>
            <a:spLocks noGrp="1"/>
          </p:cNvSpPr>
          <p:nvPr>
            <p:ph type="pic" sz="quarter" idx="17" hasCustomPrompt="1"/>
          </p:nvPr>
        </p:nvSpPr>
        <p:spPr>
          <a:xfrm>
            <a:off x="2386263" y="4463353"/>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9" name="Tijdelijke aanduiding voor tekst 6">
            <a:extLst>
              <a:ext uri="{FF2B5EF4-FFF2-40B4-BE49-F238E27FC236}">
                <a16:creationId xmlns:a16="http://schemas.microsoft.com/office/drawing/2014/main" id="{8F6A0CA7-9DEA-4AEE-CD26-BEB52652EF87}"/>
              </a:ext>
            </a:extLst>
          </p:cNvPr>
          <p:cNvSpPr>
            <a:spLocks noGrp="1"/>
          </p:cNvSpPr>
          <p:nvPr>
            <p:ph type="body" sz="quarter" idx="18"/>
          </p:nvPr>
        </p:nvSpPr>
        <p:spPr>
          <a:xfrm>
            <a:off x="3381360" y="2603931"/>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30" name="Tijdelijke aanduiding voor tekst 6">
            <a:extLst>
              <a:ext uri="{FF2B5EF4-FFF2-40B4-BE49-F238E27FC236}">
                <a16:creationId xmlns:a16="http://schemas.microsoft.com/office/drawing/2014/main" id="{C2D79104-F89F-F974-71DF-6155ECDD4346}"/>
              </a:ext>
            </a:extLst>
          </p:cNvPr>
          <p:cNvSpPr>
            <a:spLocks noGrp="1"/>
          </p:cNvSpPr>
          <p:nvPr>
            <p:ph type="body" sz="quarter" idx="19"/>
          </p:nvPr>
        </p:nvSpPr>
        <p:spPr>
          <a:xfrm>
            <a:off x="3381360" y="3569065"/>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31" name="Tijdelijke aanduiding voor tekst 6">
            <a:extLst>
              <a:ext uri="{FF2B5EF4-FFF2-40B4-BE49-F238E27FC236}">
                <a16:creationId xmlns:a16="http://schemas.microsoft.com/office/drawing/2014/main" id="{6BD4935E-3FD1-5A0F-B956-32B783753C0C}"/>
              </a:ext>
            </a:extLst>
          </p:cNvPr>
          <p:cNvSpPr>
            <a:spLocks noGrp="1"/>
          </p:cNvSpPr>
          <p:nvPr>
            <p:ph type="body" sz="quarter" idx="20"/>
          </p:nvPr>
        </p:nvSpPr>
        <p:spPr>
          <a:xfrm>
            <a:off x="3381360" y="4546481"/>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2" name="Tijdelijke aanduiding voor voettekst 1">
            <a:extLst>
              <a:ext uri="{FF2B5EF4-FFF2-40B4-BE49-F238E27FC236}">
                <a16:creationId xmlns:a16="http://schemas.microsoft.com/office/drawing/2014/main" id="{FA19BDFB-41B9-A173-0133-4A86DB775F56}"/>
              </a:ext>
            </a:extLst>
          </p:cNvPr>
          <p:cNvSpPr>
            <a:spLocks noGrp="1"/>
          </p:cNvSpPr>
          <p:nvPr>
            <p:ph type="ftr" sz="quarter" idx="53"/>
          </p:nvPr>
        </p:nvSpPr>
        <p:spPr/>
        <p:txBody>
          <a:bodyPr/>
          <a:lstStyle/>
          <a:p>
            <a:endParaRPr lang="nl-BE" dirty="0"/>
          </a:p>
        </p:txBody>
      </p:sp>
      <p:sp>
        <p:nvSpPr>
          <p:cNvPr id="3" name="Tijdelijke aanduiding voor dianummer 2">
            <a:extLst>
              <a:ext uri="{FF2B5EF4-FFF2-40B4-BE49-F238E27FC236}">
                <a16:creationId xmlns:a16="http://schemas.microsoft.com/office/drawing/2014/main" id="{49F75ACE-001B-DB3C-541D-DE5D047F576D}"/>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4" name="Tijdelijke aanduiding voor afbeelding 10">
            <a:extLst>
              <a:ext uri="{FF2B5EF4-FFF2-40B4-BE49-F238E27FC236}">
                <a16:creationId xmlns:a16="http://schemas.microsoft.com/office/drawing/2014/main" id="{B1DA3281-F7B0-7943-90FA-5DACBA1D563E}"/>
              </a:ext>
            </a:extLst>
          </p:cNvPr>
          <p:cNvSpPr>
            <a:spLocks noGrp="1"/>
          </p:cNvSpPr>
          <p:nvPr>
            <p:ph type="pic" sz="quarter" idx="55" hasCustomPrompt="1"/>
          </p:nvPr>
        </p:nvSpPr>
        <p:spPr>
          <a:xfrm>
            <a:off x="2386263" y="5451240"/>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5" name="Tijdelijke aanduiding voor tekst 6">
            <a:extLst>
              <a:ext uri="{FF2B5EF4-FFF2-40B4-BE49-F238E27FC236}">
                <a16:creationId xmlns:a16="http://schemas.microsoft.com/office/drawing/2014/main" id="{488DF3A3-C574-001C-D37E-97F91DA25A5D}"/>
              </a:ext>
            </a:extLst>
          </p:cNvPr>
          <p:cNvSpPr>
            <a:spLocks noGrp="1"/>
          </p:cNvSpPr>
          <p:nvPr>
            <p:ph type="body" sz="quarter" idx="56"/>
          </p:nvPr>
        </p:nvSpPr>
        <p:spPr>
          <a:xfrm>
            <a:off x="3381360" y="5534368"/>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6" name="Tijdelijke aanduiding voor tekst 2">
            <a:extLst>
              <a:ext uri="{FF2B5EF4-FFF2-40B4-BE49-F238E27FC236}">
                <a16:creationId xmlns:a16="http://schemas.microsoft.com/office/drawing/2014/main" id="{5150DE0F-1B67-5D93-D441-F71FCD6AF34F}"/>
              </a:ext>
            </a:extLst>
          </p:cNvPr>
          <p:cNvSpPr>
            <a:spLocks noGrp="1"/>
          </p:cNvSpPr>
          <p:nvPr>
            <p:ph type="body" sz="quarter" idx="32" hasCustomPrompt="1"/>
          </p:nvPr>
        </p:nvSpPr>
        <p:spPr>
          <a:xfrm>
            <a:off x="7200900" y="391995"/>
            <a:ext cx="4419600" cy="180000"/>
          </a:xfrm>
        </p:spPr>
        <p:txBody>
          <a:bodyPr lIns="0" rIns="0" anchor="b"/>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4180525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par>
                                <p:cTn id="27" presetID="2" presetClass="entr" presetSubtype="2" decel="100000" fill="hold" grpId="0" nodeType="withEffect">
                                  <p:stCondLst>
                                    <p:cond delay="20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1+#ppt_w/2"/>
                                          </p:val>
                                        </p:tav>
                                        <p:tav tm="100000">
                                          <p:val>
                                            <p:strVal val="#ppt_x"/>
                                          </p:val>
                                        </p:tav>
                                      </p:tavLst>
                                    </p:anim>
                                    <p:anim calcmode="lin" valueType="num">
                                      <p:cBhvr additive="base">
                                        <p:cTn id="3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2" presetClass="entr" presetSubtype="2" decel="100000" fill="hold" grpId="0" nodeType="withEffect">
                                  <p:stCondLst>
                                    <p:cond delay="20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1+#ppt_w/2"/>
                                          </p:val>
                                        </p:tav>
                                        <p:tav tm="100000">
                                          <p:val>
                                            <p:strVal val="#ppt_x"/>
                                          </p:val>
                                        </p:tav>
                                      </p:tavLst>
                                    </p:anim>
                                    <p:anim calcmode="lin" valueType="num">
                                      <p:cBhvr additive="base">
                                        <p:cTn id="41"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2" presetClass="entr" presetSubtype="2" decel="100000" fill="hold" grpId="0" nodeType="withEffect">
                                  <p:stCondLst>
                                    <p:cond delay="20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1+#ppt_w/2"/>
                                          </p:val>
                                        </p:tav>
                                        <p:tav tm="100000">
                                          <p:val>
                                            <p:strVal val="#ppt_x"/>
                                          </p:val>
                                        </p:tav>
                                      </p:tavLst>
                                    </p:anim>
                                    <p:anim calcmode="lin" valueType="num">
                                      <p:cBhvr additive="base">
                                        <p:cTn id="5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Effect transition="in" filter="fade">
                                      <p:cBhvr>
                                        <p:cTn id="59" dur="500"/>
                                        <p:tgtEl>
                                          <p:spTgt spid="4"/>
                                        </p:tgtEl>
                                      </p:cBhvr>
                                    </p:animEffect>
                                  </p:childTnLst>
                                </p:cTn>
                              </p:par>
                              <p:par>
                                <p:cTn id="60" presetID="2" presetClass="entr" presetSubtype="2" decel="100000" fill="hold" grpId="0" nodeType="withEffect">
                                  <p:stCondLst>
                                    <p:cond delay="20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1+#ppt_w/2"/>
                                          </p:val>
                                        </p:tav>
                                        <p:tav tm="100000">
                                          <p:val>
                                            <p:strVal val="#ppt_x"/>
                                          </p:val>
                                        </p:tav>
                                      </p:tavLst>
                                    </p:anim>
                                    <p:anim calcmode="lin" valueType="num">
                                      <p:cBhvr additive="base">
                                        <p:cTn id="6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5" grpId="0" animBg="1"/>
      <p:bldP spid="26" grpId="0" animBg="1">
        <p:tmplLst>
          <p:tmpl>
            <p:tnLst>
              <p:par>
                <p:cTn presetID="2" presetClass="entr" presetSubtype="8"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p:bldP spid="23" grpId="0"/>
      <p:bldP spid="24" grpId="0"/>
      <p:bldP spid="28" grpId="0"/>
      <p:bldP spid="29" grpId="0">
        <p:tmplLst>
          <p:tmpl>
            <p:tnLst>
              <p:par>
                <p:cTn presetID="2" presetClass="entr" presetSubtype="2" decel="10000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p:tmplLst>
          <p:tmpl>
            <p:tnLst>
              <p:par>
                <p:cTn presetID="2" presetClass="entr" presetSubtype="2" decel="10000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p:tmplLst>
          <p:tmpl>
            <p:tnLst>
              <p:par>
                <p:cTn presetID="2" presetClass="entr" presetSubtype="2" decel="10000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4" grpId="0"/>
      <p:bldP spid="5" grpId="0">
        <p:tmplLst>
          <p:tmpl>
            <p:tnLst>
              <p:par>
                <p:cTn presetID="2" presetClass="entr" presetSubtype="2" decel="10000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Vijf items met pictogrammen">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1911016"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6515" y="2286000"/>
            <a:ext cx="1911016" cy="34289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41529" y="2286001"/>
            <a:ext cx="1911016"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26543" y="2286000"/>
            <a:ext cx="1911016" cy="34289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103598"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624789"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1512224"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3385396"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2906587" y="4210727"/>
            <a:ext cx="1810870" cy="1012463"/>
          </a:xfrm>
          <a:prstGeom prst="rect">
            <a:avLst/>
          </a:prstGeom>
        </p:spPr>
        <p:txBody>
          <a:bodyPr anchor="t">
            <a:normAutofit/>
          </a:bodyPr>
          <a:lstStyle>
            <a:lvl1pPr marL="0" indent="0" algn="ctr">
              <a:buNone/>
              <a:defRPr sz="1600">
                <a:solidFill>
                  <a:schemeClr val="bg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3794022"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566491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5186106"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607354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afbeelding 8">
            <a:extLst>
              <a:ext uri="{FF2B5EF4-FFF2-40B4-BE49-F238E27FC236}">
                <a16:creationId xmlns:a16="http://schemas.microsoft.com/office/drawing/2014/main" id="{0D97DEB1-2D34-21F7-D6D1-B105BEA7F943}"/>
              </a:ext>
            </a:extLst>
          </p:cNvPr>
          <p:cNvSpPr>
            <a:spLocks noGrp="1"/>
          </p:cNvSpPr>
          <p:nvPr>
            <p:ph type="pic" sz="quarter" idx="37" hasCustomPrompt="1"/>
          </p:nvPr>
        </p:nvSpPr>
        <p:spPr>
          <a:xfrm>
            <a:off x="794760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7468796" y="4210727"/>
            <a:ext cx="1810870" cy="1012463"/>
          </a:xfrm>
          <a:prstGeom prst="rect">
            <a:avLst/>
          </a:prstGeom>
        </p:spPr>
        <p:txBody>
          <a:bodyPr anchor="t">
            <a:normAutofit/>
          </a:bodyPr>
          <a:lstStyle>
            <a:lvl1pPr marL="0" indent="0" algn="ctr">
              <a:buNone/>
              <a:defRPr sz="1600">
                <a:solidFill>
                  <a:schemeClr val="bg1"/>
                </a:solidFill>
              </a:defRPr>
            </a:lvl1pPr>
          </a:lstStyle>
          <a:p>
            <a:pPr lvl="0"/>
            <a:r>
              <a:rPr lang="nl-NL" dirty="0"/>
              <a:t>Klikken om de tekststijl van het model te bewerken</a:t>
            </a:r>
          </a:p>
        </p:txBody>
      </p:sp>
      <p:sp>
        <p:nvSpPr>
          <p:cNvPr id="18" name="Tijdelijke aanduiding voor tekst 9">
            <a:extLst>
              <a:ext uri="{FF2B5EF4-FFF2-40B4-BE49-F238E27FC236}">
                <a16:creationId xmlns:a16="http://schemas.microsoft.com/office/drawing/2014/main" id="{297B1F5B-D4F6-4AA5-562F-0A0655D03286}"/>
              </a:ext>
            </a:extLst>
          </p:cNvPr>
          <p:cNvSpPr>
            <a:spLocks noGrp="1"/>
          </p:cNvSpPr>
          <p:nvPr>
            <p:ph type="body" sz="quarter" idx="39"/>
          </p:nvPr>
        </p:nvSpPr>
        <p:spPr>
          <a:xfrm rot="5400000">
            <a:off x="8356231"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51" name="Tijdelijke aanduiding voor tekst 27">
            <a:extLst>
              <a:ext uri="{FF2B5EF4-FFF2-40B4-BE49-F238E27FC236}">
                <a16:creationId xmlns:a16="http://schemas.microsoft.com/office/drawing/2014/main" id="{D0097400-08B6-E79C-3053-F1CE26380D1C}"/>
              </a:ext>
            </a:extLst>
          </p:cNvPr>
          <p:cNvSpPr>
            <a:spLocks noGrp="1"/>
          </p:cNvSpPr>
          <p:nvPr>
            <p:ph type="body" sz="quarter" idx="49"/>
          </p:nvPr>
        </p:nvSpPr>
        <p:spPr>
          <a:xfrm>
            <a:off x="9711555" y="2284913"/>
            <a:ext cx="1911016"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2" name="Tijdelijke aanduiding voor afbeelding 8">
            <a:extLst>
              <a:ext uri="{FF2B5EF4-FFF2-40B4-BE49-F238E27FC236}">
                <a16:creationId xmlns:a16="http://schemas.microsoft.com/office/drawing/2014/main" id="{B25F3803-0621-DD94-2116-857E938CB29D}"/>
              </a:ext>
            </a:extLst>
          </p:cNvPr>
          <p:cNvSpPr>
            <a:spLocks noGrp="1"/>
          </p:cNvSpPr>
          <p:nvPr>
            <p:ph type="pic" sz="quarter" idx="50" hasCustomPrompt="1"/>
          </p:nvPr>
        </p:nvSpPr>
        <p:spPr>
          <a:xfrm>
            <a:off x="10235917" y="2856413"/>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53" name="Tijdelijke aanduiding voor tekst 6">
            <a:extLst>
              <a:ext uri="{FF2B5EF4-FFF2-40B4-BE49-F238E27FC236}">
                <a16:creationId xmlns:a16="http://schemas.microsoft.com/office/drawing/2014/main" id="{425C5A89-9587-8972-5DDA-E4CA27D9DC3C}"/>
              </a:ext>
            </a:extLst>
          </p:cNvPr>
          <p:cNvSpPr>
            <a:spLocks noGrp="1"/>
          </p:cNvSpPr>
          <p:nvPr>
            <p:ph type="body" sz="quarter" idx="51"/>
          </p:nvPr>
        </p:nvSpPr>
        <p:spPr>
          <a:xfrm>
            <a:off x="9757108" y="4209640"/>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54" name="Tijdelijke aanduiding voor tekst 9">
            <a:extLst>
              <a:ext uri="{FF2B5EF4-FFF2-40B4-BE49-F238E27FC236}">
                <a16:creationId xmlns:a16="http://schemas.microsoft.com/office/drawing/2014/main" id="{028CE67F-1E42-7C38-A03C-E4832800F387}"/>
              </a:ext>
            </a:extLst>
          </p:cNvPr>
          <p:cNvSpPr>
            <a:spLocks noGrp="1"/>
          </p:cNvSpPr>
          <p:nvPr>
            <p:ph type="body" sz="quarter" idx="52"/>
          </p:nvPr>
        </p:nvSpPr>
        <p:spPr>
          <a:xfrm rot="5400000">
            <a:off x="10644543" y="3698651"/>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Tree>
    <p:extLst>
      <p:ext uri="{BB962C8B-B14F-4D97-AF65-F5344CB8AC3E}">
        <p14:creationId xmlns:p14="http://schemas.microsoft.com/office/powerpoint/2010/main" val="2363385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16" presetClass="entr" presetSubtype="37" fill="hold" grpId="0" nodeType="withEffect">
                                  <p:stCondLst>
                                    <p:cond delay="15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fade">
                                      <p:cBhvr>
                                        <p:cTn id="60" dur="500"/>
                                        <p:tgtEl>
                                          <p:spTgt spid="14">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decel="10000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par>
                                <p:cTn id="73" presetID="16" presetClass="entr" presetSubtype="37" fill="hold" grpId="0" nodeType="withEffect">
                                  <p:stCondLst>
                                    <p:cond delay="150"/>
                                  </p:stCondLst>
                                  <p:childTnLst>
                                    <p:set>
                                      <p:cBhvr>
                                        <p:cTn id="74" dur="1" fill="hold">
                                          <p:stCondLst>
                                            <p:cond delay="0"/>
                                          </p:stCondLst>
                                        </p:cTn>
                                        <p:tgtEl>
                                          <p:spTgt spid="18"/>
                                        </p:tgtEl>
                                        <p:attrNameLst>
                                          <p:attrName>style.visibility</p:attrName>
                                        </p:attrNameLst>
                                      </p:cBhvr>
                                      <p:to>
                                        <p:strVal val="visible"/>
                                      </p:to>
                                    </p:set>
                                    <p:animEffect transition="in" filter="barn(outVertical)">
                                      <p:cBhvr>
                                        <p:cTn id="75" dur="500"/>
                                        <p:tgtEl>
                                          <p:spTgt spid="18"/>
                                        </p:tgtEl>
                                      </p:cBhvr>
                                    </p:animEffect>
                                  </p:childTnLst>
                                </p:cTn>
                              </p:par>
                              <p:par>
                                <p:cTn id="76" presetID="10" presetClass="entr" presetSubtype="0" fill="hold" grpId="0" nodeType="withEffect">
                                  <p:stCondLst>
                                    <p:cond delay="300"/>
                                  </p:stCondLst>
                                  <p:childTnLst>
                                    <p:set>
                                      <p:cBhvr>
                                        <p:cTn id="77" dur="1" fill="hold">
                                          <p:stCondLst>
                                            <p:cond delay="0"/>
                                          </p:stCondLst>
                                        </p:cTn>
                                        <p:tgtEl>
                                          <p:spTgt spid="17">
                                            <p:txEl>
                                              <p:pRg st="0" end="0"/>
                                            </p:txEl>
                                          </p:spTgt>
                                        </p:tgtEl>
                                        <p:attrNameLst>
                                          <p:attrName>style.visibility</p:attrName>
                                        </p:attrNameLst>
                                      </p:cBhvr>
                                      <p:to>
                                        <p:strVal val="visible"/>
                                      </p:to>
                                    </p:set>
                                    <p:animEffect transition="in" filter="fade">
                                      <p:cBhvr>
                                        <p:cTn id="78" dur="500"/>
                                        <p:tgtEl>
                                          <p:spTgt spid="17">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decel="10000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anim calcmode="lin" valueType="num">
                                      <p:cBhvr additive="base">
                                        <p:cTn id="83" dur="500" fill="hold"/>
                                        <p:tgtEl>
                                          <p:spTgt spid="51"/>
                                        </p:tgtEl>
                                        <p:attrNameLst>
                                          <p:attrName>ppt_x</p:attrName>
                                        </p:attrNameLst>
                                      </p:cBhvr>
                                      <p:tavLst>
                                        <p:tav tm="0">
                                          <p:val>
                                            <p:strVal val="#ppt_x"/>
                                          </p:val>
                                        </p:tav>
                                        <p:tav tm="100000">
                                          <p:val>
                                            <p:strVal val="#ppt_x"/>
                                          </p:val>
                                        </p:tav>
                                      </p:tavLst>
                                    </p:anim>
                                    <p:anim calcmode="lin" valueType="num">
                                      <p:cBhvr additive="base">
                                        <p:cTn id="84" dur="500" fill="hold"/>
                                        <p:tgtEl>
                                          <p:spTgt spid="51"/>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52"/>
                                        </p:tgtEl>
                                        <p:attrNameLst>
                                          <p:attrName>style.visibility</p:attrName>
                                        </p:attrNameLst>
                                      </p:cBhvr>
                                      <p:to>
                                        <p:strVal val="visible"/>
                                      </p:to>
                                    </p:set>
                                    <p:anim calcmode="lin" valueType="num">
                                      <p:cBhvr>
                                        <p:cTn id="88" dur="500" fill="hold"/>
                                        <p:tgtEl>
                                          <p:spTgt spid="52"/>
                                        </p:tgtEl>
                                        <p:attrNameLst>
                                          <p:attrName>ppt_w</p:attrName>
                                        </p:attrNameLst>
                                      </p:cBhvr>
                                      <p:tavLst>
                                        <p:tav tm="0">
                                          <p:val>
                                            <p:fltVal val="0"/>
                                          </p:val>
                                        </p:tav>
                                        <p:tav tm="100000">
                                          <p:val>
                                            <p:strVal val="#ppt_w"/>
                                          </p:val>
                                        </p:tav>
                                      </p:tavLst>
                                    </p:anim>
                                    <p:anim calcmode="lin" valueType="num">
                                      <p:cBhvr>
                                        <p:cTn id="89" dur="500" fill="hold"/>
                                        <p:tgtEl>
                                          <p:spTgt spid="52"/>
                                        </p:tgtEl>
                                        <p:attrNameLst>
                                          <p:attrName>ppt_h</p:attrName>
                                        </p:attrNameLst>
                                      </p:cBhvr>
                                      <p:tavLst>
                                        <p:tav tm="0">
                                          <p:val>
                                            <p:fltVal val="0"/>
                                          </p:val>
                                        </p:tav>
                                        <p:tav tm="100000">
                                          <p:val>
                                            <p:strVal val="#ppt_h"/>
                                          </p:val>
                                        </p:tav>
                                      </p:tavLst>
                                    </p:anim>
                                    <p:animEffect transition="in" filter="fade">
                                      <p:cBhvr>
                                        <p:cTn id="90" dur="500"/>
                                        <p:tgtEl>
                                          <p:spTgt spid="52"/>
                                        </p:tgtEl>
                                      </p:cBhvr>
                                    </p:animEffect>
                                  </p:childTnLst>
                                </p:cTn>
                              </p:par>
                              <p:par>
                                <p:cTn id="91" presetID="16" presetClass="entr" presetSubtype="37" fill="hold" grpId="0" nodeType="withEffect">
                                  <p:stCondLst>
                                    <p:cond delay="150"/>
                                  </p:stCondLst>
                                  <p:childTnLst>
                                    <p:set>
                                      <p:cBhvr>
                                        <p:cTn id="92" dur="1" fill="hold">
                                          <p:stCondLst>
                                            <p:cond delay="0"/>
                                          </p:stCondLst>
                                        </p:cTn>
                                        <p:tgtEl>
                                          <p:spTgt spid="54"/>
                                        </p:tgtEl>
                                        <p:attrNameLst>
                                          <p:attrName>style.visibility</p:attrName>
                                        </p:attrNameLst>
                                      </p:cBhvr>
                                      <p:to>
                                        <p:strVal val="visible"/>
                                      </p:to>
                                    </p:set>
                                    <p:animEffect transition="in" filter="barn(outVertical)">
                                      <p:cBhvr>
                                        <p:cTn id="93" dur="500"/>
                                        <p:tgtEl>
                                          <p:spTgt spid="54"/>
                                        </p:tgtEl>
                                      </p:cBhvr>
                                    </p:animEffect>
                                  </p:childTnLst>
                                </p:cTn>
                              </p:par>
                              <p:par>
                                <p:cTn id="94" presetID="10" presetClass="entr" presetSubtype="0" fill="hold" grpId="0" nodeType="withEffect">
                                  <p:stCondLst>
                                    <p:cond delay="300"/>
                                  </p:stCondLst>
                                  <p:childTnLst>
                                    <p:set>
                                      <p:cBhvr>
                                        <p:cTn id="95" dur="1" fill="hold">
                                          <p:stCondLst>
                                            <p:cond delay="0"/>
                                          </p:stCondLst>
                                        </p:cTn>
                                        <p:tgtEl>
                                          <p:spTgt spid="53">
                                            <p:txEl>
                                              <p:pRg st="0" end="0"/>
                                            </p:txEl>
                                          </p:spTgt>
                                        </p:tgtEl>
                                        <p:attrNameLst>
                                          <p:attrName>style.visibility</p:attrName>
                                        </p:attrNameLst>
                                      </p:cBhvr>
                                      <p:to>
                                        <p:strVal val="visible"/>
                                      </p:to>
                                    </p:set>
                                    <p:animEffect transition="in" filter="fade">
                                      <p:cBhvr>
                                        <p:cTn id="96"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P spid="16" grpId="0"/>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6" presetClass="entr" presetSubtype="37" fill="hold" nodeType="withEffect">
                  <p:stCondLst>
                    <p:cond delay="15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P spid="51" grpId="0" animBg="1">
        <p:tmplLst>
          <p:tmpl>
            <p:tnLst>
              <p:par>
                <p:cTn presetID="2" presetClass="entr" presetSubtype="4" decel="100000" fill="hold" nodeType="click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ppt_x"/>
                          </p:val>
                        </p:tav>
                        <p:tav tm="100000">
                          <p:val>
                            <p:strVal val="#ppt_x"/>
                          </p:val>
                        </p:tav>
                      </p:tavLst>
                    </p:anim>
                    <p:anim calcmode="lin" valueType="num">
                      <p:cBhvr additive="base">
                        <p:cTn dur="500" fill="hold"/>
                        <p:tgtEl>
                          <p:spTgt spid="51"/>
                        </p:tgtEl>
                        <p:attrNameLst>
                          <p:attrName>ppt_y</p:attrName>
                        </p:attrNameLst>
                      </p:cBhvr>
                      <p:tavLst>
                        <p:tav tm="0">
                          <p:val>
                            <p:strVal val="1+#ppt_h/2"/>
                          </p:val>
                        </p:tav>
                        <p:tav tm="100000">
                          <p:val>
                            <p:strVal val="#ppt_y"/>
                          </p:val>
                        </p:tav>
                      </p:tavLst>
                    </p:anim>
                  </p:childTnLst>
                </p:cTn>
              </p:par>
            </p:tnLst>
          </p:tmpl>
        </p:tmplLst>
      </p:bldP>
      <p:bldP spid="52" grpId="0"/>
      <p:bldP spid="53" grpId="0" build="p">
        <p:tmplLst>
          <p:tmpl lvl="1">
            <p:tnLst>
              <p:par>
                <p:cTn presetID="10" presetClass="entr" presetSubtype="0" fill="hold" nodeType="withEffect">
                  <p:stCondLst>
                    <p:cond delay="3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animBg="1">
        <p:tmplLst>
          <p:tmpl>
            <p:tnLst>
              <p:par>
                <p:cTn presetID="16" presetClass="entr" presetSubtype="37" fill="hold" nodeType="withEffect">
                  <p:stCondLst>
                    <p:cond delay="150"/>
                  </p:stCondLst>
                  <p:childTnLst>
                    <p:set>
                      <p:cBhvr>
                        <p:cTn dur="1" fill="hold">
                          <p:stCondLst>
                            <p:cond delay="0"/>
                          </p:stCondLst>
                        </p:cTn>
                        <p:tgtEl>
                          <p:spTgt spid="54"/>
                        </p:tgtEl>
                        <p:attrNameLst>
                          <p:attrName>style.visibility</p:attrName>
                        </p:attrNameLst>
                      </p:cBhvr>
                      <p:to>
                        <p:strVal val="visible"/>
                      </p:to>
                    </p:set>
                    <p:animEffect transition="in" filter="barn(outVertical)">
                      <p:cBhvr>
                        <p:cTn dur="500"/>
                        <p:tgtEl>
                          <p:spTgt spid="54"/>
                        </p:tgtEl>
                      </p:cBhvr>
                    </p:animEffect>
                  </p:childTnLst>
                </p:cTn>
              </p:par>
            </p:tnLst>
          </p:tmpl>
        </p:tmplLst>
      </p:bldP>
    </p:bldLst>
  </p:timing>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Vijf items met beelden">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0" y="4000500"/>
            <a:ext cx="12180888" cy="2857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576784" y="4000500"/>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2859813" y="4000501"/>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5142842" y="4000500"/>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770964"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3054047"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5337130"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23" name="Tijdelijke aanduiding voor afbeelding 6">
            <a:extLst>
              <a:ext uri="{FF2B5EF4-FFF2-40B4-BE49-F238E27FC236}">
                <a16:creationId xmlns:a16="http://schemas.microsoft.com/office/drawing/2014/main" id="{09DF7A97-5FD0-9740-9436-413ED39179C7}"/>
              </a:ext>
            </a:extLst>
          </p:cNvPr>
          <p:cNvSpPr>
            <a:spLocks noGrp="1"/>
          </p:cNvSpPr>
          <p:nvPr>
            <p:ph type="pic" sz="quarter" idx="39"/>
          </p:nvPr>
        </p:nvSpPr>
        <p:spPr>
          <a:xfrm>
            <a:off x="576784"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4" name="Tijdelijke aanduiding voor afbeelding 6">
            <a:extLst>
              <a:ext uri="{FF2B5EF4-FFF2-40B4-BE49-F238E27FC236}">
                <a16:creationId xmlns:a16="http://schemas.microsoft.com/office/drawing/2014/main" id="{0D8CF3E9-03F0-1215-C846-BADF80EDC813}"/>
              </a:ext>
            </a:extLst>
          </p:cNvPr>
          <p:cNvSpPr>
            <a:spLocks noGrp="1"/>
          </p:cNvSpPr>
          <p:nvPr>
            <p:ph type="pic" sz="quarter" idx="40"/>
          </p:nvPr>
        </p:nvSpPr>
        <p:spPr>
          <a:xfrm>
            <a:off x="2859813"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5" name="Tijdelijke aanduiding voor afbeelding 6">
            <a:extLst>
              <a:ext uri="{FF2B5EF4-FFF2-40B4-BE49-F238E27FC236}">
                <a16:creationId xmlns:a16="http://schemas.microsoft.com/office/drawing/2014/main" id="{FC5E75DB-8CA7-3F3E-A151-5F4E3CBEF8D8}"/>
              </a:ext>
            </a:extLst>
          </p:cNvPr>
          <p:cNvSpPr>
            <a:spLocks noGrp="1"/>
          </p:cNvSpPr>
          <p:nvPr>
            <p:ph type="pic" sz="quarter" idx="41"/>
          </p:nvPr>
        </p:nvSpPr>
        <p:spPr>
          <a:xfrm>
            <a:off x="5142842"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7" name="Tijdelijke aanduiding voor voettekst 6">
            <a:extLst>
              <a:ext uri="{FF2B5EF4-FFF2-40B4-BE49-F238E27FC236}">
                <a16:creationId xmlns:a16="http://schemas.microsoft.com/office/drawing/2014/main" id="{4C58308B-E670-5538-7D1E-E70282C21267}"/>
              </a:ext>
            </a:extLst>
          </p:cNvPr>
          <p:cNvSpPr>
            <a:spLocks noGrp="1"/>
          </p:cNvSpPr>
          <p:nvPr>
            <p:ph type="ftr" sz="quarter" idx="42"/>
          </p:nvPr>
        </p:nvSpPr>
        <p:spPr/>
        <p:txBody>
          <a:bodyPr/>
          <a:lstStyle>
            <a:lvl1pPr>
              <a:defRPr>
                <a:solidFill>
                  <a:schemeClr val="bg1"/>
                </a:solidFill>
              </a:defRPr>
            </a:lvl1pPr>
          </a:lstStyle>
          <a:p>
            <a:endParaRPr lang="nl-BE" dirty="0"/>
          </a:p>
        </p:txBody>
      </p:sp>
      <p:sp>
        <p:nvSpPr>
          <p:cNvPr id="8" name="Tijdelijke aanduiding voor dianummer 7">
            <a:extLst>
              <a:ext uri="{FF2B5EF4-FFF2-40B4-BE49-F238E27FC236}">
                <a16:creationId xmlns:a16="http://schemas.microsoft.com/office/drawing/2014/main" id="{39025599-103A-4033-A198-B0C3CFE90DC3}"/>
              </a:ext>
            </a:extLst>
          </p:cNvPr>
          <p:cNvSpPr>
            <a:spLocks noGrp="1"/>
          </p:cNvSpPr>
          <p:nvPr>
            <p:ph type="sldNum" sz="quarter" idx="43"/>
          </p:nvPr>
        </p:nvSpPr>
        <p:spPr/>
        <p:txBody>
          <a:bodyPr/>
          <a:lstStyle>
            <a:lvl1pPr>
              <a:defRPr>
                <a:solidFill>
                  <a:schemeClr val="bg1"/>
                </a:solidFill>
              </a:defRPr>
            </a:lvl1pPr>
          </a:lstStyle>
          <a:p>
            <a:fld id="{6008D383-A939-4037-8B54-952B3017155F}" type="slidenum">
              <a:rPr lang="nl-BE" smtClean="0"/>
              <a:pPr/>
              <a:t>‹nr.›</a:t>
            </a:fld>
            <a:endParaRPr lang="nl-BE" dirty="0"/>
          </a:p>
        </p:txBody>
      </p:sp>
      <p:sp>
        <p:nvSpPr>
          <p:cNvPr id="9" name="Tijdelijke aanduiding voor tekst 27">
            <a:extLst>
              <a:ext uri="{FF2B5EF4-FFF2-40B4-BE49-F238E27FC236}">
                <a16:creationId xmlns:a16="http://schemas.microsoft.com/office/drawing/2014/main" id="{800B538F-A8F5-55CB-5D6D-FF085B30DC54}"/>
              </a:ext>
            </a:extLst>
          </p:cNvPr>
          <p:cNvSpPr>
            <a:spLocks noGrp="1"/>
          </p:cNvSpPr>
          <p:nvPr>
            <p:ph type="body" sz="quarter" idx="44"/>
          </p:nvPr>
        </p:nvSpPr>
        <p:spPr>
          <a:xfrm>
            <a:off x="7425871" y="4000501"/>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tekst 27">
            <a:extLst>
              <a:ext uri="{FF2B5EF4-FFF2-40B4-BE49-F238E27FC236}">
                <a16:creationId xmlns:a16="http://schemas.microsoft.com/office/drawing/2014/main" id="{8E4D6435-1B10-52F5-B2BC-7EBC742CB705}"/>
              </a:ext>
            </a:extLst>
          </p:cNvPr>
          <p:cNvSpPr>
            <a:spLocks noGrp="1"/>
          </p:cNvSpPr>
          <p:nvPr>
            <p:ph type="body" sz="quarter" idx="45"/>
          </p:nvPr>
        </p:nvSpPr>
        <p:spPr>
          <a:xfrm>
            <a:off x="9708900" y="4000500"/>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2" name="Tijdelijke aanduiding voor tekst 6">
            <a:extLst>
              <a:ext uri="{FF2B5EF4-FFF2-40B4-BE49-F238E27FC236}">
                <a16:creationId xmlns:a16="http://schemas.microsoft.com/office/drawing/2014/main" id="{55901BCF-03FB-B4AC-BC44-E78A205D0D3B}"/>
              </a:ext>
            </a:extLst>
          </p:cNvPr>
          <p:cNvSpPr>
            <a:spLocks noGrp="1"/>
          </p:cNvSpPr>
          <p:nvPr>
            <p:ph type="body" sz="quarter" idx="46"/>
          </p:nvPr>
        </p:nvSpPr>
        <p:spPr>
          <a:xfrm>
            <a:off x="7620212"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3" name="Tijdelijke aanduiding voor tekst 6">
            <a:extLst>
              <a:ext uri="{FF2B5EF4-FFF2-40B4-BE49-F238E27FC236}">
                <a16:creationId xmlns:a16="http://schemas.microsoft.com/office/drawing/2014/main" id="{4FFCF962-F1CE-3478-5FE7-F0A8EE728F4F}"/>
              </a:ext>
            </a:extLst>
          </p:cNvPr>
          <p:cNvSpPr>
            <a:spLocks noGrp="1"/>
          </p:cNvSpPr>
          <p:nvPr>
            <p:ph type="body" sz="quarter" idx="47"/>
          </p:nvPr>
        </p:nvSpPr>
        <p:spPr>
          <a:xfrm>
            <a:off x="9903294"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5" name="Tijdelijke aanduiding voor afbeelding 6">
            <a:extLst>
              <a:ext uri="{FF2B5EF4-FFF2-40B4-BE49-F238E27FC236}">
                <a16:creationId xmlns:a16="http://schemas.microsoft.com/office/drawing/2014/main" id="{1DEF54F4-47F3-758E-CFFC-ABD3F2B90A1F}"/>
              </a:ext>
            </a:extLst>
          </p:cNvPr>
          <p:cNvSpPr>
            <a:spLocks noGrp="1"/>
          </p:cNvSpPr>
          <p:nvPr>
            <p:ph type="pic" sz="quarter" idx="48"/>
          </p:nvPr>
        </p:nvSpPr>
        <p:spPr>
          <a:xfrm>
            <a:off x="7425871"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6" name="Tijdelijke aanduiding voor afbeelding 6">
            <a:extLst>
              <a:ext uri="{FF2B5EF4-FFF2-40B4-BE49-F238E27FC236}">
                <a16:creationId xmlns:a16="http://schemas.microsoft.com/office/drawing/2014/main" id="{32DA442C-6A68-A8DC-9299-1BAB5F7C1B4C}"/>
              </a:ext>
            </a:extLst>
          </p:cNvPr>
          <p:cNvSpPr>
            <a:spLocks noGrp="1"/>
          </p:cNvSpPr>
          <p:nvPr>
            <p:ph type="pic" sz="quarter" idx="49"/>
          </p:nvPr>
        </p:nvSpPr>
        <p:spPr>
          <a:xfrm>
            <a:off x="9708900"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Tree>
    <p:extLst>
      <p:ext uri="{BB962C8B-B14F-4D97-AF65-F5344CB8AC3E}">
        <p14:creationId xmlns:p14="http://schemas.microsoft.com/office/powerpoint/2010/main" val="3065379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decel="10000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decel="10000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decel="10000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fade">
                                      <p:cBhvr>
                                        <p:cTn id="53" dur="500"/>
                                        <p:tgtEl>
                                          <p:spTgt spid="17">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decel="10000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animEffect transition="in" filter="fade">
                                      <p:cBhvr>
                                        <p:cTn id="67" dur="500"/>
                                        <p:tgtEl>
                                          <p:spTgt spid="1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decel="10000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ppt_x"/>
                                          </p:val>
                                        </p:tav>
                                        <p:tav tm="100000">
                                          <p:val>
                                            <p:strVal val="#ppt_x"/>
                                          </p:val>
                                        </p:tav>
                                      </p:tavLst>
                                    </p:anim>
                                    <p:anim calcmode="lin" valueType="num">
                                      <p:cBhvr additive="base">
                                        <p:cTn id="73" dur="500" fill="hold"/>
                                        <p:tgtEl>
                                          <p:spTgt spid="16"/>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13">
                                            <p:txEl>
                                              <p:pRg st="0" end="0"/>
                                            </p:txEl>
                                          </p:spTgt>
                                        </p:tgtEl>
                                        <p:attrNameLst>
                                          <p:attrName>style.visibility</p:attrName>
                                        </p:attrNameLst>
                                      </p:cBhvr>
                                      <p:to>
                                        <p:strVal val="visible"/>
                                      </p:to>
                                    </p:set>
                                    <p:animEffect transition="in" filter="fade">
                                      <p:cBhvr>
                                        <p:cTn id="8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uiExpand="1"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uiExpand="1"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uiExpand="1"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5" grpId="0" animBg="1"/>
      <p:bldP spid="9" grpId="0" uiExpand="1"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uiExpand="1"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animBg="1"/>
      <p:bldP spid="16" grpId="0" animBg="1"/>
    </p:bldLst>
  </p:timing>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Vier items in cirkel met pictogram">
    <p:spTree>
      <p:nvGrpSpPr>
        <p:cNvPr id="1" name=""/>
        <p:cNvGrpSpPr/>
        <p:nvPr/>
      </p:nvGrpSpPr>
      <p:grpSpPr>
        <a:xfrm>
          <a:off x="0" y="0"/>
          <a:ext cx="0" cy="0"/>
          <a:chOff x="0" y="0"/>
          <a:chExt cx="0" cy="0"/>
        </a:xfrm>
      </p:grpSpPr>
      <p:sp>
        <p:nvSpPr>
          <p:cNvPr id="26" name="Tijdelijke aanduiding voor tekst 27">
            <a:extLst>
              <a:ext uri="{FF2B5EF4-FFF2-40B4-BE49-F238E27FC236}">
                <a16:creationId xmlns:a16="http://schemas.microsoft.com/office/drawing/2014/main" id="{FD54E29B-78ED-48F7-4808-01BD31A2C184}"/>
              </a:ext>
            </a:extLst>
          </p:cNvPr>
          <p:cNvSpPr>
            <a:spLocks noGrp="1"/>
          </p:cNvSpPr>
          <p:nvPr>
            <p:ph type="body" sz="quarter" idx="42"/>
          </p:nvPr>
        </p:nvSpPr>
        <p:spPr>
          <a:xfrm>
            <a:off x="6107112" y="1732547"/>
            <a:ext cx="4408488" cy="3427742"/>
          </a:xfrm>
          <a:prstGeom prst="rect">
            <a:avLst/>
          </a:pr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59F53A83-9442-969A-262A-59713E4C440B}"/>
              </a:ext>
            </a:extLst>
          </p:cNvPr>
          <p:cNvSpPr>
            <a:spLocks noGrp="1"/>
          </p:cNvSpPr>
          <p:nvPr>
            <p:ph type="body" sz="quarter" idx="27"/>
          </p:nvPr>
        </p:nvSpPr>
        <p:spPr>
          <a:xfrm>
            <a:off x="5003132"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afbeelding 8">
            <a:extLst>
              <a:ext uri="{FF2B5EF4-FFF2-40B4-BE49-F238E27FC236}">
                <a16:creationId xmlns:a16="http://schemas.microsoft.com/office/drawing/2014/main" id="{DFEC7B1E-47A5-1E4A-9331-0B3B29EC78BA}"/>
              </a:ext>
            </a:extLst>
          </p:cNvPr>
          <p:cNvSpPr>
            <a:spLocks noGrp="1"/>
          </p:cNvSpPr>
          <p:nvPr>
            <p:ph type="pic" sz="quarter" idx="31" hasCustomPrompt="1"/>
          </p:nvPr>
        </p:nvSpPr>
        <p:spPr>
          <a:xfrm>
            <a:off x="5758195" y="906340"/>
            <a:ext cx="699672" cy="69967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0" name="Tijdelijke aanduiding voor tekst 6">
            <a:extLst>
              <a:ext uri="{FF2B5EF4-FFF2-40B4-BE49-F238E27FC236}">
                <a16:creationId xmlns:a16="http://schemas.microsoft.com/office/drawing/2014/main" id="{EE5E8CB8-F903-FC20-21BD-1AD06954466E}"/>
              </a:ext>
            </a:extLst>
          </p:cNvPr>
          <p:cNvSpPr>
            <a:spLocks noGrp="1"/>
          </p:cNvSpPr>
          <p:nvPr>
            <p:ph type="body" sz="quarter" idx="32"/>
          </p:nvPr>
        </p:nvSpPr>
        <p:spPr>
          <a:xfrm>
            <a:off x="5202596" y="1831760"/>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22" name="Tijdelijke aanduiding voor tekst 6">
            <a:extLst>
              <a:ext uri="{FF2B5EF4-FFF2-40B4-BE49-F238E27FC236}">
                <a16:creationId xmlns:a16="http://schemas.microsoft.com/office/drawing/2014/main" id="{C15A4397-1318-932F-3EEE-2A3603DD6E6A}"/>
              </a:ext>
            </a:extLst>
          </p:cNvPr>
          <p:cNvSpPr>
            <a:spLocks noGrp="1"/>
          </p:cNvSpPr>
          <p:nvPr>
            <p:ph type="body" sz="quarter" idx="41"/>
          </p:nvPr>
        </p:nvSpPr>
        <p:spPr>
          <a:xfrm>
            <a:off x="7212012" y="2808641"/>
            <a:ext cx="2198688" cy="1383634"/>
          </a:xfrm>
          <a:prstGeom prst="rect">
            <a:avLst/>
          </a:prstGeom>
        </p:spPr>
        <p:txBody>
          <a:bodyPr anchor="ctr">
            <a:noAutofit/>
          </a:bodyPr>
          <a:lstStyle>
            <a:lvl1pPr marL="0" indent="0" algn="ctr">
              <a:buNone/>
              <a:defRPr sz="2400" b="0">
                <a:solidFill>
                  <a:schemeClr val="accent1"/>
                </a:solidFill>
              </a:defRPr>
            </a:lvl1pPr>
          </a:lstStyle>
          <a:p>
            <a:pPr lvl="0"/>
            <a:r>
              <a:rPr lang="nl-NL" dirty="0"/>
              <a:t>Klikken om de tekststijl van het model te bewerken</a:t>
            </a:r>
          </a:p>
        </p:txBody>
      </p:sp>
      <p:sp>
        <p:nvSpPr>
          <p:cNvPr id="27" name="Tijdelijke aanduiding voor tekst 27">
            <a:extLst>
              <a:ext uri="{FF2B5EF4-FFF2-40B4-BE49-F238E27FC236}">
                <a16:creationId xmlns:a16="http://schemas.microsoft.com/office/drawing/2014/main" id="{3D0BA1BC-2EBA-96E0-F6A7-88A44F68E584}"/>
              </a:ext>
            </a:extLst>
          </p:cNvPr>
          <p:cNvSpPr>
            <a:spLocks noGrp="1"/>
          </p:cNvSpPr>
          <p:nvPr>
            <p:ph type="body" sz="quarter" idx="43"/>
          </p:nvPr>
        </p:nvSpPr>
        <p:spPr>
          <a:xfrm>
            <a:off x="9433844"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8" name="Tijdelijke aanduiding voor afbeelding 8">
            <a:extLst>
              <a:ext uri="{FF2B5EF4-FFF2-40B4-BE49-F238E27FC236}">
                <a16:creationId xmlns:a16="http://schemas.microsoft.com/office/drawing/2014/main" id="{704CC13D-EE26-DE53-5708-EB7880E32CA8}"/>
              </a:ext>
            </a:extLst>
          </p:cNvPr>
          <p:cNvSpPr>
            <a:spLocks noGrp="1"/>
          </p:cNvSpPr>
          <p:nvPr>
            <p:ph type="pic" sz="quarter" idx="44" hasCustomPrompt="1"/>
          </p:nvPr>
        </p:nvSpPr>
        <p:spPr>
          <a:xfrm>
            <a:off x="10188907" y="906340"/>
            <a:ext cx="699672" cy="69967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9" name="Tijdelijke aanduiding voor tekst 6">
            <a:extLst>
              <a:ext uri="{FF2B5EF4-FFF2-40B4-BE49-F238E27FC236}">
                <a16:creationId xmlns:a16="http://schemas.microsoft.com/office/drawing/2014/main" id="{B9A9D319-EBB3-D1CC-F2BF-FD5102479B98}"/>
              </a:ext>
            </a:extLst>
          </p:cNvPr>
          <p:cNvSpPr>
            <a:spLocks noGrp="1"/>
          </p:cNvSpPr>
          <p:nvPr>
            <p:ph type="body" sz="quarter" idx="45"/>
          </p:nvPr>
        </p:nvSpPr>
        <p:spPr>
          <a:xfrm>
            <a:off x="9633308" y="1831760"/>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0" name="Tijdelijke aanduiding voor tekst 27">
            <a:extLst>
              <a:ext uri="{FF2B5EF4-FFF2-40B4-BE49-F238E27FC236}">
                <a16:creationId xmlns:a16="http://schemas.microsoft.com/office/drawing/2014/main" id="{087E9940-6B78-430A-0A9D-EF8BE91C8B69}"/>
              </a:ext>
            </a:extLst>
          </p:cNvPr>
          <p:cNvSpPr>
            <a:spLocks noGrp="1"/>
          </p:cNvSpPr>
          <p:nvPr>
            <p:ph type="body" sz="quarter" idx="46"/>
          </p:nvPr>
        </p:nvSpPr>
        <p:spPr>
          <a:xfrm>
            <a:off x="5002212"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1" name="Tijdelijke aanduiding voor afbeelding 8">
            <a:extLst>
              <a:ext uri="{FF2B5EF4-FFF2-40B4-BE49-F238E27FC236}">
                <a16:creationId xmlns:a16="http://schemas.microsoft.com/office/drawing/2014/main" id="{C0C5CD88-9FD9-0BCB-B1AE-5652AE0BFBFC}"/>
              </a:ext>
            </a:extLst>
          </p:cNvPr>
          <p:cNvSpPr>
            <a:spLocks noGrp="1"/>
          </p:cNvSpPr>
          <p:nvPr>
            <p:ph type="pic" sz="quarter" idx="47" hasCustomPrompt="1"/>
          </p:nvPr>
        </p:nvSpPr>
        <p:spPr>
          <a:xfrm>
            <a:off x="5757275" y="4336601"/>
            <a:ext cx="699672" cy="69967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2" name="Tijdelijke aanduiding voor tekst 6">
            <a:extLst>
              <a:ext uri="{FF2B5EF4-FFF2-40B4-BE49-F238E27FC236}">
                <a16:creationId xmlns:a16="http://schemas.microsoft.com/office/drawing/2014/main" id="{9F04A996-C63E-E581-8BC9-B7F54463ABD3}"/>
              </a:ext>
            </a:extLst>
          </p:cNvPr>
          <p:cNvSpPr>
            <a:spLocks noGrp="1"/>
          </p:cNvSpPr>
          <p:nvPr>
            <p:ph type="body" sz="quarter" idx="48"/>
          </p:nvPr>
        </p:nvSpPr>
        <p:spPr>
          <a:xfrm>
            <a:off x="5201676" y="5262021"/>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3" name="Tijdelijke aanduiding voor tekst 27">
            <a:extLst>
              <a:ext uri="{FF2B5EF4-FFF2-40B4-BE49-F238E27FC236}">
                <a16:creationId xmlns:a16="http://schemas.microsoft.com/office/drawing/2014/main" id="{17B0A215-2B6E-ECC9-5628-B473975D53C4}"/>
              </a:ext>
            </a:extLst>
          </p:cNvPr>
          <p:cNvSpPr>
            <a:spLocks noGrp="1"/>
          </p:cNvSpPr>
          <p:nvPr>
            <p:ph type="body" sz="quarter" idx="49"/>
          </p:nvPr>
        </p:nvSpPr>
        <p:spPr>
          <a:xfrm>
            <a:off x="9421812"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4" name="Tijdelijke aanduiding voor afbeelding 8">
            <a:extLst>
              <a:ext uri="{FF2B5EF4-FFF2-40B4-BE49-F238E27FC236}">
                <a16:creationId xmlns:a16="http://schemas.microsoft.com/office/drawing/2014/main" id="{700E0EB3-B00E-B1D6-B0D6-EBBAE2AE2DCE}"/>
              </a:ext>
            </a:extLst>
          </p:cNvPr>
          <p:cNvSpPr>
            <a:spLocks noGrp="1"/>
          </p:cNvSpPr>
          <p:nvPr>
            <p:ph type="pic" sz="quarter" idx="50" hasCustomPrompt="1"/>
          </p:nvPr>
        </p:nvSpPr>
        <p:spPr>
          <a:xfrm>
            <a:off x="10176875" y="4336601"/>
            <a:ext cx="699672" cy="69967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5" name="Tijdelijke aanduiding voor tekst 6">
            <a:extLst>
              <a:ext uri="{FF2B5EF4-FFF2-40B4-BE49-F238E27FC236}">
                <a16:creationId xmlns:a16="http://schemas.microsoft.com/office/drawing/2014/main" id="{72CC78D9-DA32-C9FC-64E8-24AB5AD6B431}"/>
              </a:ext>
            </a:extLst>
          </p:cNvPr>
          <p:cNvSpPr>
            <a:spLocks noGrp="1"/>
          </p:cNvSpPr>
          <p:nvPr>
            <p:ph type="body" sz="quarter" idx="51"/>
          </p:nvPr>
        </p:nvSpPr>
        <p:spPr>
          <a:xfrm>
            <a:off x="9621276" y="5262021"/>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8" name="Titel 1">
            <a:extLst>
              <a:ext uri="{FF2B5EF4-FFF2-40B4-BE49-F238E27FC236}">
                <a16:creationId xmlns:a16="http://schemas.microsoft.com/office/drawing/2014/main" id="{F292BF54-4C12-4DA1-E102-963B78D984DE}"/>
              </a:ext>
            </a:extLst>
          </p:cNvPr>
          <p:cNvSpPr>
            <a:spLocks noGrp="1"/>
          </p:cNvSpPr>
          <p:nvPr>
            <p:ph type="title"/>
          </p:nvPr>
        </p:nvSpPr>
        <p:spPr>
          <a:xfrm>
            <a:off x="579024" y="571501"/>
            <a:ext cx="3318288" cy="1257300"/>
          </a:xfrm>
          <a:solidFill>
            <a:schemeClr val="accent1"/>
          </a:solidFill>
        </p:spPr>
        <p:txBody>
          <a:bodyPr anchor="ctr"/>
          <a:lstStyle>
            <a:lvl1pPr>
              <a:defRPr>
                <a:solidFill>
                  <a:schemeClr val="bg1"/>
                </a:solidFill>
              </a:defRPr>
            </a:lvl1pPr>
          </a:lstStyle>
          <a:p>
            <a:r>
              <a:rPr lang="nl-NL" dirty="0"/>
              <a:t>Klik om stijl te bewerken</a:t>
            </a:r>
            <a:endParaRPr lang="nl-BE" dirty="0"/>
          </a:p>
        </p:txBody>
      </p:sp>
      <p:sp>
        <p:nvSpPr>
          <p:cNvPr id="39" name="Tijdelijke aanduiding voor tekst 3">
            <a:extLst>
              <a:ext uri="{FF2B5EF4-FFF2-40B4-BE49-F238E27FC236}">
                <a16:creationId xmlns:a16="http://schemas.microsoft.com/office/drawing/2014/main" id="{2E704517-395E-79E2-2D9E-347E26D12F89}"/>
              </a:ext>
            </a:extLst>
          </p:cNvPr>
          <p:cNvSpPr>
            <a:spLocks noGrp="1"/>
          </p:cNvSpPr>
          <p:nvPr>
            <p:ph type="body" sz="quarter" idx="30"/>
          </p:nvPr>
        </p:nvSpPr>
        <p:spPr>
          <a:xfrm>
            <a:off x="579023" y="1998921"/>
            <a:ext cx="3318289"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08FBAD9F-70B3-56F6-6985-504EF8AC714A}"/>
              </a:ext>
            </a:extLst>
          </p:cNvPr>
          <p:cNvSpPr>
            <a:spLocks noGrp="1"/>
          </p:cNvSpPr>
          <p:nvPr>
            <p:ph type="ftr" sz="quarter" idx="52"/>
          </p:nvPr>
        </p:nvSpPr>
        <p:spPr/>
        <p:txBody>
          <a:bodyPr/>
          <a:lstStyle/>
          <a:p>
            <a:endParaRPr lang="nl-BE" dirty="0"/>
          </a:p>
        </p:txBody>
      </p:sp>
      <p:sp>
        <p:nvSpPr>
          <p:cNvPr id="3" name="Tijdelijke aanduiding voor dianummer 2">
            <a:extLst>
              <a:ext uri="{FF2B5EF4-FFF2-40B4-BE49-F238E27FC236}">
                <a16:creationId xmlns:a16="http://schemas.microsoft.com/office/drawing/2014/main" id="{0D68CEE6-316D-F5E8-2D86-C89FEF3E2D70}"/>
              </a:ext>
            </a:extLst>
          </p:cNvPr>
          <p:cNvSpPr>
            <a:spLocks noGrp="1"/>
          </p:cNvSpPr>
          <p:nvPr>
            <p:ph type="sldNum" sz="quarter" idx="53"/>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400352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750"/>
                                        <p:tgtEl>
                                          <p:spTgt spid="39"/>
                                        </p:tgtEl>
                                      </p:cBhvr>
                                    </p:animEffect>
                                  </p:childTnLst>
                                </p:cTn>
                              </p:par>
                            </p:childTnLst>
                          </p:cTn>
                        </p:par>
                        <p:par>
                          <p:cTn id="13" fill="hold">
                            <p:stCondLst>
                              <p:cond delay="1250"/>
                            </p:stCondLst>
                            <p:childTnLst>
                              <p:par>
                                <p:cTn id="14" presetID="2" presetClass="entr" presetSubtype="2" decel="10000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1+#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2" presetClass="entr" presetSubtype="1" decel="10000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par>
                          <p:cTn id="27" fill="hold">
                            <p:stCondLst>
                              <p:cond delay="2250"/>
                            </p:stCondLst>
                            <p:childTnLst>
                              <p:par>
                                <p:cTn id="28" presetID="53" presetClass="entr" presetSubtype="16"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22" presetClass="entr" presetSubtype="1" fill="hold" grpId="0" nodeType="withEffect">
                                  <p:stCondLst>
                                    <p:cond delay="30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decel="10000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Effect transition="in" filter="fade">
                                      <p:cBhvr>
                                        <p:cTn id="47" dur="500"/>
                                        <p:tgtEl>
                                          <p:spTgt spid="28"/>
                                        </p:tgtEl>
                                      </p:cBhvr>
                                    </p:animEffect>
                                  </p:childTnLst>
                                </p:cTn>
                              </p:par>
                              <p:par>
                                <p:cTn id="48" presetID="22" presetClass="entr" presetSubtype="1" fill="hold" grpId="0" nodeType="withEffect">
                                  <p:stCondLst>
                                    <p:cond delay="300"/>
                                  </p:stCondLst>
                                  <p:childTnLst>
                                    <p:set>
                                      <p:cBhvr>
                                        <p:cTn id="49" dur="1" fill="hold">
                                          <p:stCondLst>
                                            <p:cond delay="0"/>
                                          </p:stCondLst>
                                        </p:cTn>
                                        <p:tgtEl>
                                          <p:spTgt spid="29"/>
                                        </p:tgtEl>
                                        <p:attrNameLst>
                                          <p:attrName>style.visibility</p:attrName>
                                        </p:attrNameLst>
                                      </p:cBhvr>
                                      <p:to>
                                        <p:strVal val="visible"/>
                                      </p:to>
                                    </p:set>
                                    <p:animEffect transition="in" filter="wipe(up)">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decel="10000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53" presetClass="entr" presetSubtype="16"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22" presetClass="entr" presetSubtype="1" fill="hold" grpId="0" nodeType="withEffect">
                                  <p:stCondLst>
                                    <p:cond delay="300"/>
                                  </p:stCondLst>
                                  <p:childTnLst>
                                    <p:set>
                                      <p:cBhvr>
                                        <p:cTn id="64" dur="1" fill="hold">
                                          <p:stCondLst>
                                            <p:cond delay="0"/>
                                          </p:stCondLst>
                                        </p:cTn>
                                        <p:tgtEl>
                                          <p:spTgt spid="32"/>
                                        </p:tgtEl>
                                        <p:attrNameLst>
                                          <p:attrName>style.visibility</p:attrName>
                                        </p:attrNameLst>
                                      </p:cBhvr>
                                      <p:to>
                                        <p:strVal val="visible"/>
                                      </p:to>
                                    </p:set>
                                    <p:animEffect transition="in" filter="wipe(up)">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decel="10000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500" fill="hold"/>
                                        <p:tgtEl>
                                          <p:spTgt spid="33"/>
                                        </p:tgtEl>
                                        <p:attrNameLst>
                                          <p:attrName>ppt_x</p:attrName>
                                        </p:attrNameLst>
                                      </p:cBhvr>
                                      <p:tavLst>
                                        <p:tav tm="0">
                                          <p:val>
                                            <p:strVal val="#ppt_x"/>
                                          </p:val>
                                        </p:tav>
                                        <p:tav tm="100000">
                                          <p:val>
                                            <p:strVal val="#ppt_x"/>
                                          </p:val>
                                        </p:tav>
                                      </p:tavLst>
                                    </p:anim>
                                    <p:anim calcmode="lin" valueType="num">
                                      <p:cBhvr additive="base">
                                        <p:cTn id="71" dur="500" fill="hold"/>
                                        <p:tgtEl>
                                          <p:spTgt spid="33"/>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53" presetClass="entr" presetSubtype="16"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animEffect transition="in" filter="fade">
                                      <p:cBhvr>
                                        <p:cTn id="77" dur="500"/>
                                        <p:tgtEl>
                                          <p:spTgt spid="34"/>
                                        </p:tgtEl>
                                      </p:cBhvr>
                                    </p:animEffect>
                                  </p:childTnLst>
                                </p:cTn>
                              </p:par>
                              <p:par>
                                <p:cTn id="78" presetID="22" presetClass="entr" presetSubtype="1" fill="hold" grpId="0" nodeType="withEffect">
                                  <p:stCondLst>
                                    <p:cond delay="300"/>
                                  </p:stCondLst>
                                  <p:childTnLst>
                                    <p:set>
                                      <p:cBhvr>
                                        <p:cTn id="79" dur="1" fill="hold">
                                          <p:stCondLst>
                                            <p:cond delay="0"/>
                                          </p:stCondLst>
                                        </p:cTn>
                                        <p:tgtEl>
                                          <p:spTgt spid="35"/>
                                        </p:tgtEl>
                                        <p:attrNameLst>
                                          <p:attrName>style.visibility</p:attrName>
                                        </p:attrNameLst>
                                      </p:cBhvr>
                                      <p:to>
                                        <p:strVal val="visible"/>
                                      </p:to>
                                    </p:set>
                                    <p:animEffect transition="in" filter="wipe(up)">
                                      <p:cBhvr>
                                        <p:cTn id="8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1"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0-#ppt_h/2"/>
                          </p:val>
                        </p:tav>
                        <p:tav tm="100000">
                          <p:val>
                            <p:strVal val="#ppt_y"/>
                          </p:val>
                        </p:tav>
                      </p:tavLst>
                    </p:anim>
                  </p:childTnLst>
                </p:cTn>
              </p:par>
            </p:tnLst>
          </p:tmpl>
        </p:tmplLst>
      </p:bldP>
      <p:bldP spid="19" grpId="0"/>
      <p:bldP spid="20" grpId="0">
        <p:tmplLst>
          <p:tmpl>
            <p:tnLst>
              <p:par>
                <p:cTn presetID="22" presetClass="entr" presetSubtype="1"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7" grpId="0" animBg="1">
        <p:tmplLst>
          <p:tmpl>
            <p:tnLst>
              <p:par>
                <p:cTn presetID="2" presetClass="entr" presetSubtype="1" decel="10000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28" grpId="0"/>
      <p:bldP spid="29" grpId="0">
        <p:tmplLst>
          <p:tmpl>
            <p:tnLst>
              <p:par>
                <p:cTn presetID="22" presetClass="entr" presetSubtype="1"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wipe(up)">
                      <p:cBhvr>
                        <p:cTn dur="500"/>
                        <p:tgtEl>
                          <p:spTgt spid="29"/>
                        </p:tgtEl>
                      </p:cBhvr>
                    </p:animEffect>
                  </p:childTnLst>
                </p:cTn>
              </p:par>
            </p:tnLst>
          </p:tmpl>
        </p:tmplLst>
      </p:bldP>
      <p:bldP spid="30" grpId="0" animBg="1">
        <p:tmplLst>
          <p:tmpl>
            <p:tnLst>
              <p:par>
                <p:cTn presetID="2" presetClass="entr" presetSubtype="4" decel="10000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p:bldP spid="32" grpId="0">
        <p:tmplLst>
          <p:tmpl>
            <p:tnLst>
              <p:par>
                <p:cTn presetID="22" presetClass="entr" presetSubtype="1"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animBg="1">
        <p:tmplLst>
          <p:tmpl>
            <p:tnLst>
              <p:par>
                <p:cTn presetID="2" presetClass="entr" presetSubtype="4" decel="10000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p:bldP spid="35" grpId="0">
        <p:tmplLst>
          <p:tmpl>
            <p:tnLst>
              <p:par>
                <p:cTn presetID="22" presetClass="entr" presetSubtype="1"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8" grpId="0" animBg="1"/>
      <p:bldP spid="39" grpId="0">
        <p:tmplLst>
          <p:tmpl>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750"/>
                        <p:tgtEl>
                          <p:spTgt spid="39"/>
                        </p:tgtEl>
                      </p:cBhvr>
                    </p:animEffect>
                  </p:childTnLst>
                </p:cTn>
              </p:par>
            </p:tnLst>
          </p:tmpl>
        </p:tmplLst>
      </p:bldP>
    </p:bldLst>
  </p:timing>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Vier items in cirkel met beeld">
    <p:spTree>
      <p:nvGrpSpPr>
        <p:cNvPr id="1" name=""/>
        <p:cNvGrpSpPr/>
        <p:nvPr/>
      </p:nvGrpSpPr>
      <p:grpSpPr>
        <a:xfrm>
          <a:off x="0" y="0"/>
          <a:ext cx="0" cy="0"/>
          <a:chOff x="0" y="0"/>
          <a:chExt cx="0" cy="0"/>
        </a:xfrm>
      </p:grpSpPr>
      <p:sp>
        <p:nvSpPr>
          <p:cNvPr id="26" name="Tijdelijke aanduiding voor tekst 27">
            <a:extLst>
              <a:ext uri="{FF2B5EF4-FFF2-40B4-BE49-F238E27FC236}">
                <a16:creationId xmlns:a16="http://schemas.microsoft.com/office/drawing/2014/main" id="{FD54E29B-78ED-48F7-4808-01BD31A2C184}"/>
              </a:ext>
            </a:extLst>
          </p:cNvPr>
          <p:cNvSpPr>
            <a:spLocks noGrp="1"/>
          </p:cNvSpPr>
          <p:nvPr>
            <p:ph type="body" sz="quarter" idx="42"/>
          </p:nvPr>
        </p:nvSpPr>
        <p:spPr>
          <a:xfrm>
            <a:off x="6107112" y="1732547"/>
            <a:ext cx="4408488" cy="3427742"/>
          </a:xfrm>
          <a:prstGeom prst="rect">
            <a:avLst/>
          </a:pr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59F53A83-9442-969A-262A-59713E4C440B}"/>
              </a:ext>
            </a:extLst>
          </p:cNvPr>
          <p:cNvSpPr>
            <a:spLocks noGrp="1"/>
          </p:cNvSpPr>
          <p:nvPr>
            <p:ph type="body" sz="quarter" idx="27"/>
          </p:nvPr>
        </p:nvSpPr>
        <p:spPr>
          <a:xfrm>
            <a:off x="5002671"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0" name="Tijdelijke aanduiding voor tekst 6">
            <a:extLst>
              <a:ext uri="{FF2B5EF4-FFF2-40B4-BE49-F238E27FC236}">
                <a16:creationId xmlns:a16="http://schemas.microsoft.com/office/drawing/2014/main" id="{EE5E8CB8-F903-FC20-21BD-1AD06954466E}"/>
              </a:ext>
            </a:extLst>
          </p:cNvPr>
          <p:cNvSpPr>
            <a:spLocks noGrp="1"/>
          </p:cNvSpPr>
          <p:nvPr>
            <p:ph type="body" sz="quarter" idx="32"/>
          </p:nvPr>
        </p:nvSpPr>
        <p:spPr>
          <a:xfrm>
            <a:off x="5202136" y="1831760"/>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22" name="Tijdelijke aanduiding voor tekst 6">
            <a:extLst>
              <a:ext uri="{FF2B5EF4-FFF2-40B4-BE49-F238E27FC236}">
                <a16:creationId xmlns:a16="http://schemas.microsoft.com/office/drawing/2014/main" id="{C15A4397-1318-932F-3EEE-2A3603DD6E6A}"/>
              </a:ext>
            </a:extLst>
          </p:cNvPr>
          <p:cNvSpPr>
            <a:spLocks noGrp="1"/>
          </p:cNvSpPr>
          <p:nvPr>
            <p:ph type="body" sz="quarter" idx="41"/>
          </p:nvPr>
        </p:nvSpPr>
        <p:spPr>
          <a:xfrm>
            <a:off x="7212012" y="2808641"/>
            <a:ext cx="2198688" cy="1383634"/>
          </a:xfrm>
          <a:prstGeom prst="rect">
            <a:avLst/>
          </a:prstGeom>
        </p:spPr>
        <p:txBody>
          <a:bodyPr anchor="ctr">
            <a:noAutofit/>
          </a:bodyPr>
          <a:lstStyle>
            <a:lvl1pPr marL="0" indent="0" algn="ctr">
              <a:buNone/>
              <a:defRPr sz="2400" b="0">
                <a:solidFill>
                  <a:schemeClr val="accent1"/>
                </a:solidFill>
              </a:defRPr>
            </a:lvl1pPr>
          </a:lstStyle>
          <a:p>
            <a:pPr lvl="0"/>
            <a:r>
              <a:rPr lang="nl-NL" dirty="0"/>
              <a:t>Klikken om de tekststijl van het model te bewerken</a:t>
            </a:r>
          </a:p>
        </p:txBody>
      </p:sp>
      <p:sp>
        <p:nvSpPr>
          <p:cNvPr id="27" name="Tijdelijke aanduiding voor tekst 27">
            <a:extLst>
              <a:ext uri="{FF2B5EF4-FFF2-40B4-BE49-F238E27FC236}">
                <a16:creationId xmlns:a16="http://schemas.microsoft.com/office/drawing/2014/main" id="{3D0BA1BC-2EBA-96E0-F6A7-88A44F68E584}"/>
              </a:ext>
            </a:extLst>
          </p:cNvPr>
          <p:cNvSpPr>
            <a:spLocks noGrp="1"/>
          </p:cNvSpPr>
          <p:nvPr>
            <p:ph type="body" sz="quarter" idx="43"/>
          </p:nvPr>
        </p:nvSpPr>
        <p:spPr>
          <a:xfrm>
            <a:off x="9439085"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9" name="Tijdelijke aanduiding voor tekst 6">
            <a:extLst>
              <a:ext uri="{FF2B5EF4-FFF2-40B4-BE49-F238E27FC236}">
                <a16:creationId xmlns:a16="http://schemas.microsoft.com/office/drawing/2014/main" id="{B9A9D319-EBB3-D1CC-F2BF-FD5102479B98}"/>
              </a:ext>
            </a:extLst>
          </p:cNvPr>
          <p:cNvSpPr>
            <a:spLocks noGrp="1"/>
          </p:cNvSpPr>
          <p:nvPr>
            <p:ph type="body" sz="quarter" idx="45"/>
          </p:nvPr>
        </p:nvSpPr>
        <p:spPr>
          <a:xfrm>
            <a:off x="9638550" y="1831760"/>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0" name="Tijdelijke aanduiding voor tekst 27">
            <a:extLst>
              <a:ext uri="{FF2B5EF4-FFF2-40B4-BE49-F238E27FC236}">
                <a16:creationId xmlns:a16="http://schemas.microsoft.com/office/drawing/2014/main" id="{087E9940-6B78-430A-0A9D-EF8BE91C8B69}"/>
              </a:ext>
            </a:extLst>
          </p:cNvPr>
          <p:cNvSpPr>
            <a:spLocks noGrp="1"/>
          </p:cNvSpPr>
          <p:nvPr>
            <p:ph type="body" sz="quarter" idx="46"/>
          </p:nvPr>
        </p:nvSpPr>
        <p:spPr>
          <a:xfrm>
            <a:off x="5002211"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2" name="Tijdelijke aanduiding voor tekst 6">
            <a:extLst>
              <a:ext uri="{FF2B5EF4-FFF2-40B4-BE49-F238E27FC236}">
                <a16:creationId xmlns:a16="http://schemas.microsoft.com/office/drawing/2014/main" id="{9F04A996-C63E-E581-8BC9-B7F54463ABD3}"/>
              </a:ext>
            </a:extLst>
          </p:cNvPr>
          <p:cNvSpPr>
            <a:spLocks noGrp="1"/>
          </p:cNvSpPr>
          <p:nvPr>
            <p:ph type="body" sz="quarter" idx="48"/>
          </p:nvPr>
        </p:nvSpPr>
        <p:spPr>
          <a:xfrm>
            <a:off x="5201676" y="5262021"/>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3" name="Tijdelijke aanduiding voor tekst 27">
            <a:extLst>
              <a:ext uri="{FF2B5EF4-FFF2-40B4-BE49-F238E27FC236}">
                <a16:creationId xmlns:a16="http://schemas.microsoft.com/office/drawing/2014/main" id="{17B0A215-2B6E-ECC9-5628-B473975D53C4}"/>
              </a:ext>
            </a:extLst>
          </p:cNvPr>
          <p:cNvSpPr>
            <a:spLocks noGrp="1"/>
          </p:cNvSpPr>
          <p:nvPr>
            <p:ph type="body" sz="quarter" idx="49"/>
          </p:nvPr>
        </p:nvSpPr>
        <p:spPr>
          <a:xfrm>
            <a:off x="9433069"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5" name="Tijdelijke aanduiding voor tekst 6">
            <a:extLst>
              <a:ext uri="{FF2B5EF4-FFF2-40B4-BE49-F238E27FC236}">
                <a16:creationId xmlns:a16="http://schemas.microsoft.com/office/drawing/2014/main" id="{72CC78D9-DA32-C9FC-64E8-24AB5AD6B431}"/>
              </a:ext>
            </a:extLst>
          </p:cNvPr>
          <p:cNvSpPr>
            <a:spLocks noGrp="1"/>
          </p:cNvSpPr>
          <p:nvPr>
            <p:ph type="body" sz="quarter" idx="51"/>
          </p:nvPr>
        </p:nvSpPr>
        <p:spPr>
          <a:xfrm>
            <a:off x="9632534" y="5262021"/>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8" name="Titel 1">
            <a:extLst>
              <a:ext uri="{FF2B5EF4-FFF2-40B4-BE49-F238E27FC236}">
                <a16:creationId xmlns:a16="http://schemas.microsoft.com/office/drawing/2014/main" id="{F292BF54-4C12-4DA1-E102-963B78D984DE}"/>
              </a:ext>
            </a:extLst>
          </p:cNvPr>
          <p:cNvSpPr>
            <a:spLocks noGrp="1"/>
          </p:cNvSpPr>
          <p:nvPr>
            <p:ph type="title"/>
          </p:nvPr>
        </p:nvSpPr>
        <p:spPr>
          <a:xfrm>
            <a:off x="579024" y="571501"/>
            <a:ext cx="3318288" cy="1257300"/>
          </a:xfrm>
          <a:solidFill>
            <a:schemeClr val="accent1"/>
          </a:solidFill>
        </p:spPr>
        <p:txBody>
          <a:bodyPr anchor="ctr"/>
          <a:lstStyle>
            <a:lvl1pPr>
              <a:defRPr>
                <a:solidFill>
                  <a:schemeClr val="bg1"/>
                </a:solidFill>
              </a:defRPr>
            </a:lvl1pPr>
          </a:lstStyle>
          <a:p>
            <a:r>
              <a:rPr lang="nl-NL" dirty="0"/>
              <a:t>Klik om stijl te bewerken</a:t>
            </a:r>
            <a:endParaRPr lang="nl-BE" dirty="0"/>
          </a:p>
        </p:txBody>
      </p:sp>
      <p:sp>
        <p:nvSpPr>
          <p:cNvPr id="39" name="Tijdelijke aanduiding voor tekst 3">
            <a:extLst>
              <a:ext uri="{FF2B5EF4-FFF2-40B4-BE49-F238E27FC236}">
                <a16:creationId xmlns:a16="http://schemas.microsoft.com/office/drawing/2014/main" id="{2E704517-395E-79E2-2D9E-347E26D12F89}"/>
              </a:ext>
            </a:extLst>
          </p:cNvPr>
          <p:cNvSpPr>
            <a:spLocks noGrp="1"/>
          </p:cNvSpPr>
          <p:nvPr>
            <p:ph type="body" sz="quarter" idx="30"/>
          </p:nvPr>
        </p:nvSpPr>
        <p:spPr>
          <a:xfrm>
            <a:off x="579023" y="1998921"/>
            <a:ext cx="3318289"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08FBAD9F-70B3-56F6-6985-504EF8AC714A}"/>
              </a:ext>
            </a:extLst>
          </p:cNvPr>
          <p:cNvSpPr>
            <a:spLocks noGrp="1"/>
          </p:cNvSpPr>
          <p:nvPr>
            <p:ph type="ftr" sz="quarter" idx="52"/>
          </p:nvPr>
        </p:nvSpPr>
        <p:spPr/>
        <p:txBody>
          <a:bodyPr/>
          <a:lstStyle/>
          <a:p>
            <a:endParaRPr lang="nl-BE" dirty="0"/>
          </a:p>
        </p:txBody>
      </p:sp>
      <p:sp>
        <p:nvSpPr>
          <p:cNvPr id="3" name="Tijdelijke aanduiding voor dianummer 2">
            <a:extLst>
              <a:ext uri="{FF2B5EF4-FFF2-40B4-BE49-F238E27FC236}">
                <a16:creationId xmlns:a16="http://schemas.microsoft.com/office/drawing/2014/main" id="{0D68CEE6-316D-F5E8-2D86-C89FEF3E2D70}"/>
              </a:ext>
            </a:extLst>
          </p:cNvPr>
          <p:cNvSpPr>
            <a:spLocks noGrp="1"/>
          </p:cNvSpPr>
          <p:nvPr>
            <p:ph type="sldNum" sz="quarter" idx="53"/>
          </p:nvPr>
        </p:nvSpPr>
        <p:spPr/>
        <p:txBody>
          <a:bodyPr/>
          <a:lstStyle/>
          <a:p>
            <a:fld id="{6008D383-A939-4037-8B54-952B3017155F}" type="slidenum">
              <a:rPr lang="nl-BE" smtClean="0"/>
              <a:pPr/>
              <a:t>‹nr.›</a:t>
            </a:fld>
            <a:endParaRPr lang="nl-BE" dirty="0"/>
          </a:p>
        </p:txBody>
      </p:sp>
      <p:sp>
        <p:nvSpPr>
          <p:cNvPr id="4" name="Tijdelijke aanduiding voor afbeelding 22">
            <a:extLst>
              <a:ext uri="{FF2B5EF4-FFF2-40B4-BE49-F238E27FC236}">
                <a16:creationId xmlns:a16="http://schemas.microsoft.com/office/drawing/2014/main" id="{35341B95-AA3B-E2BA-7088-E451FA0B6142}"/>
              </a:ext>
            </a:extLst>
          </p:cNvPr>
          <p:cNvSpPr>
            <a:spLocks noGrp="1"/>
          </p:cNvSpPr>
          <p:nvPr>
            <p:ph type="pic" sz="quarter" idx="54"/>
          </p:nvPr>
        </p:nvSpPr>
        <p:spPr>
          <a:xfrm>
            <a:off x="5002671" y="571501"/>
            <a:ext cx="2209800" cy="1145522"/>
          </a:xfrm>
          <a:solidFill>
            <a:schemeClr val="bg1">
              <a:lumMod val="85000"/>
            </a:schemeClr>
          </a:solidFill>
        </p:spPr>
        <p:txBody>
          <a:bodyPr anchor="ctr"/>
          <a:lstStyle>
            <a:lvl1pPr marL="0" indent="0" algn="ctr">
              <a:buNone/>
              <a:defRPr/>
            </a:lvl1pPr>
          </a:lstStyle>
          <a:p>
            <a:endParaRPr lang="nl-BE" dirty="0"/>
          </a:p>
        </p:txBody>
      </p:sp>
      <p:sp>
        <p:nvSpPr>
          <p:cNvPr id="5" name="Tijdelijke aanduiding voor afbeelding 22">
            <a:extLst>
              <a:ext uri="{FF2B5EF4-FFF2-40B4-BE49-F238E27FC236}">
                <a16:creationId xmlns:a16="http://schemas.microsoft.com/office/drawing/2014/main" id="{F52DAAC8-BEF9-C30A-A84E-303A1243ACB6}"/>
              </a:ext>
            </a:extLst>
          </p:cNvPr>
          <p:cNvSpPr>
            <a:spLocks noGrp="1"/>
          </p:cNvSpPr>
          <p:nvPr>
            <p:ph type="pic" sz="quarter" idx="55"/>
          </p:nvPr>
        </p:nvSpPr>
        <p:spPr>
          <a:xfrm>
            <a:off x="9439085" y="571501"/>
            <a:ext cx="2209800" cy="1145522"/>
          </a:xfrm>
          <a:solidFill>
            <a:schemeClr val="bg1">
              <a:lumMod val="85000"/>
            </a:schemeClr>
          </a:solidFill>
        </p:spPr>
        <p:txBody>
          <a:bodyPr anchor="ctr"/>
          <a:lstStyle>
            <a:lvl1pPr marL="0" indent="0" algn="ctr">
              <a:buNone/>
              <a:defRPr/>
            </a:lvl1pPr>
          </a:lstStyle>
          <a:p>
            <a:endParaRPr lang="nl-BE" dirty="0"/>
          </a:p>
        </p:txBody>
      </p:sp>
      <p:sp>
        <p:nvSpPr>
          <p:cNvPr id="6" name="Tijdelijke aanduiding voor afbeelding 22">
            <a:extLst>
              <a:ext uri="{FF2B5EF4-FFF2-40B4-BE49-F238E27FC236}">
                <a16:creationId xmlns:a16="http://schemas.microsoft.com/office/drawing/2014/main" id="{3DDAE3B6-1CA9-7DEF-A298-1710B3DBDBC6}"/>
              </a:ext>
            </a:extLst>
          </p:cNvPr>
          <p:cNvSpPr>
            <a:spLocks noGrp="1"/>
          </p:cNvSpPr>
          <p:nvPr>
            <p:ph type="pic" sz="quarter" idx="56"/>
          </p:nvPr>
        </p:nvSpPr>
        <p:spPr>
          <a:xfrm>
            <a:off x="5002211" y="4002734"/>
            <a:ext cx="2209800" cy="1145522"/>
          </a:xfrm>
          <a:solidFill>
            <a:schemeClr val="bg1">
              <a:lumMod val="85000"/>
            </a:schemeClr>
          </a:solidFill>
        </p:spPr>
        <p:txBody>
          <a:bodyPr anchor="ctr"/>
          <a:lstStyle>
            <a:lvl1pPr marL="0" indent="0" algn="ctr">
              <a:buNone/>
              <a:defRPr/>
            </a:lvl1pPr>
          </a:lstStyle>
          <a:p>
            <a:endParaRPr lang="nl-BE" dirty="0"/>
          </a:p>
        </p:txBody>
      </p:sp>
      <p:sp>
        <p:nvSpPr>
          <p:cNvPr id="7" name="Tijdelijke aanduiding voor afbeelding 22">
            <a:extLst>
              <a:ext uri="{FF2B5EF4-FFF2-40B4-BE49-F238E27FC236}">
                <a16:creationId xmlns:a16="http://schemas.microsoft.com/office/drawing/2014/main" id="{6FF330C3-1ACB-ECB7-C663-4AE680C88702}"/>
              </a:ext>
            </a:extLst>
          </p:cNvPr>
          <p:cNvSpPr>
            <a:spLocks noGrp="1"/>
          </p:cNvSpPr>
          <p:nvPr>
            <p:ph type="pic" sz="quarter" idx="57"/>
          </p:nvPr>
        </p:nvSpPr>
        <p:spPr>
          <a:xfrm>
            <a:off x="9433069" y="4002734"/>
            <a:ext cx="2209800" cy="1145522"/>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1251179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750"/>
                                        <p:tgtEl>
                                          <p:spTgt spid="39"/>
                                        </p:tgtEl>
                                      </p:cBhvr>
                                    </p:animEffect>
                                  </p:childTnLst>
                                </p:cTn>
                              </p:par>
                            </p:childTnLst>
                          </p:cTn>
                        </p:par>
                        <p:par>
                          <p:cTn id="13" fill="hold">
                            <p:stCondLst>
                              <p:cond delay="1250"/>
                            </p:stCondLst>
                            <p:childTnLst>
                              <p:par>
                                <p:cTn id="14" presetID="2" presetClass="entr" presetSubtype="2" decel="10000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1+#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2" presetClass="entr" presetSubtype="1" decel="10000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par>
                          <p:cTn id="27" fill="hold">
                            <p:stCondLst>
                              <p:cond delay="225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22" presetClass="entr" presetSubtype="1" fill="hold" grpId="0" nodeType="withEffect">
                                  <p:stCondLst>
                                    <p:cond delay="30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decel="10000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decel="10000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par>
                                <p:cTn id="57" presetID="22" presetClass="entr" presetSubtype="1" fill="hold" grpId="0" nodeType="withEffect">
                                  <p:stCondLst>
                                    <p:cond delay="30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decel="10000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500" fill="hold"/>
                                        <p:tgtEl>
                                          <p:spTgt spid="33"/>
                                        </p:tgtEl>
                                        <p:attrNameLst>
                                          <p:attrName>ppt_x</p:attrName>
                                        </p:attrNameLst>
                                      </p:cBhvr>
                                      <p:tavLst>
                                        <p:tav tm="0">
                                          <p:val>
                                            <p:strVal val="#ppt_x"/>
                                          </p:val>
                                        </p:tav>
                                        <p:tav tm="100000">
                                          <p:val>
                                            <p:strVal val="#ppt_x"/>
                                          </p:val>
                                        </p:tav>
                                      </p:tavLst>
                                    </p:anim>
                                    <p:anim calcmode="lin" valueType="num">
                                      <p:cBhvr additive="base">
                                        <p:cTn id="65" dur="500" fill="hold"/>
                                        <p:tgtEl>
                                          <p:spTgt spid="33"/>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par>
                                <p:cTn id="70" presetID="22" presetClass="entr" presetSubtype="1" fill="hold" grpId="0" nodeType="withEffect">
                                  <p:stCondLst>
                                    <p:cond delay="300"/>
                                  </p:stCondLst>
                                  <p:childTnLst>
                                    <p:set>
                                      <p:cBhvr>
                                        <p:cTn id="71" dur="1" fill="hold">
                                          <p:stCondLst>
                                            <p:cond delay="0"/>
                                          </p:stCondLst>
                                        </p:cTn>
                                        <p:tgtEl>
                                          <p:spTgt spid="35"/>
                                        </p:tgtEl>
                                        <p:attrNameLst>
                                          <p:attrName>style.visibility</p:attrName>
                                        </p:attrNameLst>
                                      </p:cBhvr>
                                      <p:to>
                                        <p:strVal val="visible"/>
                                      </p:to>
                                    </p:set>
                                    <p:animEffect transition="in" filter="wipe(up)">
                                      <p:cBhvr>
                                        <p:cTn id="7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1"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2" presetClass="entr" presetSubtype="1"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7" grpId="0" animBg="1">
        <p:tmplLst>
          <p:tmpl>
            <p:tnLst>
              <p:par>
                <p:cTn presetID="2" presetClass="entr" presetSubtype="1" decel="10000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29" grpId="0">
        <p:tmplLst>
          <p:tmpl>
            <p:tnLst>
              <p:par>
                <p:cTn presetID="22" presetClass="entr" presetSubtype="1"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wipe(up)">
                      <p:cBhvr>
                        <p:cTn dur="500"/>
                        <p:tgtEl>
                          <p:spTgt spid="29"/>
                        </p:tgtEl>
                      </p:cBhvr>
                    </p:animEffect>
                  </p:childTnLst>
                </p:cTn>
              </p:par>
            </p:tnLst>
          </p:tmpl>
        </p:tmplLst>
      </p:bldP>
      <p:bldP spid="30" grpId="0" animBg="1">
        <p:tmplLst>
          <p:tmpl>
            <p:tnLst>
              <p:par>
                <p:cTn presetID="2" presetClass="entr" presetSubtype="4" decel="10000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2" grpId="0">
        <p:tmplLst>
          <p:tmpl>
            <p:tnLst>
              <p:par>
                <p:cTn presetID="22" presetClass="entr" presetSubtype="1"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animBg="1">
        <p:tmplLst>
          <p:tmpl>
            <p:tnLst>
              <p:par>
                <p:cTn presetID="2" presetClass="entr" presetSubtype="4" decel="10000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5" grpId="0">
        <p:tmplLst>
          <p:tmpl>
            <p:tnLst>
              <p:par>
                <p:cTn presetID="22" presetClass="entr" presetSubtype="1"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8" grpId="0" animBg="1"/>
      <p:bldP spid="39" grpId="0">
        <p:tmplLst>
          <p:tmpl>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750"/>
                        <p:tgtEl>
                          <p:spTgt spid="39"/>
                        </p:tgtEl>
                      </p:cBhvr>
                    </p:animEffect>
                  </p:childTnLst>
                </p:cTn>
              </p:par>
            </p:tnLst>
          </p:tmpl>
        </p:tmplLst>
      </p:bldP>
      <p:bldP spid="4" grpId="0" animBg="1"/>
      <p:bldP spid="5" grpId="0" animBg="1"/>
      <p:bldP spid="6" grpId="0" animBg="1"/>
      <p:bldP spid="7" grpId="0" animBg="1"/>
    </p:bldLst>
  </p:timing>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Vier items in cirkel met titel en tekst">
    <p:spTree>
      <p:nvGrpSpPr>
        <p:cNvPr id="1" name=""/>
        <p:cNvGrpSpPr/>
        <p:nvPr/>
      </p:nvGrpSpPr>
      <p:grpSpPr>
        <a:xfrm>
          <a:off x="0" y="0"/>
          <a:ext cx="0" cy="0"/>
          <a:chOff x="0" y="0"/>
          <a:chExt cx="0" cy="0"/>
        </a:xfrm>
      </p:grpSpPr>
      <p:sp>
        <p:nvSpPr>
          <p:cNvPr id="26" name="Tijdelijke aanduiding voor tekst 27">
            <a:extLst>
              <a:ext uri="{FF2B5EF4-FFF2-40B4-BE49-F238E27FC236}">
                <a16:creationId xmlns:a16="http://schemas.microsoft.com/office/drawing/2014/main" id="{FD54E29B-78ED-48F7-4808-01BD31A2C184}"/>
              </a:ext>
            </a:extLst>
          </p:cNvPr>
          <p:cNvSpPr>
            <a:spLocks noGrp="1"/>
          </p:cNvSpPr>
          <p:nvPr>
            <p:ph type="body" sz="quarter" idx="42"/>
          </p:nvPr>
        </p:nvSpPr>
        <p:spPr>
          <a:xfrm>
            <a:off x="6107112" y="1732547"/>
            <a:ext cx="4408488" cy="3427742"/>
          </a:xfrm>
          <a:prstGeom prst="rect">
            <a:avLst/>
          </a:pr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59F53A83-9442-969A-262A-59713E4C440B}"/>
              </a:ext>
            </a:extLst>
          </p:cNvPr>
          <p:cNvSpPr>
            <a:spLocks noGrp="1"/>
          </p:cNvSpPr>
          <p:nvPr>
            <p:ph type="body" sz="quarter" idx="27"/>
          </p:nvPr>
        </p:nvSpPr>
        <p:spPr>
          <a:xfrm>
            <a:off x="5002671"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0" name="Tijdelijke aanduiding voor tekst 6">
            <a:extLst>
              <a:ext uri="{FF2B5EF4-FFF2-40B4-BE49-F238E27FC236}">
                <a16:creationId xmlns:a16="http://schemas.microsoft.com/office/drawing/2014/main" id="{EE5E8CB8-F903-FC20-21BD-1AD06954466E}"/>
              </a:ext>
            </a:extLst>
          </p:cNvPr>
          <p:cNvSpPr>
            <a:spLocks noGrp="1"/>
          </p:cNvSpPr>
          <p:nvPr>
            <p:ph type="body" sz="quarter" idx="32"/>
          </p:nvPr>
        </p:nvSpPr>
        <p:spPr>
          <a:xfrm>
            <a:off x="5202136" y="1480678"/>
            <a:ext cx="1810870" cy="1142208"/>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22" name="Tijdelijke aanduiding voor tekst 6">
            <a:extLst>
              <a:ext uri="{FF2B5EF4-FFF2-40B4-BE49-F238E27FC236}">
                <a16:creationId xmlns:a16="http://schemas.microsoft.com/office/drawing/2014/main" id="{C15A4397-1318-932F-3EEE-2A3603DD6E6A}"/>
              </a:ext>
            </a:extLst>
          </p:cNvPr>
          <p:cNvSpPr>
            <a:spLocks noGrp="1"/>
          </p:cNvSpPr>
          <p:nvPr>
            <p:ph type="body" sz="quarter" idx="41"/>
          </p:nvPr>
        </p:nvSpPr>
        <p:spPr>
          <a:xfrm>
            <a:off x="7212012" y="2808641"/>
            <a:ext cx="2198688" cy="1383634"/>
          </a:xfrm>
          <a:prstGeom prst="rect">
            <a:avLst/>
          </a:prstGeom>
        </p:spPr>
        <p:txBody>
          <a:bodyPr anchor="ctr">
            <a:noAutofit/>
          </a:bodyPr>
          <a:lstStyle>
            <a:lvl1pPr marL="0" indent="0" algn="ctr">
              <a:buNone/>
              <a:defRPr sz="2400" b="0">
                <a:solidFill>
                  <a:schemeClr val="accent1"/>
                </a:solidFill>
              </a:defRPr>
            </a:lvl1pPr>
          </a:lstStyle>
          <a:p>
            <a:pPr lvl="0"/>
            <a:r>
              <a:rPr lang="nl-NL" dirty="0"/>
              <a:t>Klikken om de tekststijl van het model te bewerken</a:t>
            </a:r>
          </a:p>
        </p:txBody>
      </p:sp>
      <p:sp>
        <p:nvSpPr>
          <p:cNvPr id="27" name="Tijdelijke aanduiding voor tekst 27">
            <a:extLst>
              <a:ext uri="{FF2B5EF4-FFF2-40B4-BE49-F238E27FC236}">
                <a16:creationId xmlns:a16="http://schemas.microsoft.com/office/drawing/2014/main" id="{3D0BA1BC-2EBA-96E0-F6A7-88A44F68E584}"/>
              </a:ext>
            </a:extLst>
          </p:cNvPr>
          <p:cNvSpPr>
            <a:spLocks noGrp="1"/>
          </p:cNvSpPr>
          <p:nvPr>
            <p:ph type="body" sz="quarter" idx="43"/>
          </p:nvPr>
        </p:nvSpPr>
        <p:spPr>
          <a:xfrm>
            <a:off x="9439085"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9" name="Tijdelijke aanduiding voor tekst 6">
            <a:extLst>
              <a:ext uri="{FF2B5EF4-FFF2-40B4-BE49-F238E27FC236}">
                <a16:creationId xmlns:a16="http://schemas.microsoft.com/office/drawing/2014/main" id="{B9A9D319-EBB3-D1CC-F2BF-FD5102479B98}"/>
              </a:ext>
            </a:extLst>
          </p:cNvPr>
          <p:cNvSpPr>
            <a:spLocks noGrp="1"/>
          </p:cNvSpPr>
          <p:nvPr>
            <p:ph type="body" sz="quarter" idx="45"/>
          </p:nvPr>
        </p:nvSpPr>
        <p:spPr>
          <a:xfrm>
            <a:off x="9638550" y="1480678"/>
            <a:ext cx="1810870" cy="1142208"/>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0" name="Tijdelijke aanduiding voor tekst 27">
            <a:extLst>
              <a:ext uri="{FF2B5EF4-FFF2-40B4-BE49-F238E27FC236}">
                <a16:creationId xmlns:a16="http://schemas.microsoft.com/office/drawing/2014/main" id="{087E9940-6B78-430A-0A9D-EF8BE91C8B69}"/>
              </a:ext>
            </a:extLst>
          </p:cNvPr>
          <p:cNvSpPr>
            <a:spLocks noGrp="1"/>
          </p:cNvSpPr>
          <p:nvPr>
            <p:ph type="body" sz="quarter" idx="46"/>
          </p:nvPr>
        </p:nvSpPr>
        <p:spPr>
          <a:xfrm>
            <a:off x="5002211"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2" name="Tijdelijke aanduiding voor tekst 6">
            <a:extLst>
              <a:ext uri="{FF2B5EF4-FFF2-40B4-BE49-F238E27FC236}">
                <a16:creationId xmlns:a16="http://schemas.microsoft.com/office/drawing/2014/main" id="{9F04A996-C63E-E581-8BC9-B7F54463ABD3}"/>
              </a:ext>
            </a:extLst>
          </p:cNvPr>
          <p:cNvSpPr>
            <a:spLocks noGrp="1"/>
          </p:cNvSpPr>
          <p:nvPr>
            <p:ph type="body" sz="quarter" idx="48"/>
          </p:nvPr>
        </p:nvSpPr>
        <p:spPr>
          <a:xfrm>
            <a:off x="5201676" y="4910939"/>
            <a:ext cx="1810870" cy="1142208"/>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3" name="Tijdelijke aanduiding voor tekst 27">
            <a:extLst>
              <a:ext uri="{FF2B5EF4-FFF2-40B4-BE49-F238E27FC236}">
                <a16:creationId xmlns:a16="http://schemas.microsoft.com/office/drawing/2014/main" id="{17B0A215-2B6E-ECC9-5628-B473975D53C4}"/>
              </a:ext>
            </a:extLst>
          </p:cNvPr>
          <p:cNvSpPr>
            <a:spLocks noGrp="1"/>
          </p:cNvSpPr>
          <p:nvPr>
            <p:ph type="body" sz="quarter" idx="49"/>
          </p:nvPr>
        </p:nvSpPr>
        <p:spPr>
          <a:xfrm>
            <a:off x="9433069"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5" name="Tijdelijke aanduiding voor tekst 6">
            <a:extLst>
              <a:ext uri="{FF2B5EF4-FFF2-40B4-BE49-F238E27FC236}">
                <a16:creationId xmlns:a16="http://schemas.microsoft.com/office/drawing/2014/main" id="{72CC78D9-DA32-C9FC-64E8-24AB5AD6B431}"/>
              </a:ext>
            </a:extLst>
          </p:cNvPr>
          <p:cNvSpPr>
            <a:spLocks noGrp="1"/>
          </p:cNvSpPr>
          <p:nvPr>
            <p:ph type="body" sz="quarter" idx="51"/>
          </p:nvPr>
        </p:nvSpPr>
        <p:spPr>
          <a:xfrm>
            <a:off x="9632534" y="4910939"/>
            <a:ext cx="1810870" cy="1142208"/>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8" name="Titel 1">
            <a:extLst>
              <a:ext uri="{FF2B5EF4-FFF2-40B4-BE49-F238E27FC236}">
                <a16:creationId xmlns:a16="http://schemas.microsoft.com/office/drawing/2014/main" id="{F292BF54-4C12-4DA1-E102-963B78D984DE}"/>
              </a:ext>
            </a:extLst>
          </p:cNvPr>
          <p:cNvSpPr>
            <a:spLocks noGrp="1"/>
          </p:cNvSpPr>
          <p:nvPr>
            <p:ph type="title"/>
          </p:nvPr>
        </p:nvSpPr>
        <p:spPr>
          <a:xfrm>
            <a:off x="579024" y="571501"/>
            <a:ext cx="3318288" cy="1257300"/>
          </a:xfrm>
          <a:solidFill>
            <a:schemeClr val="accent1"/>
          </a:solidFill>
        </p:spPr>
        <p:txBody>
          <a:bodyPr anchor="ctr"/>
          <a:lstStyle>
            <a:lvl1pPr>
              <a:defRPr>
                <a:solidFill>
                  <a:schemeClr val="bg1"/>
                </a:solidFill>
              </a:defRPr>
            </a:lvl1pPr>
          </a:lstStyle>
          <a:p>
            <a:r>
              <a:rPr lang="nl-NL" dirty="0"/>
              <a:t>Klik om stijl te bewerken</a:t>
            </a:r>
            <a:endParaRPr lang="nl-BE" dirty="0"/>
          </a:p>
        </p:txBody>
      </p:sp>
      <p:sp>
        <p:nvSpPr>
          <p:cNvPr id="39" name="Tijdelijke aanduiding voor tekst 3">
            <a:extLst>
              <a:ext uri="{FF2B5EF4-FFF2-40B4-BE49-F238E27FC236}">
                <a16:creationId xmlns:a16="http://schemas.microsoft.com/office/drawing/2014/main" id="{2E704517-395E-79E2-2D9E-347E26D12F89}"/>
              </a:ext>
            </a:extLst>
          </p:cNvPr>
          <p:cNvSpPr>
            <a:spLocks noGrp="1"/>
          </p:cNvSpPr>
          <p:nvPr>
            <p:ph type="body" sz="quarter" idx="30"/>
          </p:nvPr>
        </p:nvSpPr>
        <p:spPr>
          <a:xfrm>
            <a:off x="579023" y="1998921"/>
            <a:ext cx="3318289"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08FBAD9F-70B3-56F6-6985-504EF8AC714A}"/>
              </a:ext>
            </a:extLst>
          </p:cNvPr>
          <p:cNvSpPr>
            <a:spLocks noGrp="1"/>
          </p:cNvSpPr>
          <p:nvPr>
            <p:ph type="ftr" sz="quarter" idx="52"/>
          </p:nvPr>
        </p:nvSpPr>
        <p:spPr/>
        <p:txBody>
          <a:bodyPr/>
          <a:lstStyle/>
          <a:p>
            <a:endParaRPr lang="nl-BE" dirty="0"/>
          </a:p>
        </p:txBody>
      </p:sp>
      <p:sp>
        <p:nvSpPr>
          <p:cNvPr id="3" name="Tijdelijke aanduiding voor dianummer 2">
            <a:extLst>
              <a:ext uri="{FF2B5EF4-FFF2-40B4-BE49-F238E27FC236}">
                <a16:creationId xmlns:a16="http://schemas.microsoft.com/office/drawing/2014/main" id="{0D68CEE6-316D-F5E8-2D86-C89FEF3E2D70}"/>
              </a:ext>
            </a:extLst>
          </p:cNvPr>
          <p:cNvSpPr>
            <a:spLocks noGrp="1"/>
          </p:cNvSpPr>
          <p:nvPr>
            <p:ph type="sldNum" sz="quarter" idx="53"/>
          </p:nvPr>
        </p:nvSpPr>
        <p:spPr/>
        <p:txBody>
          <a:bodyPr/>
          <a:lstStyle/>
          <a:p>
            <a:fld id="{6008D383-A939-4037-8B54-952B3017155F}" type="slidenum">
              <a:rPr lang="nl-BE" smtClean="0"/>
              <a:pPr/>
              <a:t>‹nr.›</a:t>
            </a:fld>
            <a:endParaRPr lang="nl-BE" dirty="0"/>
          </a:p>
        </p:txBody>
      </p:sp>
      <p:sp>
        <p:nvSpPr>
          <p:cNvPr id="12" name="Tijdelijke aanduiding voor tekst 6">
            <a:extLst>
              <a:ext uri="{FF2B5EF4-FFF2-40B4-BE49-F238E27FC236}">
                <a16:creationId xmlns:a16="http://schemas.microsoft.com/office/drawing/2014/main" id="{C6CDCC35-AE6B-A58B-379B-54F3B4B882F9}"/>
              </a:ext>
            </a:extLst>
          </p:cNvPr>
          <p:cNvSpPr>
            <a:spLocks noGrp="1"/>
          </p:cNvSpPr>
          <p:nvPr>
            <p:ph type="body" sz="quarter" idx="58" hasCustomPrompt="1"/>
          </p:nvPr>
        </p:nvSpPr>
        <p:spPr>
          <a:xfrm>
            <a:off x="5190565" y="788949"/>
            <a:ext cx="181087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3" name="Tijdelijke aanduiding voor tekst 6">
            <a:extLst>
              <a:ext uri="{FF2B5EF4-FFF2-40B4-BE49-F238E27FC236}">
                <a16:creationId xmlns:a16="http://schemas.microsoft.com/office/drawing/2014/main" id="{4BD6F037-3858-769B-ECF7-94B17AE704D0}"/>
              </a:ext>
            </a:extLst>
          </p:cNvPr>
          <p:cNvSpPr>
            <a:spLocks noGrp="1"/>
          </p:cNvSpPr>
          <p:nvPr>
            <p:ph type="body" sz="quarter" idx="59" hasCustomPrompt="1"/>
          </p:nvPr>
        </p:nvSpPr>
        <p:spPr>
          <a:xfrm>
            <a:off x="9610165" y="783188"/>
            <a:ext cx="181087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4" name="Tijdelijke aanduiding voor tekst 6">
            <a:extLst>
              <a:ext uri="{FF2B5EF4-FFF2-40B4-BE49-F238E27FC236}">
                <a16:creationId xmlns:a16="http://schemas.microsoft.com/office/drawing/2014/main" id="{A43BEAA5-FFBB-0EC4-F8C8-4B82136216E1}"/>
              </a:ext>
            </a:extLst>
          </p:cNvPr>
          <p:cNvSpPr>
            <a:spLocks noGrp="1"/>
          </p:cNvSpPr>
          <p:nvPr>
            <p:ph type="body" sz="quarter" idx="50" hasCustomPrompt="1"/>
          </p:nvPr>
        </p:nvSpPr>
        <p:spPr>
          <a:xfrm>
            <a:off x="5190565" y="4192275"/>
            <a:ext cx="181087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5" name="Tijdelijke aanduiding voor tekst 6">
            <a:extLst>
              <a:ext uri="{FF2B5EF4-FFF2-40B4-BE49-F238E27FC236}">
                <a16:creationId xmlns:a16="http://schemas.microsoft.com/office/drawing/2014/main" id="{419F10CC-5AE3-00E1-673D-B2852784BFF5}"/>
              </a:ext>
            </a:extLst>
          </p:cNvPr>
          <p:cNvSpPr>
            <a:spLocks noGrp="1"/>
          </p:cNvSpPr>
          <p:nvPr>
            <p:ph type="body" sz="quarter" idx="60" hasCustomPrompt="1"/>
          </p:nvPr>
        </p:nvSpPr>
        <p:spPr>
          <a:xfrm>
            <a:off x="9620339" y="4192275"/>
            <a:ext cx="181087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2824155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750"/>
                                        <p:tgtEl>
                                          <p:spTgt spid="39"/>
                                        </p:tgtEl>
                                      </p:cBhvr>
                                    </p:animEffect>
                                  </p:childTnLst>
                                </p:cTn>
                              </p:par>
                            </p:childTnLst>
                          </p:cTn>
                        </p:par>
                        <p:par>
                          <p:cTn id="13" fill="hold">
                            <p:stCondLst>
                              <p:cond delay="1250"/>
                            </p:stCondLst>
                            <p:childTnLst>
                              <p:par>
                                <p:cTn id="14" presetID="2" presetClass="entr" presetSubtype="2" decel="10000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1+#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2" presetClass="entr" presetSubtype="1" decel="10000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par>
                                <p:cTn id="30" presetID="22" presetClass="entr" presetSubtype="1" fill="hold" grpId="0" nodeType="withEffect">
                                  <p:stCondLst>
                                    <p:cond delay="30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decel="10000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500"/>
                                        <p:tgtEl>
                                          <p:spTgt spid="13">
                                            <p:txEl>
                                              <p:pRg st="0" end="0"/>
                                            </p:txEl>
                                          </p:spTgt>
                                        </p:tgtEl>
                                      </p:cBhvr>
                                    </p:animEffect>
                                  </p:childTnLst>
                                </p:cTn>
                              </p:par>
                              <p:par>
                                <p:cTn id="42" presetID="22" presetClass="entr" presetSubtype="1" fill="hold" grpId="0" nodeType="withEffect">
                                  <p:stCondLst>
                                    <p:cond delay="300"/>
                                  </p:stCondLst>
                                  <p:childTnLst>
                                    <p:set>
                                      <p:cBhvr>
                                        <p:cTn id="43" dur="1" fill="hold">
                                          <p:stCondLst>
                                            <p:cond delay="0"/>
                                          </p:stCondLst>
                                        </p:cTn>
                                        <p:tgtEl>
                                          <p:spTgt spid="29"/>
                                        </p:tgtEl>
                                        <p:attrNameLst>
                                          <p:attrName>style.visibility</p:attrName>
                                        </p:attrNameLst>
                                      </p:cBhvr>
                                      <p:to>
                                        <p:strVal val="visible"/>
                                      </p:to>
                                    </p:set>
                                    <p:animEffect transition="in" filter="wipe(up)">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par>
                                <p:cTn id="54" presetID="22" presetClass="entr" presetSubtype="1" fill="hold" grpId="0" nodeType="withEffect">
                                  <p:stCondLst>
                                    <p:cond delay="300"/>
                                  </p:stCondLst>
                                  <p:childTnLst>
                                    <p:set>
                                      <p:cBhvr>
                                        <p:cTn id="55" dur="1" fill="hold">
                                          <p:stCondLst>
                                            <p:cond delay="0"/>
                                          </p:stCondLst>
                                        </p:cTn>
                                        <p:tgtEl>
                                          <p:spTgt spid="32"/>
                                        </p:tgtEl>
                                        <p:attrNameLst>
                                          <p:attrName>style.visibility</p:attrName>
                                        </p:attrNameLst>
                                      </p:cBhvr>
                                      <p:to>
                                        <p:strVal val="visible"/>
                                      </p:to>
                                    </p:set>
                                    <p:animEffect transition="in" filter="wipe(up)">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decel="10000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par>
                                <p:cTn id="63" presetID="10" presetClass="entr" presetSubtype="0" fill="hold" grpId="0" nodeType="withEffect">
                                  <p:stCondLst>
                                    <p:cond delay="0"/>
                                  </p:stCondLst>
                                  <p:childTnLst>
                                    <p:set>
                                      <p:cBhvr>
                                        <p:cTn id="64" dur="1" fill="hold">
                                          <p:stCondLst>
                                            <p:cond delay="0"/>
                                          </p:stCondLst>
                                        </p:cTn>
                                        <p:tgtEl>
                                          <p:spTgt spid="15">
                                            <p:txEl>
                                              <p:pRg st="0" end="0"/>
                                            </p:txEl>
                                          </p:spTgt>
                                        </p:tgtEl>
                                        <p:attrNameLst>
                                          <p:attrName>style.visibility</p:attrName>
                                        </p:attrNameLst>
                                      </p:cBhvr>
                                      <p:to>
                                        <p:strVal val="visible"/>
                                      </p:to>
                                    </p:set>
                                    <p:animEffect transition="in" filter="fade">
                                      <p:cBhvr>
                                        <p:cTn id="65" dur="500"/>
                                        <p:tgtEl>
                                          <p:spTgt spid="15">
                                            <p:txEl>
                                              <p:pRg st="0" end="0"/>
                                            </p:txEl>
                                          </p:spTgt>
                                        </p:tgtEl>
                                      </p:cBhvr>
                                    </p:animEffect>
                                  </p:childTnLst>
                                </p:cTn>
                              </p:par>
                              <p:par>
                                <p:cTn id="66" presetID="22" presetClass="entr" presetSubtype="1" fill="hold" grpId="0" nodeType="withEffect">
                                  <p:stCondLst>
                                    <p:cond delay="300"/>
                                  </p:stCondLst>
                                  <p:childTnLst>
                                    <p:set>
                                      <p:cBhvr>
                                        <p:cTn id="67" dur="1" fill="hold">
                                          <p:stCondLst>
                                            <p:cond delay="0"/>
                                          </p:stCondLst>
                                        </p:cTn>
                                        <p:tgtEl>
                                          <p:spTgt spid="35"/>
                                        </p:tgtEl>
                                        <p:attrNameLst>
                                          <p:attrName>style.visibility</p:attrName>
                                        </p:attrNameLst>
                                      </p:cBhvr>
                                      <p:to>
                                        <p:strVal val="visible"/>
                                      </p:to>
                                    </p:set>
                                    <p:animEffect transition="in" filter="wipe(up)">
                                      <p:cBhvr>
                                        <p:cTn id="6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1"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2" presetClass="entr" presetSubtype="1"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7" grpId="0" animBg="1">
        <p:tmplLst>
          <p:tmpl>
            <p:tnLst>
              <p:par>
                <p:cTn presetID="2" presetClass="entr" presetSubtype="1" decel="10000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29" grpId="0">
        <p:tmplLst>
          <p:tmpl>
            <p:tnLst>
              <p:par>
                <p:cTn presetID="22" presetClass="entr" presetSubtype="1"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wipe(up)">
                      <p:cBhvr>
                        <p:cTn dur="500"/>
                        <p:tgtEl>
                          <p:spTgt spid="29"/>
                        </p:tgtEl>
                      </p:cBhvr>
                    </p:animEffect>
                  </p:childTnLst>
                </p:cTn>
              </p:par>
            </p:tnLst>
          </p:tmpl>
        </p:tmplLst>
      </p:bldP>
      <p:bldP spid="30" grpId="0" animBg="1">
        <p:tmplLst>
          <p:tmpl>
            <p:tnLst>
              <p:par>
                <p:cTn presetID="2" presetClass="entr" presetSubtype="4" decel="10000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2" grpId="0">
        <p:tmplLst>
          <p:tmpl>
            <p:tnLst>
              <p:par>
                <p:cTn presetID="22" presetClass="entr" presetSubtype="1"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animBg="1">
        <p:tmplLst>
          <p:tmpl>
            <p:tnLst>
              <p:par>
                <p:cTn presetID="2" presetClass="entr" presetSubtype="4" decel="10000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5" grpId="0">
        <p:tmplLst>
          <p:tmpl>
            <p:tnLst>
              <p:par>
                <p:cTn presetID="22" presetClass="entr" presetSubtype="1"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8" grpId="0" animBg="1"/>
      <p:bldP spid="39" grpId="0">
        <p:tmplLst>
          <p:tmpl>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750"/>
                        <p:tgtEl>
                          <p:spTgt spid="39"/>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Drie stappen met beeld">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3687026"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7561439"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5909" y="2286000"/>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8305800" y="2286001"/>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837460" y="4603963"/>
            <a:ext cx="278278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4711869" y="4603963"/>
            <a:ext cx="278278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8571760" y="4603963"/>
            <a:ext cx="278278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33147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4445909" y="2286000"/>
            <a:ext cx="33147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8305800" y="2286000"/>
            <a:ext cx="33147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34515983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4" grpId="0" animBg="1"/>
      <p:bldP spid="27" grpId="0" animBg="1"/>
    </p:bldLst>
  </p:timing>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Drie stappen met beeld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D0316CF7-EDD3-A30E-78DE-665E0F315570}"/>
              </a:ext>
            </a:extLst>
          </p:cNvPr>
          <p:cNvSpPr>
            <a:spLocks noGrp="1"/>
          </p:cNvSpPr>
          <p:nvPr>
            <p:ph type="body" sz="quarter" idx="40"/>
          </p:nvPr>
        </p:nvSpPr>
        <p:spPr>
          <a:xfrm rot="5400000">
            <a:off x="3827351"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27">
            <a:extLst>
              <a:ext uri="{FF2B5EF4-FFF2-40B4-BE49-F238E27FC236}">
                <a16:creationId xmlns:a16="http://schemas.microsoft.com/office/drawing/2014/main" id="{52836FA2-30BB-D5BD-9C0D-923719A87187}"/>
              </a:ext>
            </a:extLst>
          </p:cNvPr>
          <p:cNvSpPr>
            <a:spLocks noGrp="1"/>
          </p:cNvSpPr>
          <p:nvPr>
            <p:ph type="body" sz="quarter" idx="41"/>
          </p:nvPr>
        </p:nvSpPr>
        <p:spPr>
          <a:xfrm rot="5400000">
            <a:off x="7727151"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4666" y="2286000"/>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8292730" y="2286001"/>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908650" y="4603963"/>
            <a:ext cx="264040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4781816" y="4603963"/>
            <a:ext cx="264040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8629880" y="4603963"/>
            <a:ext cx="264040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33147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4444666" y="2286000"/>
            <a:ext cx="33147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8292730" y="2286000"/>
            <a:ext cx="33147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2172500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30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4" grpId="0" animBg="1"/>
      <p:bldP spid="27" grpId="0" animBg="1"/>
    </p:bldLst>
  </p:timing>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Drie stappen met pictogram en pijl">
    <p:spTree>
      <p:nvGrpSpPr>
        <p:cNvPr id="1" name=""/>
        <p:cNvGrpSpPr/>
        <p:nvPr/>
      </p:nvGrpSpPr>
      <p:grpSpPr>
        <a:xfrm>
          <a:off x="0" y="0"/>
          <a:ext cx="0" cy="0"/>
          <a:chOff x="0" y="0"/>
          <a:chExt cx="0" cy="0"/>
        </a:xfrm>
      </p:grpSpPr>
      <p:sp>
        <p:nvSpPr>
          <p:cNvPr id="40" name="Tijdelijke aanduiding voor tekst 27">
            <a:extLst>
              <a:ext uri="{FF2B5EF4-FFF2-40B4-BE49-F238E27FC236}">
                <a16:creationId xmlns:a16="http://schemas.microsoft.com/office/drawing/2014/main" id="{EAC3C5ED-060F-CEE4-8DA1-8EFE7335E321}"/>
              </a:ext>
            </a:extLst>
          </p:cNvPr>
          <p:cNvSpPr>
            <a:spLocks noGrp="1"/>
          </p:cNvSpPr>
          <p:nvPr>
            <p:ph type="body" sz="quarter" idx="40"/>
          </p:nvPr>
        </p:nvSpPr>
        <p:spPr>
          <a:xfrm rot="5400000">
            <a:off x="3847820"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1" name="Tijdelijke aanduiding voor tekst 27">
            <a:extLst>
              <a:ext uri="{FF2B5EF4-FFF2-40B4-BE49-F238E27FC236}">
                <a16:creationId xmlns:a16="http://schemas.microsoft.com/office/drawing/2014/main" id="{5251BDF9-1C5A-2947-CCD6-29284631A1FB}"/>
              </a:ext>
            </a:extLst>
          </p:cNvPr>
          <p:cNvSpPr>
            <a:spLocks noGrp="1"/>
          </p:cNvSpPr>
          <p:nvPr>
            <p:ph type="body" sz="quarter" idx="45"/>
          </p:nvPr>
        </p:nvSpPr>
        <p:spPr>
          <a:xfrm rot="5400000">
            <a:off x="7727871"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27">
            <a:extLst>
              <a:ext uri="{FF2B5EF4-FFF2-40B4-BE49-F238E27FC236}">
                <a16:creationId xmlns:a16="http://schemas.microsoft.com/office/drawing/2014/main" id="{CA187DD3-34FD-E297-0247-E53B086964E5}"/>
              </a:ext>
            </a:extLst>
          </p:cNvPr>
          <p:cNvSpPr>
            <a:spLocks noGrp="1"/>
          </p:cNvSpPr>
          <p:nvPr>
            <p:ph type="body" sz="quarter" idx="28"/>
          </p:nvPr>
        </p:nvSpPr>
        <p:spPr>
          <a:xfrm>
            <a:off x="5715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9" name="Tijdelijke aanduiding voor tekst 27">
            <a:extLst>
              <a:ext uri="{FF2B5EF4-FFF2-40B4-BE49-F238E27FC236}">
                <a16:creationId xmlns:a16="http://schemas.microsoft.com/office/drawing/2014/main" id="{9436E17F-ACC9-E68F-1043-BAB73808B5CA}"/>
              </a:ext>
            </a:extLst>
          </p:cNvPr>
          <p:cNvSpPr>
            <a:spLocks noGrp="1"/>
          </p:cNvSpPr>
          <p:nvPr>
            <p:ph type="body" sz="quarter" idx="27"/>
          </p:nvPr>
        </p:nvSpPr>
        <p:spPr>
          <a:xfrm>
            <a:off x="4447794" y="2286000"/>
            <a:ext cx="33146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0" name="Tijdelijke aanduiding voor tekst 27">
            <a:extLst>
              <a:ext uri="{FF2B5EF4-FFF2-40B4-BE49-F238E27FC236}">
                <a16:creationId xmlns:a16="http://schemas.microsoft.com/office/drawing/2014/main" id="{23372691-6FED-2EC0-1993-B6BC18914619}"/>
              </a:ext>
            </a:extLst>
          </p:cNvPr>
          <p:cNvSpPr>
            <a:spLocks noGrp="1"/>
          </p:cNvSpPr>
          <p:nvPr>
            <p:ph type="body" sz="quarter" idx="29"/>
          </p:nvPr>
        </p:nvSpPr>
        <p:spPr>
          <a:xfrm>
            <a:off x="83058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1" name="Tijdelijke aanduiding voor afbeelding 8">
            <a:extLst>
              <a:ext uri="{FF2B5EF4-FFF2-40B4-BE49-F238E27FC236}">
                <a16:creationId xmlns:a16="http://schemas.microsoft.com/office/drawing/2014/main" id="{76EE87E8-C818-AA41-A570-579BD3D0F5FF}"/>
              </a:ext>
            </a:extLst>
          </p:cNvPr>
          <p:cNvSpPr>
            <a:spLocks noGrp="1"/>
          </p:cNvSpPr>
          <p:nvPr>
            <p:ph type="pic" sz="quarter" idx="15" hasCustomPrompt="1"/>
          </p:nvPr>
        </p:nvSpPr>
        <p:spPr>
          <a:xfrm>
            <a:off x="174507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2" name="Tijdelijke aanduiding voor tekst 6">
            <a:extLst>
              <a:ext uri="{FF2B5EF4-FFF2-40B4-BE49-F238E27FC236}">
                <a16:creationId xmlns:a16="http://schemas.microsoft.com/office/drawing/2014/main" id="{8DC36B21-2429-DA4B-1D7D-4DE7D3B04AF2}"/>
              </a:ext>
            </a:extLst>
          </p:cNvPr>
          <p:cNvSpPr>
            <a:spLocks noGrp="1"/>
          </p:cNvSpPr>
          <p:nvPr>
            <p:ph type="body" sz="quarter" idx="18"/>
          </p:nvPr>
        </p:nvSpPr>
        <p:spPr>
          <a:xfrm>
            <a:off x="811014" y="4210727"/>
            <a:ext cx="2721374"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3" name="Tijdelijke aanduiding voor tekst 9">
            <a:extLst>
              <a:ext uri="{FF2B5EF4-FFF2-40B4-BE49-F238E27FC236}">
                <a16:creationId xmlns:a16="http://schemas.microsoft.com/office/drawing/2014/main" id="{C0A6E83A-D799-3997-A0FB-226D2B04C73D}"/>
              </a:ext>
            </a:extLst>
          </p:cNvPr>
          <p:cNvSpPr>
            <a:spLocks noGrp="1"/>
          </p:cNvSpPr>
          <p:nvPr>
            <p:ph type="body" sz="quarter" idx="23"/>
          </p:nvPr>
        </p:nvSpPr>
        <p:spPr>
          <a:xfrm rot="5400000">
            <a:off x="215370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4" name="Tijdelijke aanduiding voor afbeelding 8">
            <a:extLst>
              <a:ext uri="{FF2B5EF4-FFF2-40B4-BE49-F238E27FC236}">
                <a16:creationId xmlns:a16="http://schemas.microsoft.com/office/drawing/2014/main" id="{E46CC20D-1ED3-BAA6-436F-3C730E1ED17E}"/>
              </a:ext>
            </a:extLst>
          </p:cNvPr>
          <p:cNvSpPr>
            <a:spLocks noGrp="1"/>
          </p:cNvSpPr>
          <p:nvPr>
            <p:ph type="pic" sz="quarter" idx="31" hasCustomPrompt="1"/>
          </p:nvPr>
        </p:nvSpPr>
        <p:spPr>
          <a:xfrm>
            <a:off x="5678517"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5" name="Tijdelijke aanduiding voor tekst 6">
            <a:extLst>
              <a:ext uri="{FF2B5EF4-FFF2-40B4-BE49-F238E27FC236}">
                <a16:creationId xmlns:a16="http://schemas.microsoft.com/office/drawing/2014/main" id="{FEC55269-0A2E-84CA-2A62-8B6A5B5794F7}"/>
              </a:ext>
            </a:extLst>
          </p:cNvPr>
          <p:cNvSpPr>
            <a:spLocks noGrp="1"/>
          </p:cNvSpPr>
          <p:nvPr>
            <p:ph type="body" sz="quarter" idx="32"/>
          </p:nvPr>
        </p:nvSpPr>
        <p:spPr>
          <a:xfrm>
            <a:off x="4744456" y="4210727"/>
            <a:ext cx="2721374"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6" name="Tijdelijke aanduiding voor tekst 9">
            <a:extLst>
              <a:ext uri="{FF2B5EF4-FFF2-40B4-BE49-F238E27FC236}">
                <a16:creationId xmlns:a16="http://schemas.microsoft.com/office/drawing/2014/main" id="{5C8BE018-BE5A-AB09-8402-01506B14524B}"/>
              </a:ext>
            </a:extLst>
          </p:cNvPr>
          <p:cNvSpPr>
            <a:spLocks noGrp="1"/>
          </p:cNvSpPr>
          <p:nvPr>
            <p:ph type="body" sz="quarter" idx="33"/>
          </p:nvPr>
        </p:nvSpPr>
        <p:spPr>
          <a:xfrm rot="5400000">
            <a:off x="6087143"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7" name="Tijdelijke aanduiding voor afbeelding 8">
            <a:extLst>
              <a:ext uri="{FF2B5EF4-FFF2-40B4-BE49-F238E27FC236}">
                <a16:creationId xmlns:a16="http://schemas.microsoft.com/office/drawing/2014/main" id="{9FAF0E6C-11A7-00F4-E8E9-B3BD6C1CEE80}"/>
              </a:ext>
            </a:extLst>
          </p:cNvPr>
          <p:cNvSpPr>
            <a:spLocks noGrp="1"/>
          </p:cNvSpPr>
          <p:nvPr>
            <p:ph type="pic" sz="quarter" idx="34" hasCustomPrompt="1"/>
          </p:nvPr>
        </p:nvSpPr>
        <p:spPr>
          <a:xfrm>
            <a:off x="9536523"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8" name="Tijdelijke aanduiding voor tekst 6">
            <a:extLst>
              <a:ext uri="{FF2B5EF4-FFF2-40B4-BE49-F238E27FC236}">
                <a16:creationId xmlns:a16="http://schemas.microsoft.com/office/drawing/2014/main" id="{C8F1013D-2343-6AD8-515D-C1CE17F4BA57}"/>
              </a:ext>
            </a:extLst>
          </p:cNvPr>
          <p:cNvSpPr>
            <a:spLocks noGrp="1"/>
          </p:cNvSpPr>
          <p:nvPr>
            <p:ph type="body" sz="quarter" idx="35"/>
          </p:nvPr>
        </p:nvSpPr>
        <p:spPr>
          <a:xfrm>
            <a:off x="8602462" y="4210727"/>
            <a:ext cx="2721374"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9" name="Tijdelijke aanduiding voor tekst 9">
            <a:extLst>
              <a:ext uri="{FF2B5EF4-FFF2-40B4-BE49-F238E27FC236}">
                <a16:creationId xmlns:a16="http://schemas.microsoft.com/office/drawing/2014/main" id="{84AAB0EF-007F-BD20-6547-AA6BADCD947F}"/>
              </a:ext>
            </a:extLst>
          </p:cNvPr>
          <p:cNvSpPr>
            <a:spLocks noGrp="1"/>
          </p:cNvSpPr>
          <p:nvPr>
            <p:ph type="body" sz="quarter" idx="36"/>
          </p:nvPr>
        </p:nvSpPr>
        <p:spPr>
          <a:xfrm rot="5400000">
            <a:off x="9945149"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Tree>
    <p:extLst>
      <p:ext uri="{BB962C8B-B14F-4D97-AF65-F5344CB8AC3E}">
        <p14:creationId xmlns:p14="http://schemas.microsoft.com/office/powerpoint/2010/main" val="12575983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Effect transition="in" filter="fade">
                                      <p:cBhvr>
                                        <p:cTn id="18" dur="500"/>
                                        <p:tgtEl>
                                          <p:spTgt spid="31"/>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33"/>
                                        </p:tgtEl>
                                        <p:attrNameLst>
                                          <p:attrName>style.visibility</p:attrName>
                                        </p:attrNameLst>
                                      </p:cBhvr>
                                      <p:to>
                                        <p:strVal val="visible"/>
                                      </p:to>
                                    </p:set>
                                    <p:animEffect transition="in" filter="barn(outVertical)">
                                      <p:cBhvr>
                                        <p:cTn id="21" dur="500"/>
                                        <p:tgtEl>
                                          <p:spTgt spid="33"/>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32">
                                            <p:txEl>
                                              <p:pRg st="0" end="0"/>
                                            </p:txEl>
                                          </p:spTgt>
                                        </p:tgtEl>
                                        <p:attrNameLst>
                                          <p:attrName>style.visibility</p:attrName>
                                        </p:attrNameLst>
                                      </p:cBhvr>
                                      <p:to>
                                        <p:strVal val="visible"/>
                                      </p:to>
                                    </p:set>
                                    <p:animEffect transition="in" filter="fade">
                                      <p:cBhvr>
                                        <p:cTn id="24" dur="500"/>
                                        <p:tgtEl>
                                          <p:spTgt spid="32">
                                            <p:txEl>
                                              <p:pRg st="0" end="0"/>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fill="hold"/>
                                        <p:tgtEl>
                                          <p:spTgt spid="34"/>
                                        </p:tgtEl>
                                        <p:attrNameLst>
                                          <p:attrName>ppt_w</p:attrName>
                                        </p:attrNameLst>
                                      </p:cBhvr>
                                      <p:tavLst>
                                        <p:tav tm="0">
                                          <p:val>
                                            <p:fltVal val="0"/>
                                          </p:val>
                                        </p:tav>
                                        <p:tav tm="100000">
                                          <p:val>
                                            <p:strVal val="#ppt_w"/>
                                          </p:val>
                                        </p:tav>
                                      </p:tavLst>
                                    </p:anim>
                                    <p:anim calcmode="lin" valueType="num">
                                      <p:cBhvr>
                                        <p:cTn id="38" dur="500" fill="hold"/>
                                        <p:tgtEl>
                                          <p:spTgt spid="34"/>
                                        </p:tgtEl>
                                        <p:attrNameLst>
                                          <p:attrName>ppt_h</p:attrName>
                                        </p:attrNameLst>
                                      </p:cBhvr>
                                      <p:tavLst>
                                        <p:tav tm="0">
                                          <p:val>
                                            <p:fltVal val="0"/>
                                          </p:val>
                                        </p:tav>
                                        <p:tav tm="100000">
                                          <p:val>
                                            <p:strVal val="#ppt_h"/>
                                          </p:val>
                                        </p:tav>
                                      </p:tavLst>
                                    </p:anim>
                                    <p:animEffect transition="in" filter="fade">
                                      <p:cBhvr>
                                        <p:cTn id="39" dur="500"/>
                                        <p:tgtEl>
                                          <p:spTgt spid="34"/>
                                        </p:tgtEl>
                                      </p:cBhvr>
                                    </p:animEffect>
                                  </p:childTnLst>
                                </p:cTn>
                              </p:par>
                              <p:par>
                                <p:cTn id="40" presetID="16" presetClass="entr" presetSubtype="37" fill="hold" grpId="0" nodeType="withEffect">
                                  <p:stCondLst>
                                    <p:cond delay="150"/>
                                  </p:stCondLst>
                                  <p:childTnLst>
                                    <p:set>
                                      <p:cBhvr>
                                        <p:cTn id="41" dur="1" fill="hold">
                                          <p:stCondLst>
                                            <p:cond delay="0"/>
                                          </p:stCondLst>
                                        </p:cTn>
                                        <p:tgtEl>
                                          <p:spTgt spid="36"/>
                                        </p:tgtEl>
                                        <p:attrNameLst>
                                          <p:attrName>style.visibility</p:attrName>
                                        </p:attrNameLst>
                                      </p:cBhvr>
                                      <p:to>
                                        <p:strVal val="visible"/>
                                      </p:to>
                                    </p:set>
                                    <p:animEffect transition="in" filter="barn(outVertical)">
                                      <p:cBhvr>
                                        <p:cTn id="42" dur="500"/>
                                        <p:tgtEl>
                                          <p:spTgt spid="36"/>
                                        </p:tgtEl>
                                      </p:cBhvr>
                                    </p:animEffect>
                                  </p:childTnLst>
                                </p:cTn>
                              </p:par>
                              <p:par>
                                <p:cTn id="43" presetID="10" presetClass="entr" presetSubtype="0" fill="hold" grpId="0" nodeType="withEffect">
                                  <p:stCondLst>
                                    <p:cond delay="300"/>
                                  </p:stCondLst>
                                  <p:childTnLst>
                                    <p:set>
                                      <p:cBhvr>
                                        <p:cTn id="44" dur="1" fill="hold">
                                          <p:stCondLst>
                                            <p:cond delay="0"/>
                                          </p:stCondLst>
                                        </p:cTn>
                                        <p:tgtEl>
                                          <p:spTgt spid="35">
                                            <p:txEl>
                                              <p:pRg st="0" end="0"/>
                                            </p:txEl>
                                          </p:spTgt>
                                        </p:tgtEl>
                                        <p:attrNameLst>
                                          <p:attrName>style.visibility</p:attrName>
                                        </p:attrNameLst>
                                      </p:cBhvr>
                                      <p:to>
                                        <p:strVal val="visible"/>
                                      </p:to>
                                    </p:set>
                                    <p:animEffect transition="in" filter="fade">
                                      <p:cBhvr>
                                        <p:cTn id="45" dur="500"/>
                                        <p:tgtEl>
                                          <p:spTgt spid="35">
                                            <p:txEl>
                                              <p:pRg st="0" end="0"/>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500" fill="hold"/>
                                        <p:tgtEl>
                                          <p:spTgt spid="37"/>
                                        </p:tgtEl>
                                        <p:attrNameLst>
                                          <p:attrName>ppt_w</p:attrName>
                                        </p:attrNameLst>
                                      </p:cBhvr>
                                      <p:tavLst>
                                        <p:tav tm="0">
                                          <p:val>
                                            <p:fltVal val="0"/>
                                          </p:val>
                                        </p:tav>
                                        <p:tav tm="100000">
                                          <p:val>
                                            <p:strVal val="#ppt_w"/>
                                          </p:val>
                                        </p:tav>
                                      </p:tavLst>
                                    </p:anim>
                                    <p:anim calcmode="lin" valueType="num">
                                      <p:cBhvr>
                                        <p:cTn id="59" dur="500" fill="hold"/>
                                        <p:tgtEl>
                                          <p:spTgt spid="37"/>
                                        </p:tgtEl>
                                        <p:attrNameLst>
                                          <p:attrName>ppt_h</p:attrName>
                                        </p:attrNameLst>
                                      </p:cBhvr>
                                      <p:tavLst>
                                        <p:tav tm="0">
                                          <p:val>
                                            <p:fltVal val="0"/>
                                          </p:val>
                                        </p:tav>
                                        <p:tav tm="100000">
                                          <p:val>
                                            <p:strVal val="#ppt_h"/>
                                          </p:val>
                                        </p:tav>
                                      </p:tavLst>
                                    </p:anim>
                                    <p:animEffect transition="in" filter="fade">
                                      <p:cBhvr>
                                        <p:cTn id="60" dur="500"/>
                                        <p:tgtEl>
                                          <p:spTgt spid="37"/>
                                        </p:tgtEl>
                                      </p:cBhvr>
                                    </p:animEffect>
                                  </p:childTnLst>
                                </p:cTn>
                              </p:par>
                              <p:par>
                                <p:cTn id="61" presetID="16" presetClass="entr" presetSubtype="37" fill="hold" grpId="0" nodeType="withEffect">
                                  <p:stCondLst>
                                    <p:cond delay="150"/>
                                  </p:stCondLst>
                                  <p:childTnLst>
                                    <p:set>
                                      <p:cBhvr>
                                        <p:cTn id="62" dur="1" fill="hold">
                                          <p:stCondLst>
                                            <p:cond delay="0"/>
                                          </p:stCondLst>
                                        </p:cTn>
                                        <p:tgtEl>
                                          <p:spTgt spid="39"/>
                                        </p:tgtEl>
                                        <p:attrNameLst>
                                          <p:attrName>style.visibility</p:attrName>
                                        </p:attrNameLst>
                                      </p:cBhvr>
                                      <p:to>
                                        <p:strVal val="visible"/>
                                      </p:to>
                                    </p:set>
                                    <p:animEffect transition="in" filter="barn(outVertical)">
                                      <p:cBhvr>
                                        <p:cTn id="63" dur="500"/>
                                        <p:tgtEl>
                                          <p:spTgt spid="39"/>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38">
                                            <p:txEl>
                                              <p:pRg st="0" end="0"/>
                                            </p:txEl>
                                          </p:spTgt>
                                        </p:tgtEl>
                                        <p:attrNameLst>
                                          <p:attrName>style.visibility</p:attrName>
                                        </p:attrNameLst>
                                      </p:cBhvr>
                                      <p:to>
                                        <p:strVal val="visible"/>
                                      </p:to>
                                    </p:set>
                                    <p:animEffect transition="in" filter="fade">
                                      <p:cBhvr>
                                        <p:cTn id="66"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tmplLst>
          <p:tmpl>
            <p:tnLst>
              <p:par>
                <p:cTn presetID="22" presetClass="entr" presetSubtype="8" fill="hold" nodeType="withEffect">
                  <p:stCondLst>
                    <p:cond delay="30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1" grpId="0" animBg="1">
        <p:tmplLst>
          <p:tmpl>
            <p:tnLst>
              <p:par>
                <p:cTn presetID="22" presetClass="entr" presetSubtype="8" fill="hold" nodeType="withEffect">
                  <p:stCondLst>
                    <p:cond delay="3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 grpId="0"/>
      <p:bldP spid="28" grpId="0" animBg="1">
        <p:tmplLst>
          <p:tmpl>
            <p:tnLst>
              <p:par>
                <p:cTn presetID="2" presetClass="entr" presetSubtype="4"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animBg="1">
        <p:tmplLst>
          <p:tmpl>
            <p:tnLst>
              <p:par>
                <p:cTn presetID="2" presetClass="entr" presetSubtype="4" decel="10000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animBg="1">
        <p:tmplLst>
          <p:tmpl>
            <p:tnLst>
              <p:par>
                <p:cTn presetID="2" presetClass="entr" presetSubtype="4" decel="10000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p:bldP spid="32" grpId="0" build="p">
        <p:tmplLst>
          <p:tmpl lvl="1">
            <p:tnLst>
              <p:par>
                <p:cTn presetID="10" presetClass="entr" presetSubtype="0"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animBg="1">
        <p:tmplLst>
          <p:tmpl>
            <p:tnLst>
              <p:par>
                <p:cTn presetID="16" presetClass="entr" presetSubtype="37" fill="hold" nodeType="withEffect">
                  <p:stCondLst>
                    <p:cond delay="150"/>
                  </p:stCondLst>
                  <p:childTnLst>
                    <p:set>
                      <p:cBhvr>
                        <p:cTn dur="1" fill="hold">
                          <p:stCondLst>
                            <p:cond delay="0"/>
                          </p:stCondLst>
                        </p:cTn>
                        <p:tgtEl>
                          <p:spTgt spid="33"/>
                        </p:tgtEl>
                        <p:attrNameLst>
                          <p:attrName>style.visibility</p:attrName>
                        </p:attrNameLst>
                      </p:cBhvr>
                      <p:to>
                        <p:strVal val="visible"/>
                      </p:to>
                    </p:set>
                    <p:animEffect transition="in" filter="barn(outVertical)">
                      <p:cBhvr>
                        <p:cTn dur="500"/>
                        <p:tgtEl>
                          <p:spTgt spid="33"/>
                        </p:tgtEl>
                      </p:cBhvr>
                    </p:animEffect>
                  </p:childTnLst>
                </p:cTn>
              </p:par>
            </p:tnLst>
          </p:tmpl>
        </p:tmplLst>
      </p:bldP>
      <p:bldP spid="34" grpId="0"/>
      <p:bldP spid="35" grpId="0" build="p">
        <p:tmplLst>
          <p:tmpl lvl="1">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animBg="1">
        <p:tmplLst>
          <p:tmpl>
            <p:tnLst>
              <p:par>
                <p:cTn presetID="16" presetClass="entr" presetSubtype="37" fill="hold" nodeType="withEffect">
                  <p:stCondLst>
                    <p:cond delay="150"/>
                  </p:stCondLst>
                  <p:childTnLst>
                    <p:set>
                      <p:cBhvr>
                        <p:cTn dur="1" fill="hold">
                          <p:stCondLst>
                            <p:cond delay="0"/>
                          </p:stCondLst>
                        </p:cTn>
                        <p:tgtEl>
                          <p:spTgt spid="36"/>
                        </p:tgtEl>
                        <p:attrNameLst>
                          <p:attrName>style.visibility</p:attrName>
                        </p:attrNameLst>
                      </p:cBhvr>
                      <p:to>
                        <p:strVal val="visible"/>
                      </p:to>
                    </p:set>
                    <p:animEffect transition="in" filter="barn(outVertical)">
                      <p:cBhvr>
                        <p:cTn dur="500"/>
                        <p:tgtEl>
                          <p:spTgt spid="36"/>
                        </p:tgtEl>
                      </p:cBhvr>
                    </p:animEffect>
                  </p:childTnLst>
                </p:cTn>
              </p:par>
            </p:tnLst>
          </p:tmpl>
        </p:tmplLst>
      </p:bldP>
      <p:bldP spid="37" grpId="0"/>
      <p:bldP spid="38" grpId="0" build="p">
        <p:tmplLst>
          <p:tmpl lvl="1">
            <p:tnLst>
              <p:par>
                <p:cTn presetID="10" presetClass="entr" presetSubtype="0" fill="hold" nodeType="withEffect">
                  <p:stCondLst>
                    <p:cond delay="3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animBg="1">
        <p:tmplLst>
          <p:tmpl>
            <p:tnLst>
              <p:par>
                <p:cTn presetID="16" presetClass="entr" presetSubtype="37" fill="hold" nodeType="withEffect">
                  <p:stCondLst>
                    <p:cond delay="150"/>
                  </p:stCondLst>
                  <p:childTnLst>
                    <p:set>
                      <p:cBhvr>
                        <p:cTn dur="1" fill="hold">
                          <p:stCondLst>
                            <p:cond delay="0"/>
                          </p:stCondLst>
                        </p:cTn>
                        <p:tgtEl>
                          <p:spTgt spid="39"/>
                        </p:tgtEl>
                        <p:attrNameLst>
                          <p:attrName>style.visibility</p:attrName>
                        </p:attrNameLst>
                      </p:cBhvr>
                      <p:to>
                        <p:strVal val="visible"/>
                      </p:to>
                    </p:set>
                    <p:animEffect transition="in" filter="barn(outVertical)">
                      <p:cBhvr>
                        <p:cTn dur="500"/>
                        <p:tgtEl>
                          <p:spTgt spid="39"/>
                        </p:tgtEl>
                      </p:cBhvr>
                    </p:animEffect>
                  </p:childTnLst>
                </p:cTn>
              </p:par>
            </p:tnLst>
          </p:tmpl>
        </p:tmplLst>
      </p:bldP>
    </p:bldLst>
  </p:timing>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Drie stappen met tekst">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3670359"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7542804"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2051" y="2286000"/>
            <a:ext cx="33146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8283518" y="2286000"/>
            <a:ext cx="33146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870652" y="2613061"/>
            <a:ext cx="2727009"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4741203" y="2613061"/>
            <a:ext cx="2727009"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8582670" y="2613061"/>
            <a:ext cx="2727009"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870419" y="3542395"/>
            <a:ext cx="2727714"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4740970" y="3542395"/>
            <a:ext cx="2727714"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8582437" y="3542395"/>
            <a:ext cx="2727714"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4551225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6">
                                            <p:txEl>
                                              <p:pRg st="0" end="0"/>
                                            </p:txEl>
                                          </p:spTgt>
                                        </p:tgtEl>
                                        <p:attrNameLst>
                                          <p:attrName>style.visibility</p:attrName>
                                        </p:attrNameLst>
                                      </p:cBhvr>
                                      <p:to>
                                        <p:strVal val="visible"/>
                                      </p:to>
                                    </p:set>
                                    <p:animEffect transition="in" filter="fade">
                                      <p:cBhvr>
                                        <p:cTn id="60" dur="500"/>
                                        <p:tgtEl>
                                          <p:spTgt spid="36">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6">
                                            <p:txEl>
                                              <p:pRg st="1" end="1"/>
                                            </p:txEl>
                                          </p:spTgt>
                                        </p:tgtEl>
                                        <p:attrNameLst>
                                          <p:attrName>style.visibility</p:attrName>
                                        </p:attrNameLst>
                                      </p:cBhvr>
                                      <p:to>
                                        <p:strVal val="visible"/>
                                      </p:to>
                                    </p:set>
                                    <p:animEffect transition="in" filter="fade">
                                      <p:cBhvr>
                                        <p:cTn id="63" dur="500"/>
                                        <p:tgtEl>
                                          <p:spTgt spid="36">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6">
                                            <p:txEl>
                                              <p:pRg st="2" end="2"/>
                                            </p:txEl>
                                          </p:spTgt>
                                        </p:tgtEl>
                                        <p:attrNameLst>
                                          <p:attrName>style.visibility</p:attrName>
                                        </p:attrNameLst>
                                      </p:cBhvr>
                                      <p:to>
                                        <p:strVal val="visible"/>
                                      </p:to>
                                    </p:set>
                                    <p:animEffect transition="in" filter="fade">
                                      <p:cBhvr>
                                        <p:cTn id="66"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met tekst in twee kolommen - versie 2">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1676400" y="0"/>
            <a:ext cx="3314700"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571500" y="571500"/>
            <a:ext cx="11049000" cy="5715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969258" y="795743"/>
            <a:ext cx="10325806" cy="633251"/>
          </a:xfrm>
        </p:spPr>
        <p:txBody>
          <a:bodyPr/>
          <a:lstStyle/>
          <a:p>
            <a:r>
              <a:rPr lang="nl-NL"/>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969258" y="1714500"/>
            <a:ext cx="10325806" cy="4165489"/>
          </a:xfrm>
        </p:spPr>
        <p:txBody>
          <a:bodyPr numCol="2" spcCol="72000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3" name="Tijdelijke aanduiding voor voettekst 2">
            <a:extLst>
              <a:ext uri="{FF2B5EF4-FFF2-40B4-BE49-F238E27FC236}">
                <a16:creationId xmlns:a16="http://schemas.microsoft.com/office/drawing/2014/main" id="{31B4446F-F653-2183-A30D-548CA6DF3C55}"/>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E9D544F0-C54E-424C-528A-82018D9E4196}"/>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4028187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6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1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Drie stappen met tekst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34A1548E-F969-8A19-A175-7CE137833C86}"/>
              </a:ext>
            </a:extLst>
          </p:cNvPr>
          <p:cNvSpPr>
            <a:spLocks noGrp="1"/>
          </p:cNvSpPr>
          <p:nvPr>
            <p:ph type="body" sz="quarter" idx="40"/>
          </p:nvPr>
        </p:nvSpPr>
        <p:spPr>
          <a:xfrm rot="5400000">
            <a:off x="3829620"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8" name="Tijdelijke aanduiding voor tekst 27">
            <a:extLst>
              <a:ext uri="{FF2B5EF4-FFF2-40B4-BE49-F238E27FC236}">
                <a16:creationId xmlns:a16="http://schemas.microsoft.com/office/drawing/2014/main" id="{2AA944FE-C488-D5E2-7DEC-32AEE722085B}"/>
              </a:ext>
            </a:extLst>
          </p:cNvPr>
          <p:cNvSpPr>
            <a:spLocks noGrp="1"/>
          </p:cNvSpPr>
          <p:nvPr>
            <p:ph type="body" sz="quarter" idx="41"/>
          </p:nvPr>
        </p:nvSpPr>
        <p:spPr>
          <a:xfrm rot="5400000">
            <a:off x="7708455"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3229" y="2286000"/>
            <a:ext cx="33146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8282373"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711122" y="2613061"/>
            <a:ext cx="2973291"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4592864" y="2613061"/>
            <a:ext cx="2973291"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8432008" y="2613061"/>
            <a:ext cx="2973291"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721052" y="3542395"/>
            <a:ext cx="2974060"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4592475" y="3542395"/>
            <a:ext cx="2974060"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8431619" y="3542395"/>
            <a:ext cx="2974060"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2099547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tmplLst>
          <p:tmpl>
            <p:tnLst>
              <p:par>
                <p:cTn presetID="22" presetClass="entr" presetSubtype="8"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Vier stappen met beeld">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2773715"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5725723"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27">
            <a:extLst>
              <a:ext uri="{FF2B5EF4-FFF2-40B4-BE49-F238E27FC236}">
                <a16:creationId xmlns:a16="http://schemas.microsoft.com/office/drawing/2014/main" id="{CB2D7889-E2F3-9E28-4C68-A5CF55EEEF77}"/>
              </a:ext>
            </a:extLst>
          </p:cNvPr>
          <p:cNvSpPr>
            <a:spLocks noGrp="1"/>
          </p:cNvSpPr>
          <p:nvPr>
            <p:ph type="body" sz="quarter" idx="47"/>
          </p:nvPr>
        </p:nvSpPr>
        <p:spPr>
          <a:xfrm>
            <a:off x="8668014"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13507"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4300"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06724"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7709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3712972"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66637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9606189"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3513507"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6464300"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8" name="Tijdelijke aanduiding voor afbeelding 22">
            <a:extLst>
              <a:ext uri="{FF2B5EF4-FFF2-40B4-BE49-F238E27FC236}">
                <a16:creationId xmlns:a16="http://schemas.microsoft.com/office/drawing/2014/main" id="{AA06C313-40BB-252A-0576-6202D60E4171}"/>
              </a:ext>
            </a:extLst>
          </p:cNvPr>
          <p:cNvSpPr>
            <a:spLocks noGrp="1"/>
          </p:cNvSpPr>
          <p:nvPr>
            <p:ph type="pic" sz="quarter" idx="51"/>
          </p:nvPr>
        </p:nvSpPr>
        <p:spPr>
          <a:xfrm>
            <a:off x="9406724" y="2286000"/>
            <a:ext cx="22098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34906983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par>
                                <p:cTn id="52" presetID="22" presetClass="entr" presetSubtype="8" fill="hold" grpId="0" nodeType="withEffect">
                                  <p:stCondLst>
                                    <p:cond delay="50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tmplLst>
          <p:tmpl>
            <p:tnLst>
              <p:par>
                <p:cTn presetID="22" presetClass="entr" presetSubtype="8"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7" grpId="0" animBg="1"/>
      <p:bldP spid="28" grpId="0" animBg="1"/>
    </p:bldLst>
  </p:timing>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Vier stappen met beeld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D0316CF7-EDD3-A30E-78DE-665E0F315570}"/>
              </a:ext>
            </a:extLst>
          </p:cNvPr>
          <p:cNvSpPr>
            <a:spLocks noGrp="1"/>
          </p:cNvSpPr>
          <p:nvPr>
            <p:ph type="body" sz="quarter" idx="40"/>
          </p:nvPr>
        </p:nvSpPr>
        <p:spPr>
          <a:xfrm rot="5400000">
            <a:off x="2737716"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27">
            <a:extLst>
              <a:ext uri="{FF2B5EF4-FFF2-40B4-BE49-F238E27FC236}">
                <a16:creationId xmlns:a16="http://schemas.microsoft.com/office/drawing/2014/main" id="{52836FA2-30BB-D5BD-9C0D-923719A87187}"/>
              </a:ext>
            </a:extLst>
          </p:cNvPr>
          <p:cNvSpPr>
            <a:spLocks noGrp="1"/>
          </p:cNvSpPr>
          <p:nvPr>
            <p:ph type="body" sz="quarter" idx="41"/>
          </p:nvPr>
        </p:nvSpPr>
        <p:spPr>
          <a:xfrm rot="5400000">
            <a:off x="5683314"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tekst 27">
            <a:extLst>
              <a:ext uri="{FF2B5EF4-FFF2-40B4-BE49-F238E27FC236}">
                <a16:creationId xmlns:a16="http://schemas.microsoft.com/office/drawing/2014/main" id="{FC01FE12-2A9C-C4D7-8E88-313928E914CB}"/>
              </a:ext>
            </a:extLst>
          </p:cNvPr>
          <p:cNvSpPr>
            <a:spLocks noGrp="1"/>
          </p:cNvSpPr>
          <p:nvPr>
            <p:ph type="body" sz="quarter" idx="42"/>
          </p:nvPr>
        </p:nvSpPr>
        <p:spPr>
          <a:xfrm rot="5400000">
            <a:off x="8628911"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13507"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4300"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06724"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7709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3712972"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66637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9606189"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3513507"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6464300"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8" name="Tijdelijke aanduiding voor afbeelding 22">
            <a:extLst>
              <a:ext uri="{FF2B5EF4-FFF2-40B4-BE49-F238E27FC236}">
                <a16:creationId xmlns:a16="http://schemas.microsoft.com/office/drawing/2014/main" id="{AA06C313-40BB-252A-0576-6202D60E4171}"/>
              </a:ext>
            </a:extLst>
          </p:cNvPr>
          <p:cNvSpPr>
            <a:spLocks noGrp="1"/>
          </p:cNvSpPr>
          <p:nvPr>
            <p:ph type="pic" sz="quarter" idx="51"/>
          </p:nvPr>
        </p:nvSpPr>
        <p:spPr>
          <a:xfrm>
            <a:off x="9406724" y="2286000"/>
            <a:ext cx="22098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6411850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30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par>
                                <p:cTn id="52" presetID="22" presetClass="entr" presetSubtype="8" fill="hold" grpId="0" nodeType="withEffect">
                                  <p:stCondLst>
                                    <p:cond delay="30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animBg="1">
        <p:tmplLst>
          <p:tmpl>
            <p:tnLst>
              <p:par>
                <p:cTn presetID="22" presetClass="entr" presetSubtype="8"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7" grpId="0" animBg="1"/>
      <p:bldP spid="28" grpId="0" animBg="1"/>
    </p:bldLst>
  </p:timing>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Vier stappen met pictogram en pijl">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0A3E5A93-6E71-34DD-440E-49EB3BF62DE8}"/>
              </a:ext>
            </a:extLst>
          </p:cNvPr>
          <p:cNvSpPr>
            <a:spLocks noGrp="1"/>
          </p:cNvSpPr>
          <p:nvPr>
            <p:ph type="body" sz="quarter" idx="40"/>
          </p:nvPr>
        </p:nvSpPr>
        <p:spPr>
          <a:xfrm rot="5400000">
            <a:off x="2737716"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27">
            <a:extLst>
              <a:ext uri="{FF2B5EF4-FFF2-40B4-BE49-F238E27FC236}">
                <a16:creationId xmlns:a16="http://schemas.microsoft.com/office/drawing/2014/main" id="{0651B4F5-3382-0CF5-2740-5EBE1ECF5222}"/>
              </a:ext>
            </a:extLst>
          </p:cNvPr>
          <p:cNvSpPr>
            <a:spLocks noGrp="1"/>
          </p:cNvSpPr>
          <p:nvPr>
            <p:ph type="body" sz="quarter" idx="41"/>
          </p:nvPr>
        </p:nvSpPr>
        <p:spPr>
          <a:xfrm rot="5400000">
            <a:off x="5692192"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4" name="Tijdelijke aanduiding voor tekst 27">
            <a:extLst>
              <a:ext uri="{FF2B5EF4-FFF2-40B4-BE49-F238E27FC236}">
                <a16:creationId xmlns:a16="http://schemas.microsoft.com/office/drawing/2014/main" id="{0FFD6EF5-DF35-3D05-4DDF-0D366D9386E7}"/>
              </a:ext>
            </a:extLst>
          </p:cNvPr>
          <p:cNvSpPr>
            <a:spLocks noGrp="1"/>
          </p:cNvSpPr>
          <p:nvPr>
            <p:ph type="body" sz="quarter" idx="42"/>
          </p:nvPr>
        </p:nvSpPr>
        <p:spPr>
          <a:xfrm rot="5400000">
            <a:off x="8628911"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16556"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1611"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06666"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260532"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781723"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1669158"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4202554"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3723745"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4611180"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7149241"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6670432"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7557867"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afbeelding 8">
            <a:extLst>
              <a:ext uri="{FF2B5EF4-FFF2-40B4-BE49-F238E27FC236}">
                <a16:creationId xmlns:a16="http://schemas.microsoft.com/office/drawing/2014/main" id="{0D97DEB1-2D34-21F7-D6D1-B105BEA7F943}"/>
              </a:ext>
            </a:extLst>
          </p:cNvPr>
          <p:cNvSpPr>
            <a:spLocks noGrp="1"/>
          </p:cNvSpPr>
          <p:nvPr>
            <p:ph type="pic" sz="quarter" idx="37" hasCustomPrompt="1"/>
          </p:nvPr>
        </p:nvSpPr>
        <p:spPr>
          <a:xfrm>
            <a:off x="10095061"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9616252"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8" name="Tijdelijke aanduiding voor tekst 9">
            <a:extLst>
              <a:ext uri="{FF2B5EF4-FFF2-40B4-BE49-F238E27FC236}">
                <a16:creationId xmlns:a16="http://schemas.microsoft.com/office/drawing/2014/main" id="{297B1F5B-D4F6-4AA5-562F-0A0655D03286}"/>
              </a:ext>
            </a:extLst>
          </p:cNvPr>
          <p:cNvSpPr>
            <a:spLocks noGrp="1"/>
          </p:cNvSpPr>
          <p:nvPr>
            <p:ph type="body" sz="quarter" idx="39"/>
          </p:nvPr>
        </p:nvSpPr>
        <p:spPr>
          <a:xfrm rot="5400000">
            <a:off x="10503687"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4385926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16" presetClass="entr" presetSubtype="37" fill="hold" grpId="0" nodeType="withEffect">
                                  <p:stCondLst>
                                    <p:cond delay="150"/>
                                  </p:stCondLst>
                                  <p:childTnLst>
                                    <p:set>
                                      <p:cBhvr>
                                        <p:cTn id="41" dur="1" fill="hold">
                                          <p:stCondLst>
                                            <p:cond delay="0"/>
                                          </p:stCondLst>
                                        </p:cTn>
                                        <p:tgtEl>
                                          <p:spTgt spid="12"/>
                                        </p:tgtEl>
                                        <p:attrNameLst>
                                          <p:attrName>style.visibility</p:attrName>
                                        </p:attrNameLst>
                                      </p:cBhvr>
                                      <p:to>
                                        <p:strVal val="visible"/>
                                      </p:to>
                                    </p:set>
                                    <p:animEffect transition="in" filter="barn(outVertical)">
                                      <p:cBhvr>
                                        <p:cTn id="42" dur="500"/>
                                        <p:tgtEl>
                                          <p:spTgt spid="12"/>
                                        </p:tgtEl>
                                      </p:cBhvr>
                                    </p:animEffect>
                                  </p:childTnLst>
                                </p:cTn>
                              </p:par>
                              <p:par>
                                <p:cTn id="43" presetID="10" presetClass="entr" presetSubtype="0" fill="hold" grpId="0" nodeType="withEffect">
                                  <p:stCondLst>
                                    <p:cond delay="30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fade">
                                      <p:cBhvr>
                                        <p:cTn id="45" dur="500"/>
                                        <p:tgtEl>
                                          <p:spTgt spid="11">
                                            <p:txEl>
                                              <p:pRg st="0" end="0"/>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par>
                                <p:cTn id="61" presetID="16" presetClass="entr" presetSubtype="37" fill="hold" grpId="0" nodeType="withEffect">
                                  <p:stCondLst>
                                    <p:cond delay="150"/>
                                  </p:stCondLst>
                                  <p:childTnLst>
                                    <p:set>
                                      <p:cBhvr>
                                        <p:cTn id="62" dur="1" fill="hold">
                                          <p:stCondLst>
                                            <p:cond delay="0"/>
                                          </p:stCondLst>
                                        </p:cTn>
                                        <p:tgtEl>
                                          <p:spTgt spid="15"/>
                                        </p:tgtEl>
                                        <p:attrNameLst>
                                          <p:attrName>style.visibility</p:attrName>
                                        </p:attrNameLst>
                                      </p:cBhvr>
                                      <p:to>
                                        <p:strVal val="visible"/>
                                      </p:to>
                                    </p:set>
                                    <p:animEffect transition="in" filter="barn(outVertical)">
                                      <p:cBhvr>
                                        <p:cTn id="63" dur="500"/>
                                        <p:tgtEl>
                                          <p:spTgt spid="15"/>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14">
                                            <p:txEl>
                                              <p:pRg st="0" end="0"/>
                                            </p:txEl>
                                          </p:spTgt>
                                        </p:tgtEl>
                                        <p:attrNameLst>
                                          <p:attrName>style.visibility</p:attrName>
                                        </p:attrNameLst>
                                      </p:cBhvr>
                                      <p:to>
                                        <p:strVal val="visible"/>
                                      </p:to>
                                    </p:set>
                                    <p:animEffect transition="in" filter="fade">
                                      <p:cBhvr>
                                        <p:cTn id="66" dur="500"/>
                                        <p:tgtEl>
                                          <p:spTgt spid="14">
                                            <p:txEl>
                                              <p:pRg st="0" end="0"/>
                                            </p:txEl>
                                          </p:spTgt>
                                        </p:tgtEl>
                                      </p:cBhvr>
                                    </p:animEffect>
                                  </p:childTnLst>
                                </p:cTn>
                              </p:par>
                              <p:par>
                                <p:cTn id="67" presetID="22" presetClass="entr" presetSubtype="8" fill="hold" grpId="0" nodeType="withEffect">
                                  <p:stCondLst>
                                    <p:cond delay="30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childTnLst>
                          </p:cTn>
                        </p:par>
                        <p:par>
                          <p:cTn id="76" fill="hold">
                            <p:stCondLst>
                              <p:cond delay="500"/>
                            </p:stCondLst>
                            <p:childTnLst>
                              <p:par>
                                <p:cTn id="77" presetID="53" presetClass="entr" presetSubtype="16"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ppt_w</p:attrName>
                                        </p:attrNameLst>
                                      </p:cBhvr>
                                      <p:tavLst>
                                        <p:tav tm="0">
                                          <p:val>
                                            <p:fltVal val="0"/>
                                          </p:val>
                                        </p:tav>
                                        <p:tav tm="100000">
                                          <p:val>
                                            <p:strVal val="#ppt_w"/>
                                          </p:val>
                                        </p:tav>
                                      </p:tavLst>
                                    </p:anim>
                                    <p:anim calcmode="lin" valueType="num">
                                      <p:cBhvr>
                                        <p:cTn id="80" dur="500" fill="hold"/>
                                        <p:tgtEl>
                                          <p:spTgt spid="16"/>
                                        </p:tgtEl>
                                        <p:attrNameLst>
                                          <p:attrName>ppt_h</p:attrName>
                                        </p:attrNameLst>
                                      </p:cBhvr>
                                      <p:tavLst>
                                        <p:tav tm="0">
                                          <p:val>
                                            <p:fltVal val="0"/>
                                          </p:val>
                                        </p:tav>
                                        <p:tav tm="100000">
                                          <p:val>
                                            <p:strVal val="#ppt_h"/>
                                          </p:val>
                                        </p:tav>
                                      </p:tavLst>
                                    </p:anim>
                                    <p:animEffect transition="in" filter="fade">
                                      <p:cBhvr>
                                        <p:cTn id="81" dur="500"/>
                                        <p:tgtEl>
                                          <p:spTgt spid="16"/>
                                        </p:tgtEl>
                                      </p:cBhvr>
                                    </p:animEffect>
                                  </p:childTnLst>
                                </p:cTn>
                              </p:par>
                              <p:par>
                                <p:cTn id="82" presetID="16" presetClass="entr" presetSubtype="37" fill="hold" grpId="0" nodeType="withEffect">
                                  <p:stCondLst>
                                    <p:cond delay="150"/>
                                  </p:stCondLst>
                                  <p:childTnLst>
                                    <p:set>
                                      <p:cBhvr>
                                        <p:cTn id="83" dur="1" fill="hold">
                                          <p:stCondLst>
                                            <p:cond delay="0"/>
                                          </p:stCondLst>
                                        </p:cTn>
                                        <p:tgtEl>
                                          <p:spTgt spid="18"/>
                                        </p:tgtEl>
                                        <p:attrNameLst>
                                          <p:attrName>style.visibility</p:attrName>
                                        </p:attrNameLst>
                                      </p:cBhvr>
                                      <p:to>
                                        <p:strVal val="visible"/>
                                      </p:to>
                                    </p:set>
                                    <p:animEffect transition="in" filter="barn(outVertical)">
                                      <p:cBhvr>
                                        <p:cTn id="84" dur="500"/>
                                        <p:tgtEl>
                                          <p:spTgt spid="18"/>
                                        </p:tgtEl>
                                      </p:cBhvr>
                                    </p:animEffect>
                                  </p:childTnLst>
                                </p:cTn>
                              </p:par>
                              <p:par>
                                <p:cTn id="85" presetID="10" presetClass="entr" presetSubtype="0" fill="hold" grpId="0" nodeType="withEffect">
                                  <p:stCondLst>
                                    <p:cond delay="300"/>
                                  </p:stCondLst>
                                  <p:childTnLst>
                                    <p:set>
                                      <p:cBhvr>
                                        <p:cTn id="86" dur="1" fill="hold">
                                          <p:stCondLst>
                                            <p:cond delay="0"/>
                                          </p:stCondLst>
                                        </p:cTn>
                                        <p:tgtEl>
                                          <p:spTgt spid="17">
                                            <p:txEl>
                                              <p:pRg st="0" end="0"/>
                                            </p:txEl>
                                          </p:spTgt>
                                        </p:tgtEl>
                                        <p:attrNameLst>
                                          <p:attrName>style.visibility</p:attrName>
                                        </p:attrNameLst>
                                      </p:cBhvr>
                                      <p:to>
                                        <p:strVal val="visible"/>
                                      </p:to>
                                    </p:set>
                                    <p:animEffect transition="in" filter="fade">
                                      <p:cBhvr>
                                        <p:cTn id="8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2" presetClass="entr" presetSubtype="8" fill="hold" nodeType="withEffect">
                  <p:stCondLst>
                    <p:cond delay="30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animBg="1">
        <p:tmplLst>
          <p:tmpl>
            <p:tnLst>
              <p:par>
                <p:cTn presetID="22" presetClass="entr" presetSubtype="8"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tmplLst>
          <p:tmpl>
            <p:tnLst>
              <p:par>
                <p:cTn presetID="22" presetClass="entr" presetSubtype="8"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P spid="16" grpId="0"/>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6" presetClass="entr" presetSubtype="37" fill="hold" nodeType="withEffect">
                  <p:stCondLst>
                    <p:cond delay="15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Vier stappen met tekst">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2773715"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5722882"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27">
            <a:extLst>
              <a:ext uri="{FF2B5EF4-FFF2-40B4-BE49-F238E27FC236}">
                <a16:creationId xmlns:a16="http://schemas.microsoft.com/office/drawing/2014/main" id="{CB2D7889-E2F3-9E28-4C68-A5CF55EEEF77}"/>
              </a:ext>
            </a:extLst>
          </p:cNvPr>
          <p:cNvSpPr>
            <a:spLocks noGrp="1"/>
          </p:cNvSpPr>
          <p:nvPr>
            <p:ph type="body" sz="quarter" idx="47"/>
          </p:nvPr>
        </p:nvSpPr>
        <p:spPr>
          <a:xfrm>
            <a:off x="8684259"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20429"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9357"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18285"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77096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3728319"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6668822"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961016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781050"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3724069"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6666357"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9609697"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971811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par>
                                <p:cTn id="67" presetID="22" presetClass="entr" presetSubtype="8" fill="hold" grpId="0" nodeType="withEffect">
                                  <p:stCondLst>
                                    <p:cond delay="50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500"/>
                                  </p:stCondLst>
                                  <p:childTnLst>
                                    <p:set>
                                      <p:cBhvr>
                                        <p:cTn id="77" dur="1" fill="hold">
                                          <p:stCondLst>
                                            <p:cond delay="0"/>
                                          </p:stCondLst>
                                        </p:cTn>
                                        <p:tgtEl>
                                          <p:spTgt spid="31">
                                            <p:txEl>
                                              <p:pRg st="0" end="0"/>
                                            </p:txEl>
                                          </p:spTgt>
                                        </p:tgtEl>
                                        <p:attrNameLst>
                                          <p:attrName>style.visibility</p:attrName>
                                        </p:attrNameLst>
                                      </p:cBhvr>
                                      <p:to>
                                        <p:strVal val="visible"/>
                                      </p:to>
                                    </p:set>
                                    <p:animEffect transition="in" filter="fade">
                                      <p:cBhvr>
                                        <p:cTn id="78" dur="500"/>
                                        <p:tgtEl>
                                          <p:spTgt spid="31">
                                            <p:txEl>
                                              <p:pRg st="0" end="0"/>
                                            </p:txEl>
                                          </p:spTgt>
                                        </p:tgtEl>
                                      </p:cBhvr>
                                    </p:animEffect>
                                  </p:childTnLst>
                                </p:cTn>
                              </p:par>
                              <p:par>
                                <p:cTn id="79" presetID="10" presetClass="entr" presetSubtype="0" fill="hold" grpId="0" nodeType="withEffect">
                                  <p:stCondLst>
                                    <p:cond delay="550"/>
                                  </p:stCondLst>
                                  <p:childTnLst>
                                    <p:set>
                                      <p:cBhvr>
                                        <p:cTn id="80" dur="1" fill="hold">
                                          <p:stCondLst>
                                            <p:cond delay="0"/>
                                          </p:stCondLst>
                                        </p:cTn>
                                        <p:tgtEl>
                                          <p:spTgt spid="36">
                                            <p:txEl>
                                              <p:pRg st="0" end="0"/>
                                            </p:txEl>
                                          </p:spTgt>
                                        </p:tgtEl>
                                        <p:attrNameLst>
                                          <p:attrName>style.visibility</p:attrName>
                                        </p:attrNameLst>
                                      </p:cBhvr>
                                      <p:to>
                                        <p:strVal val="visible"/>
                                      </p:to>
                                    </p:set>
                                    <p:animEffect transition="in" filter="fade">
                                      <p:cBhvr>
                                        <p:cTn id="81" dur="500"/>
                                        <p:tgtEl>
                                          <p:spTgt spid="36">
                                            <p:txEl>
                                              <p:pRg st="0" end="0"/>
                                            </p:txEl>
                                          </p:spTgt>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36">
                                            <p:txEl>
                                              <p:pRg st="1" end="1"/>
                                            </p:txEl>
                                          </p:spTgt>
                                        </p:tgtEl>
                                        <p:attrNameLst>
                                          <p:attrName>style.visibility</p:attrName>
                                        </p:attrNameLst>
                                      </p:cBhvr>
                                      <p:to>
                                        <p:strVal val="visible"/>
                                      </p:to>
                                    </p:set>
                                    <p:animEffect transition="in" filter="fade">
                                      <p:cBhvr>
                                        <p:cTn id="84" dur="500"/>
                                        <p:tgtEl>
                                          <p:spTgt spid="36">
                                            <p:txEl>
                                              <p:pRg st="1" end="1"/>
                                            </p:txEl>
                                          </p:spTgt>
                                        </p:tgtEl>
                                      </p:cBhvr>
                                    </p:animEffect>
                                  </p:childTnLst>
                                </p:cTn>
                              </p:par>
                              <p:par>
                                <p:cTn id="85" presetID="10" presetClass="entr" presetSubtype="0" fill="hold" grpId="0" nodeType="withEffect">
                                  <p:stCondLst>
                                    <p:cond delay="550"/>
                                  </p:stCondLst>
                                  <p:childTnLst>
                                    <p:set>
                                      <p:cBhvr>
                                        <p:cTn id="86" dur="1" fill="hold">
                                          <p:stCondLst>
                                            <p:cond delay="0"/>
                                          </p:stCondLst>
                                        </p:cTn>
                                        <p:tgtEl>
                                          <p:spTgt spid="36">
                                            <p:txEl>
                                              <p:pRg st="2" end="2"/>
                                            </p:txEl>
                                          </p:spTgt>
                                        </p:tgtEl>
                                        <p:attrNameLst>
                                          <p:attrName>style.visibility</p:attrName>
                                        </p:attrNameLst>
                                      </p:cBhvr>
                                      <p:to>
                                        <p:strVal val="visible"/>
                                      </p:to>
                                    </p:set>
                                    <p:animEffect transition="in" filter="fade">
                                      <p:cBhvr>
                                        <p:cTn id="8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tmplLst>
          <p:tmpl>
            <p:tnLst>
              <p:par>
                <p:cTn presetID="22" presetClass="entr" presetSubtype="8"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Vier stappen met tekst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34A1548E-F969-8A19-A175-7CE137833C86}"/>
              </a:ext>
            </a:extLst>
          </p:cNvPr>
          <p:cNvSpPr>
            <a:spLocks noGrp="1"/>
          </p:cNvSpPr>
          <p:nvPr>
            <p:ph type="body" sz="quarter" idx="40"/>
          </p:nvPr>
        </p:nvSpPr>
        <p:spPr>
          <a:xfrm rot="5400000">
            <a:off x="2737716"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8" name="Tijdelijke aanduiding voor tekst 27">
            <a:extLst>
              <a:ext uri="{FF2B5EF4-FFF2-40B4-BE49-F238E27FC236}">
                <a16:creationId xmlns:a16="http://schemas.microsoft.com/office/drawing/2014/main" id="{2AA944FE-C488-D5E2-7DEC-32AEE722085B}"/>
              </a:ext>
            </a:extLst>
          </p:cNvPr>
          <p:cNvSpPr>
            <a:spLocks noGrp="1"/>
          </p:cNvSpPr>
          <p:nvPr>
            <p:ph type="body" sz="quarter" idx="41"/>
          </p:nvPr>
        </p:nvSpPr>
        <p:spPr>
          <a:xfrm rot="5400000">
            <a:off x="5683314"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27">
            <a:extLst>
              <a:ext uri="{FF2B5EF4-FFF2-40B4-BE49-F238E27FC236}">
                <a16:creationId xmlns:a16="http://schemas.microsoft.com/office/drawing/2014/main" id="{B603DA96-6979-C5EC-A08E-74C0EABDDFA7}"/>
              </a:ext>
            </a:extLst>
          </p:cNvPr>
          <p:cNvSpPr>
            <a:spLocks noGrp="1"/>
          </p:cNvSpPr>
          <p:nvPr>
            <p:ph type="body" sz="quarter" idx="42"/>
          </p:nvPr>
        </p:nvSpPr>
        <p:spPr>
          <a:xfrm rot="5400000">
            <a:off x="8628911"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20429"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9357"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18285"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77096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3728319"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6668822"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961016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781050"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3724069"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6666357"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9609697"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8112156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par>
                                <p:cTn id="67" presetID="22" presetClass="entr" presetSubtype="8" fill="hold" grpId="0" nodeType="withEffect">
                                  <p:stCondLst>
                                    <p:cond delay="30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500"/>
                                  </p:stCondLst>
                                  <p:childTnLst>
                                    <p:set>
                                      <p:cBhvr>
                                        <p:cTn id="77" dur="1" fill="hold">
                                          <p:stCondLst>
                                            <p:cond delay="0"/>
                                          </p:stCondLst>
                                        </p:cTn>
                                        <p:tgtEl>
                                          <p:spTgt spid="31">
                                            <p:txEl>
                                              <p:pRg st="0" end="0"/>
                                            </p:txEl>
                                          </p:spTgt>
                                        </p:tgtEl>
                                        <p:attrNameLst>
                                          <p:attrName>style.visibility</p:attrName>
                                        </p:attrNameLst>
                                      </p:cBhvr>
                                      <p:to>
                                        <p:strVal val="visible"/>
                                      </p:to>
                                    </p:set>
                                    <p:animEffect transition="in" filter="fade">
                                      <p:cBhvr>
                                        <p:cTn id="78" dur="500"/>
                                        <p:tgtEl>
                                          <p:spTgt spid="31">
                                            <p:txEl>
                                              <p:pRg st="0" end="0"/>
                                            </p:txEl>
                                          </p:spTgt>
                                        </p:tgtEl>
                                      </p:cBhvr>
                                    </p:animEffect>
                                  </p:childTnLst>
                                </p:cTn>
                              </p:par>
                              <p:par>
                                <p:cTn id="79" presetID="10" presetClass="entr" presetSubtype="0" fill="hold" grpId="0" nodeType="withEffect">
                                  <p:stCondLst>
                                    <p:cond delay="550"/>
                                  </p:stCondLst>
                                  <p:childTnLst>
                                    <p:set>
                                      <p:cBhvr>
                                        <p:cTn id="80" dur="1" fill="hold">
                                          <p:stCondLst>
                                            <p:cond delay="0"/>
                                          </p:stCondLst>
                                        </p:cTn>
                                        <p:tgtEl>
                                          <p:spTgt spid="36">
                                            <p:txEl>
                                              <p:pRg st="0" end="0"/>
                                            </p:txEl>
                                          </p:spTgt>
                                        </p:tgtEl>
                                        <p:attrNameLst>
                                          <p:attrName>style.visibility</p:attrName>
                                        </p:attrNameLst>
                                      </p:cBhvr>
                                      <p:to>
                                        <p:strVal val="visible"/>
                                      </p:to>
                                    </p:set>
                                    <p:animEffect transition="in" filter="fade">
                                      <p:cBhvr>
                                        <p:cTn id="81" dur="500"/>
                                        <p:tgtEl>
                                          <p:spTgt spid="36">
                                            <p:txEl>
                                              <p:pRg st="0" end="0"/>
                                            </p:txEl>
                                          </p:spTgt>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36">
                                            <p:txEl>
                                              <p:pRg st="1" end="1"/>
                                            </p:txEl>
                                          </p:spTgt>
                                        </p:tgtEl>
                                        <p:attrNameLst>
                                          <p:attrName>style.visibility</p:attrName>
                                        </p:attrNameLst>
                                      </p:cBhvr>
                                      <p:to>
                                        <p:strVal val="visible"/>
                                      </p:to>
                                    </p:set>
                                    <p:animEffect transition="in" filter="fade">
                                      <p:cBhvr>
                                        <p:cTn id="84" dur="500"/>
                                        <p:tgtEl>
                                          <p:spTgt spid="36">
                                            <p:txEl>
                                              <p:pRg st="1" end="1"/>
                                            </p:txEl>
                                          </p:spTgt>
                                        </p:tgtEl>
                                      </p:cBhvr>
                                    </p:animEffect>
                                  </p:childTnLst>
                                </p:cTn>
                              </p:par>
                              <p:par>
                                <p:cTn id="85" presetID="10" presetClass="entr" presetSubtype="0" fill="hold" grpId="0" nodeType="withEffect">
                                  <p:stCondLst>
                                    <p:cond delay="550"/>
                                  </p:stCondLst>
                                  <p:childTnLst>
                                    <p:set>
                                      <p:cBhvr>
                                        <p:cTn id="86" dur="1" fill="hold">
                                          <p:stCondLst>
                                            <p:cond delay="0"/>
                                          </p:stCondLst>
                                        </p:cTn>
                                        <p:tgtEl>
                                          <p:spTgt spid="36">
                                            <p:txEl>
                                              <p:pRg st="2" end="2"/>
                                            </p:txEl>
                                          </p:spTgt>
                                        </p:tgtEl>
                                        <p:attrNameLst>
                                          <p:attrName>style.visibility</p:attrName>
                                        </p:attrNameLst>
                                      </p:cBhvr>
                                      <p:to>
                                        <p:strVal val="visible"/>
                                      </p:to>
                                    </p:set>
                                    <p:animEffect transition="in" filter="fade">
                                      <p:cBhvr>
                                        <p:cTn id="8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tmplLst>
          <p:tmpl>
            <p:tnLst>
              <p:par>
                <p:cTn presetID="22" presetClass="entr" presetSubtype="8"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Vijf stappen met beeld">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9F7BFCE-2B1F-BEE2-184D-5B97953E19D9}"/>
              </a:ext>
            </a:extLst>
          </p:cNvPr>
          <p:cNvSpPr>
            <a:spLocks noGrp="1"/>
          </p:cNvSpPr>
          <p:nvPr>
            <p:ph type="body" sz="quarter" idx="52"/>
          </p:nvPr>
        </p:nvSpPr>
        <p:spPr>
          <a:xfrm>
            <a:off x="9343213" y="4510218"/>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2474222" y="4511305"/>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4781334" y="4511305"/>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27">
            <a:extLst>
              <a:ext uri="{FF2B5EF4-FFF2-40B4-BE49-F238E27FC236}">
                <a16:creationId xmlns:a16="http://schemas.microsoft.com/office/drawing/2014/main" id="{CB2D7889-E2F3-9E28-4C68-A5CF55EEEF77}"/>
              </a:ext>
            </a:extLst>
          </p:cNvPr>
          <p:cNvSpPr>
            <a:spLocks noGrp="1"/>
          </p:cNvSpPr>
          <p:nvPr>
            <p:ph type="body" sz="quarter" idx="47"/>
          </p:nvPr>
        </p:nvSpPr>
        <p:spPr>
          <a:xfrm>
            <a:off x="7054228" y="4511305"/>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585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40200"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2455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626171"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2905246"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5200577"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7479159"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285585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514020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8" name="Tijdelijke aanduiding voor afbeelding 22">
            <a:extLst>
              <a:ext uri="{FF2B5EF4-FFF2-40B4-BE49-F238E27FC236}">
                <a16:creationId xmlns:a16="http://schemas.microsoft.com/office/drawing/2014/main" id="{AA06C313-40BB-252A-0576-6202D60E4171}"/>
              </a:ext>
            </a:extLst>
          </p:cNvPr>
          <p:cNvSpPr>
            <a:spLocks noGrp="1"/>
          </p:cNvSpPr>
          <p:nvPr>
            <p:ph type="pic" sz="quarter" idx="51"/>
          </p:nvPr>
        </p:nvSpPr>
        <p:spPr>
          <a:xfrm>
            <a:off x="742455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10" name="Tijdelijke aanduiding voor tekst 27">
            <a:extLst>
              <a:ext uri="{FF2B5EF4-FFF2-40B4-BE49-F238E27FC236}">
                <a16:creationId xmlns:a16="http://schemas.microsoft.com/office/drawing/2014/main" id="{494434AA-9FBE-1AAA-2B88-EFC0F990243C}"/>
              </a:ext>
            </a:extLst>
          </p:cNvPr>
          <p:cNvSpPr>
            <a:spLocks noGrp="1"/>
          </p:cNvSpPr>
          <p:nvPr>
            <p:ph type="body" sz="quarter" idx="53"/>
          </p:nvPr>
        </p:nvSpPr>
        <p:spPr>
          <a:xfrm>
            <a:off x="9708900" y="2284913"/>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2" name="Tijdelijke aanduiding voor tekst 6">
            <a:extLst>
              <a:ext uri="{FF2B5EF4-FFF2-40B4-BE49-F238E27FC236}">
                <a16:creationId xmlns:a16="http://schemas.microsoft.com/office/drawing/2014/main" id="{5F9CE35F-4BF1-0AAD-44D3-6EA83AAFCA51}"/>
              </a:ext>
            </a:extLst>
          </p:cNvPr>
          <p:cNvSpPr>
            <a:spLocks noGrp="1"/>
          </p:cNvSpPr>
          <p:nvPr>
            <p:ph type="body" sz="quarter" idx="54"/>
          </p:nvPr>
        </p:nvSpPr>
        <p:spPr>
          <a:xfrm>
            <a:off x="9759265" y="4602876"/>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3" name="Tijdelijke aanduiding voor afbeelding 22">
            <a:extLst>
              <a:ext uri="{FF2B5EF4-FFF2-40B4-BE49-F238E27FC236}">
                <a16:creationId xmlns:a16="http://schemas.microsoft.com/office/drawing/2014/main" id="{BDDACEEB-C4CE-C761-FEBC-B0EAEA164DA9}"/>
              </a:ext>
            </a:extLst>
          </p:cNvPr>
          <p:cNvSpPr>
            <a:spLocks noGrp="1"/>
          </p:cNvSpPr>
          <p:nvPr>
            <p:ph type="pic" sz="quarter" idx="55"/>
          </p:nvPr>
        </p:nvSpPr>
        <p:spPr>
          <a:xfrm>
            <a:off x="9708900" y="2284913"/>
            <a:ext cx="19116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5519683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par>
                                <p:cTn id="52" presetID="22" presetClass="entr" presetSubtype="8" fill="hold" grpId="0" nodeType="withEffect">
                                  <p:stCondLst>
                                    <p:cond delay="50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par>
                                <p:cTn id="68" presetID="22" presetClass="entr" presetSubtype="8" fill="hold" grpId="0" nodeType="withEffect">
                                  <p:stCondLst>
                                    <p:cond delay="500"/>
                                  </p:stCondLst>
                                  <p:childTnLst>
                                    <p:set>
                                      <p:cBhvr>
                                        <p:cTn id="69" dur="1" fill="hold">
                                          <p:stCondLst>
                                            <p:cond delay="0"/>
                                          </p:stCondLst>
                                        </p:cTn>
                                        <p:tgtEl>
                                          <p:spTgt spid="9"/>
                                        </p:tgtEl>
                                        <p:attrNameLst>
                                          <p:attrName>style.visibility</p:attrName>
                                        </p:attrNameLst>
                                      </p:cBhvr>
                                      <p:to>
                                        <p:strVal val="visible"/>
                                      </p:to>
                                    </p:set>
                                    <p:animEffect transition="in" filter="wipe(left)">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decel="10000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additive="base">
                                        <p:cTn id="75" dur="500" fill="hold"/>
                                        <p:tgtEl>
                                          <p:spTgt spid="10"/>
                                        </p:tgtEl>
                                        <p:attrNameLst>
                                          <p:attrName>ppt_x</p:attrName>
                                        </p:attrNameLst>
                                      </p:cBhvr>
                                      <p:tavLst>
                                        <p:tav tm="0">
                                          <p:val>
                                            <p:strVal val="#ppt_x"/>
                                          </p:val>
                                        </p:tav>
                                        <p:tav tm="100000">
                                          <p:val>
                                            <p:strVal val="#ppt_x"/>
                                          </p:val>
                                        </p:tav>
                                      </p:tavLst>
                                    </p:anim>
                                    <p:anim calcmode="lin" valueType="num">
                                      <p:cBhvr additive="base">
                                        <p:cTn id="76" dur="500" fill="hold"/>
                                        <p:tgtEl>
                                          <p:spTgt spid="10"/>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10" presetClass="entr" presetSubtype="0" fill="hold" grpId="0" nodeType="withEffect">
                                  <p:stCondLst>
                                    <p:cond delay="300"/>
                                  </p:stCondLst>
                                  <p:childTnLst>
                                    <p:set>
                                      <p:cBhvr>
                                        <p:cTn id="82" dur="1" fill="hold">
                                          <p:stCondLst>
                                            <p:cond delay="0"/>
                                          </p:stCondLst>
                                        </p:cTn>
                                        <p:tgtEl>
                                          <p:spTgt spid="12">
                                            <p:txEl>
                                              <p:pRg st="0" end="0"/>
                                            </p:txEl>
                                          </p:spTgt>
                                        </p:tgtEl>
                                        <p:attrNameLst>
                                          <p:attrName>style.visibility</p:attrName>
                                        </p:attrNameLst>
                                      </p:cBhvr>
                                      <p:to>
                                        <p:strVal val="visible"/>
                                      </p:to>
                                    </p:set>
                                    <p:animEffect transition="in" filter="fade">
                                      <p:cBhvr>
                                        <p:cTn id="8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2" presetClass="entr" presetSubtype="8"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tmplLst>
          <p:tmpl>
            <p:tnLst>
              <p:par>
                <p:cTn presetID="22" presetClass="entr" presetSubtype="8"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7" grpId="0" animBg="1"/>
      <p:bldP spid="28" grpId="0" animBg="1"/>
      <p:bldP spid="10" grpId="0" animBg="1">
        <p:tmplLst>
          <p:tmpl>
            <p:tnLst>
              <p:par>
                <p:cTn presetID="2" presetClass="entr" presetSubtype="4" decel="10000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2" grpId="0" build="p">
        <p:tmplLst>
          <p:tmpl lvl="1">
            <p:tnLst>
              <p:par>
                <p:cTn presetID="10" presetClass="entr" presetSubtype="0" fill="hold" nodeType="withEffect">
                  <p:stCondLst>
                    <p:cond delay="3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Vijf stappen met beeld en pijl">
    <p:spTree>
      <p:nvGrpSpPr>
        <p:cNvPr id="1" name=""/>
        <p:cNvGrpSpPr/>
        <p:nvPr/>
      </p:nvGrpSpPr>
      <p:grpSpPr>
        <a:xfrm>
          <a:off x="0" y="0"/>
          <a:ext cx="0" cy="0"/>
          <a:chOff x="0" y="0"/>
          <a:chExt cx="0" cy="0"/>
        </a:xfrm>
      </p:grpSpPr>
      <p:sp>
        <p:nvSpPr>
          <p:cNvPr id="12" name="Tijdelijke aanduiding voor tekst 27">
            <a:extLst>
              <a:ext uri="{FF2B5EF4-FFF2-40B4-BE49-F238E27FC236}">
                <a16:creationId xmlns:a16="http://schemas.microsoft.com/office/drawing/2014/main" id="{CBAB685D-882A-E5AA-1C83-61A1F6DF751C}"/>
              </a:ext>
            </a:extLst>
          </p:cNvPr>
          <p:cNvSpPr>
            <a:spLocks noGrp="1"/>
          </p:cNvSpPr>
          <p:nvPr>
            <p:ph type="body" sz="quarter" idx="52"/>
          </p:nvPr>
        </p:nvSpPr>
        <p:spPr>
          <a:xfrm rot="5400000">
            <a:off x="9184211" y="49213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7" name="Tijdelijke aanduiding voor tekst 27">
            <a:extLst>
              <a:ext uri="{FF2B5EF4-FFF2-40B4-BE49-F238E27FC236}">
                <a16:creationId xmlns:a16="http://schemas.microsoft.com/office/drawing/2014/main" id="{D0316CF7-EDD3-A30E-78DE-665E0F315570}"/>
              </a:ext>
            </a:extLst>
          </p:cNvPr>
          <p:cNvSpPr>
            <a:spLocks noGrp="1"/>
          </p:cNvSpPr>
          <p:nvPr>
            <p:ph type="body" sz="quarter" idx="40"/>
          </p:nvPr>
        </p:nvSpPr>
        <p:spPr>
          <a:xfrm rot="5400000">
            <a:off x="2356321" y="49213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27">
            <a:extLst>
              <a:ext uri="{FF2B5EF4-FFF2-40B4-BE49-F238E27FC236}">
                <a16:creationId xmlns:a16="http://schemas.microsoft.com/office/drawing/2014/main" id="{52836FA2-30BB-D5BD-9C0D-923719A87187}"/>
              </a:ext>
            </a:extLst>
          </p:cNvPr>
          <p:cNvSpPr>
            <a:spLocks noGrp="1"/>
          </p:cNvSpPr>
          <p:nvPr>
            <p:ph type="body" sz="quarter" idx="41"/>
          </p:nvPr>
        </p:nvSpPr>
        <p:spPr>
          <a:xfrm rot="5400000">
            <a:off x="4630038" y="4930194"/>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tekst 27">
            <a:extLst>
              <a:ext uri="{FF2B5EF4-FFF2-40B4-BE49-F238E27FC236}">
                <a16:creationId xmlns:a16="http://schemas.microsoft.com/office/drawing/2014/main" id="{FC01FE12-2A9C-C4D7-8E88-313928E914CB}"/>
              </a:ext>
            </a:extLst>
          </p:cNvPr>
          <p:cNvSpPr>
            <a:spLocks noGrp="1"/>
          </p:cNvSpPr>
          <p:nvPr>
            <p:ph type="body" sz="quarter" idx="42"/>
          </p:nvPr>
        </p:nvSpPr>
        <p:spPr>
          <a:xfrm rot="5400000">
            <a:off x="6901979" y="49213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585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40200"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2455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6218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2910489"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5195144"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7497201"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285585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514020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8" name="Tijdelijke aanduiding voor afbeelding 22">
            <a:extLst>
              <a:ext uri="{FF2B5EF4-FFF2-40B4-BE49-F238E27FC236}">
                <a16:creationId xmlns:a16="http://schemas.microsoft.com/office/drawing/2014/main" id="{AA06C313-40BB-252A-0576-6202D60E4171}"/>
              </a:ext>
            </a:extLst>
          </p:cNvPr>
          <p:cNvSpPr>
            <a:spLocks noGrp="1"/>
          </p:cNvSpPr>
          <p:nvPr>
            <p:ph type="pic" sz="quarter" idx="51"/>
          </p:nvPr>
        </p:nvSpPr>
        <p:spPr>
          <a:xfrm>
            <a:off x="742455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13" name="Tijdelijke aanduiding voor tekst 27">
            <a:extLst>
              <a:ext uri="{FF2B5EF4-FFF2-40B4-BE49-F238E27FC236}">
                <a16:creationId xmlns:a16="http://schemas.microsoft.com/office/drawing/2014/main" id="{E3334ABD-33F0-8FE1-3441-96B243697464}"/>
              </a:ext>
            </a:extLst>
          </p:cNvPr>
          <p:cNvSpPr>
            <a:spLocks noGrp="1"/>
          </p:cNvSpPr>
          <p:nvPr>
            <p:ph type="body" sz="quarter" idx="53"/>
          </p:nvPr>
        </p:nvSpPr>
        <p:spPr>
          <a:xfrm>
            <a:off x="970890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6">
            <a:extLst>
              <a:ext uri="{FF2B5EF4-FFF2-40B4-BE49-F238E27FC236}">
                <a16:creationId xmlns:a16="http://schemas.microsoft.com/office/drawing/2014/main" id="{3126D87A-A863-DAC5-F9C7-1ADB01A65224}"/>
              </a:ext>
            </a:extLst>
          </p:cNvPr>
          <p:cNvSpPr>
            <a:spLocks noGrp="1"/>
          </p:cNvSpPr>
          <p:nvPr>
            <p:ph type="body" sz="quarter" idx="54"/>
          </p:nvPr>
        </p:nvSpPr>
        <p:spPr>
          <a:xfrm>
            <a:off x="97592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6" name="Tijdelijke aanduiding voor afbeelding 22">
            <a:extLst>
              <a:ext uri="{FF2B5EF4-FFF2-40B4-BE49-F238E27FC236}">
                <a16:creationId xmlns:a16="http://schemas.microsoft.com/office/drawing/2014/main" id="{D4AB2B82-0E25-AEF3-637D-7906C4EFF490}"/>
              </a:ext>
            </a:extLst>
          </p:cNvPr>
          <p:cNvSpPr>
            <a:spLocks noGrp="1"/>
          </p:cNvSpPr>
          <p:nvPr>
            <p:ph type="pic" sz="quarter" idx="55"/>
          </p:nvPr>
        </p:nvSpPr>
        <p:spPr>
          <a:xfrm>
            <a:off x="9708900" y="2286000"/>
            <a:ext cx="19116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15150542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30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par>
                                <p:cTn id="52" presetID="22" presetClass="entr" presetSubtype="8" fill="hold" grpId="0" nodeType="withEffect">
                                  <p:stCondLst>
                                    <p:cond delay="30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par>
                                <p:cTn id="68" presetID="22" presetClass="entr" presetSubtype="8" fill="hold" grpId="0" nodeType="withEffect">
                                  <p:stCondLst>
                                    <p:cond delay="30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decel="10000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additive="base">
                                        <p:cTn id="75" dur="500" fill="hold"/>
                                        <p:tgtEl>
                                          <p:spTgt spid="13"/>
                                        </p:tgtEl>
                                        <p:attrNameLst>
                                          <p:attrName>ppt_x</p:attrName>
                                        </p:attrNameLst>
                                      </p:cBhvr>
                                      <p:tavLst>
                                        <p:tav tm="0">
                                          <p:val>
                                            <p:strVal val="#ppt_x"/>
                                          </p:val>
                                        </p:tav>
                                        <p:tav tm="100000">
                                          <p:val>
                                            <p:strVal val="#ppt_x"/>
                                          </p:val>
                                        </p:tav>
                                      </p:tavLst>
                                    </p:anim>
                                    <p:anim calcmode="lin" valueType="num">
                                      <p:cBhvr additive="base">
                                        <p:cTn id="76" dur="500" fill="hold"/>
                                        <p:tgtEl>
                                          <p:spTgt spid="13"/>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par>
                                <p:cTn id="81" presetID="10" presetClass="entr" presetSubtype="0" fill="hold" grpId="0" nodeType="withEffect">
                                  <p:stCondLst>
                                    <p:cond delay="300"/>
                                  </p:stCondLst>
                                  <p:childTnLst>
                                    <p:set>
                                      <p:cBhvr>
                                        <p:cTn id="82" dur="1" fill="hold">
                                          <p:stCondLst>
                                            <p:cond delay="0"/>
                                          </p:stCondLst>
                                        </p:cTn>
                                        <p:tgtEl>
                                          <p:spTgt spid="15">
                                            <p:txEl>
                                              <p:pRg st="0" end="0"/>
                                            </p:txEl>
                                          </p:spTgt>
                                        </p:tgtEl>
                                        <p:attrNameLst>
                                          <p:attrName>style.visibility</p:attrName>
                                        </p:attrNameLst>
                                      </p:cBhvr>
                                      <p:to>
                                        <p:strVal val="visible"/>
                                      </p:to>
                                    </p:set>
                                    <p:animEffect transition="in" filter="fade">
                                      <p:cBhvr>
                                        <p:cTn id="8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2" presetClass="entr" presetSubtype="8" fill="hold" nodeType="withEffect">
                  <p:stCondLst>
                    <p:cond delay="30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animBg="1">
        <p:tmplLst>
          <p:tmpl>
            <p:tnLst>
              <p:par>
                <p:cTn presetID="22" presetClass="entr" presetSubtype="8"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7" grpId="0" animBg="1"/>
      <p:bldP spid="28" grpId="0" animBg="1"/>
      <p:bldP spid="13" grpId="0" animBg="1">
        <p:tmplLst>
          <p:tmpl>
            <p:tnLst>
              <p:par>
                <p:cTn presetID="2" presetClass="entr" presetSubtype="4" decel="10000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10" presetClass="entr" presetSubtype="0" fill="hold" nodeType="withEffect">
                  <p:stCondLst>
                    <p:cond delay="3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bldLst>
  </p:timing>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Vijf stappen met pictogram en pijl">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1974CAC9-80E2-15C2-BD6B-8A477CB432D7}"/>
              </a:ext>
            </a:extLst>
          </p:cNvPr>
          <p:cNvSpPr>
            <a:spLocks noGrp="1"/>
          </p:cNvSpPr>
          <p:nvPr>
            <p:ph type="body" sz="quarter" idx="40"/>
          </p:nvPr>
        </p:nvSpPr>
        <p:spPr>
          <a:xfrm rot="5400000">
            <a:off x="2454326" y="3878428"/>
            <a:ext cx="291670" cy="243059"/>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27">
            <a:extLst>
              <a:ext uri="{FF2B5EF4-FFF2-40B4-BE49-F238E27FC236}">
                <a16:creationId xmlns:a16="http://schemas.microsoft.com/office/drawing/2014/main" id="{CD66C01B-C1D1-081E-7CE7-D6DB81E77684}"/>
              </a:ext>
            </a:extLst>
          </p:cNvPr>
          <p:cNvSpPr>
            <a:spLocks noGrp="1"/>
          </p:cNvSpPr>
          <p:nvPr>
            <p:ph type="body" sz="quarter" idx="41"/>
          </p:nvPr>
        </p:nvSpPr>
        <p:spPr>
          <a:xfrm rot="5400000">
            <a:off x="4736254" y="3878428"/>
            <a:ext cx="291670" cy="243059"/>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4" name="Tijdelijke aanduiding voor tekst 27">
            <a:extLst>
              <a:ext uri="{FF2B5EF4-FFF2-40B4-BE49-F238E27FC236}">
                <a16:creationId xmlns:a16="http://schemas.microsoft.com/office/drawing/2014/main" id="{F8E999BE-BBF5-A367-D638-0DF45883457A}"/>
              </a:ext>
            </a:extLst>
          </p:cNvPr>
          <p:cNvSpPr>
            <a:spLocks noGrp="1"/>
          </p:cNvSpPr>
          <p:nvPr>
            <p:ph type="body" sz="quarter" idx="42"/>
          </p:nvPr>
        </p:nvSpPr>
        <p:spPr>
          <a:xfrm rot="5400000">
            <a:off x="7024474" y="3878428"/>
            <a:ext cx="291670" cy="243059"/>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jdelijke aanduiding voor tekst 27">
            <a:extLst>
              <a:ext uri="{FF2B5EF4-FFF2-40B4-BE49-F238E27FC236}">
                <a16:creationId xmlns:a16="http://schemas.microsoft.com/office/drawing/2014/main" id="{339886FE-EDFE-9BBE-691C-F0A974765366}"/>
              </a:ext>
            </a:extLst>
          </p:cNvPr>
          <p:cNvSpPr>
            <a:spLocks noGrp="1"/>
          </p:cNvSpPr>
          <p:nvPr>
            <p:ph type="body" sz="quarter" idx="53"/>
          </p:nvPr>
        </p:nvSpPr>
        <p:spPr>
          <a:xfrm rot="5400000">
            <a:off x="9321454" y="3878428"/>
            <a:ext cx="291670" cy="243059"/>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1911016"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6515" y="2286000"/>
            <a:ext cx="1911016"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41529" y="2286001"/>
            <a:ext cx="1911016"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26543" y="2286000"/>
            <a:ext cx="1911016"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103598"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624789"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1512224"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3385396"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2906587"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3794022"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566491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5186106"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607354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afbeelding 8">
            <a:extLst>
              <a:ext uri="{FF2B5EF4-FFF2-40B4-BE49-F238E27FC236}">
                <a16:creationId xmlns:a16="http://schemas.microsoft.com/office/drawing/2014/main" id="{0D97DEB1-2D34-21F7-D6D1-B105BEA7F943}"/>
              </a:ext>
            </a:extLst>
          </p:cNvPr>
          <p:cNvSpPr>
            <a:spLocks noGrp="1"/>
          </p:cNvSpPr>
          <p:nvPr>
            <p:ph type="pic" sz="quarter" idx="37" hasCustomPrompt="1"/>
          </p:nvPr>
        </p:nvSpPr>
        <p:spPr>
          <a:xfrm>
            <a:off x="794760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7468796"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8" name="Tijdelijke aanduiding voor tekst 9">
            <a:extLst>
              <a:ext uri="{FF2B5EF4-FFF2-40B4-BE49-F238E27FC236}">
                <a16:creationId xmlns:a16="http://schemas.microsoft.com/office/drawing/2014/main" id="{297B1F5B-D4F6-4AA5-562F-0A0655D03286}"/>
              </a:ext>
            </a:extLst>
          </p:cNvPr>
          <p:cNvSpPr>
            <a:spLocks noGrp="1"/>
          </p:cNvSpPr>
          <p:nvPr>
            <p:ph type="body" sz="quarter" idx="39"/>
          </p:nvPr>
        </p:nvSpPr>
        <p:spPr>
          <a:xfrm rot="5400000">
            <a:off x="835623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51" name="Tijdelijke aanduiding voor tekst 27">
            <a:extLst>
              <a:ext uri="{FF2B5EF4-FFF2-40B4-BE49-F238E27FC236}">
                <a16:creationId xmlns:a16="http://schemas.microsoft.com/office/drawing/2014/main" id="{D0097400-08B6-E79C-3053-F1CE26380D1C}"/>
              </a:ext>
            </a:extLst>
          </p:cNvPr>
          <p:cNvSpPr>
            <a:spLocks noGrp="1"/>
          </p:cNvSpPr>
          <p:nvPr>
            <p:ph type="body" sz="quarter" idx="49"/>
          </p:nvPr>
        </p:nvSpPr>
        <p:spPr>
          <a:xfrm>
            <a:off x="9711555" y="2284913"/>
            <a:ext cx="1911016"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2" name="Tijdelijke aanduiding voor afbeelding 8">
            <a:extLst>
              <a:ext uri="{FF2B5EF4-FFF2-40B4-BE49-F238E27FC236}">
                <a16:creationId xmlns:a16="http://schemas.microsoft.com/office/drawing/2014/main" id="{B25F3803-0621-DD94-2116-857E938CB29D}"/>
              </a:ext>
            </a:extLst>
          </p:cNvPr>
          <p:cNvSpPr>
            <a:spLocks noGrp="1"/>
          </p:cNvSpPr>
          <p:nvPr>
            <p:ph type="pic" sz="quarter" idx="50" hasCustomPrompt="1"/>
          </p:nvPr>
        </p:nvSpPr>
        <p:spPr>
          <a:xfrm>
            <a:off x="10235917" y="2856413"/>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53" name="Tijdelijke aanduiding voor tekst 6">
            <a:extLst>
              <a:ext uri="{FF2B5EF4-FFF2-40B4-BE49-F238E27FC236}">
                <a16:creationId xmlns:a16="http://schemas.microsoft.com/office/drawing/2014/main" id="{425C5A89-9587-8972-5DDA-E4CA27D9DC3C}"/>
              </a:ext>
            </a:extLst>
          </p:cNvPr>
          <p:cNvSpPr>
            <a:spLocks noGrp="1"/>
          </p:cNvSpPr>
          <p:nvPr>
            <p:ph type="body" sz="quarter" idx="51"/>
          </p:nvPr>
        </p:nvSpPr>
        <p:spPr>
          <a:xfrm>
            <a:off x="9757108" y="4209640"/>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54" name="Tijdelijke aanduiding voor tekst 9">
            <a:extLst>
              <a:ext uri="{FF2B5EF4-FFF2-40B4-BE49-F238E27FC236}">
                <a16:creationId xmlns:a16="http://schemas.microsoft.com/office/drawing/2014/main" id="{028CE67F-1E42-7C38-A03C-E4832800F387}"/>
              </a:ext>
            </a:extLst>
          </p:cNvPr>
          <p:cNvSpPr>
            <a:spLocks noGrp="1"/>
          </p:cNvSpPr>
          <p:nvPr>
            <p:ph type="body" sz="quarter" idx="52"/>
          </p:nvPr>
        </p:nvSpPr>
        <p:spPr>
          <a:xfrm rot="5400000">
            <a:off x="10644543" y="3698651"/>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Tree>
    <p:extLst>
      <p:ext uri="{BB962C8B-B14F-4D97-AF65-F5344CB8AC3E}">
        <p14:creationId xmlns:p14="http://schemas.microsoft.com/office/powerpoint/2010/main" val="30328310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22">
                                            <p:bg/>
                                          </p:spTgt>
                                        </p:tgtEl>
                                        <p:attrNameLst>
                                          <p:attrName>style.visibility</p:attrName>
                                        </p:attrNameLst>
                                      </p:cBhvr>
                                      <p:to>
                                        <p:strVal val="visible"/>
                                      </p:to>
                                    </p:set>
                                    <p:animEffect transition="in" filter="wipe(left)">
                                      <p:cBhvr>
                                        <p:cTn id="27" dur="500"/>
                                        <p:tgtEl>
                                          <p:spTgt spid="22">
                                            <p:bg/>
                                          </p:spTgt>
                                        </p:tgtEl>
                                      </p:cBhvr>
                                    </p:animEffect>
                                  </p:childTnLst>
                                </p:cTn>
                              </p:par>
                              <p:par>
                                <p:cTn id="28" presetID="22" presetClass="entr" presetSubtype="8" fill="hold" grpId="0" nodeType="withEffect" nodePh="1">
                                  <p:stCondLst>
                                    <p:cond delay="300"/>
                                  </p:stCondLst>
                                  <p:endCondLst>
                                    <p:cond evt="begin" delay="0">
                                      <p:tn val="28"/>
                                    </p:cond>
                                  </p:end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wipe(left)">
                                      <p:cBhvr>
                                        <p:cTn id="30" dur="500"/>
                                        <p:tgtEl>
                                          <p:spTgt spid="2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par>
                                <p:cTn id="43" presetID="16" presetClass="entr" presetSubtype="37" fill="hold" grpId="0" nodeType="withEffect">
                                  <p:stCondLst>
                                    <p:cond delay="150"/>
                                  </p:stCondLst>
                                  <p:childTnLst>
                                    <p:set>
                                      <p:cBhvr>
                                        <p:cTn id="44" dur="1" fill="hold">
                                          <p:stCondLst>
                                            <p:cond delay="0"/>
                                          </p:stCondLst>
                                        </p:cTn>
                                        <p:tgtEl>
                                          <p:spTgt spid="12"/>
                                        </p:tgtEl>
                                        <p:attrNameLst>
                                          <p:attrName>style.visibility</p:attrName>
                                        </p:attrNameLst>
                                      </p:cBhvr>
                                      <p:to>
                                        <p:strVal val="visible"/>
                                      </p:to>
                                    </p:set>
                                    <p:animEffect transition="in" filter="barn(outVertical)">
                                      <p:cBhvr>
                                        <p:cTn id="45" dur="500"/>
                                        <p:tgtEl>
                                          <p:spTgt spid="12"/>
                                        </p:tgtEl>
                                      </p:cBhvr>
                                    </p:animEffect>
                                  </p:childTnLst>
                                </p:cTn>
                              </p:par>
                              <p:par>
                                <p:cTn id="46" presetID="10" presetClass="entr" presetSubtype="0" fill="hold" grpId="0" nodeType="withEffect">
                                  <p:stCondLst>
                                    <p:cond delay="30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fade">
                                      <p:cBhvr>
                                        <p:cTn id="48" dur="500"/>
                                        <p:tgtEl>
                                          <p:spTgt spid="11">
                                            <p:txEl>
                                              <p:pRg st="0" end="0"/>
                                            </p:txEl>
                                          </p:spTgt>
                                        </p:tgtEl>
                                      </p:cBhvr>
                                    </p:animEffect>
                                  </p:childTnLst>
                                </p:cTn>
                              </p:par>
                              <p:par>
                                <p:cTn id="49" presetID="22" presetClass="entr" presetSubtype="8" fill="hold" grpId="0" nodeType="withEffect">
                                  <p:stCondLst>
                                    <p:cond delay="300"/>
                                  </p:stCondLst>
                                  <p:childTnLst>
                                    <p:set>
                                      <p:cBhvr>
                                        <p:cTn id="50" dur="1" fill="hold">
                                          <p:stCondLst>
                                            <p:cond delay="0"/>
                                          </p:stCondLst>
                                        </p:cTn>
                                        <p:tgtEl>
                                          <p:spTgt spid="23">
                                            <p:bg/>
                                          </p:spTgt>
                                        </p:tgtEl>
                                        <p:attrNameLst>
                                          <p:attrName>style.visibility</p:attrName>
                                        </p:attrNameLst>
                                      </p:cBhvr>
                                      <p:to>
                                        <p:strVal val="visible"/>
                                      </p:to>
                                    </p:set>
                                    <p:animEffect transition="in" filter="wipe(left)">
                                      <p:cBhvr>
                                        <p:cTn id="51" dur="500"/>
                                        <p:tgtEl>
                                          <p:spTgt spid="23">
                                            <p:bg/>
                                          </p:spTgt>
                                        </p:tgtEl>
                                      </p:cBhvr>
                                    </p:animEffect>
                                  </p:childTnLst>
                                </p:cTn>
                              </p:par>
                              <p:par>
                                <p:cTn id="52" presetID="22" presetClass="entr" presetSubtype="8" fill="hold" grpId="0" nodeType="withEffect" nodePh="1">
                                  <p:stCondLst>
                                    <p:cond delay="300"/>
                                  </p:stCondLst>
                                  <p:endCondLst>
                                    <p:cond evt="begin" delay="0">
                                      <p:tn val="52"/>
                                    </p:cond>
                                  </p:endCondLst>
                                  <p:childTnLst>
                                    <p:set>
                                      <p:cBhvr>
                                        <p:cTn id="53" dur="1" fill="hold">
                                          <p:stCondLst>
                                            <p:cond delay="0"/>
                                          </p:stCondLst>
                                        </p:cTn>
                                        <p:tgtEl>
                                          <p:spTgt spid="23">
                                            <p:txEl>
                                              <p:pRg st="0" end="0"/>
                                            </p:txEl>
                                          </p:spTgt>
                                        </p:tgtEl>
                                        <p:attrNameLst>
                                          <p:attrName>style.visibility</p:attrName>
                                        </p:attrNameLst>
                                      </p:cBhvr>
                                      <p:to>
                                        <p:strVal val="visible"/>
                                      </p:to>
                                    </p:set>
                                    <p:animEffect transition="in" filter="wipe(left)">
                                      <p:cBhvr>
                                        <p:cTn id="54" dur="500"/>
                                        <p:tgtEl>
                                          <p:spTgt spid="23">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animEffect transition="in" filter="fade">
                                      <p:cBhvr>
                                        <p:cTn id="66" dur="500"/>
                                        <p:tgtEl>
                                          <p:spTgt spid="13"/>
                                        </p:tgtEl>
                                      </p:cBhvr>
                                    </p:animEffect>
                                  </p:childTnLst>
                                </p:cTn>
                              </p:par>
                              <p:par>
                                <p:cTn id="67" presetID="16" presetClass="entr" presetSubtype="37" fill="hold" grpId="0" nodeType="withEffect">
                                  <p:stCondLst>
                                    <p:cond delay="150"/>
                                  </p:stCondLst>
                                  <p:childTnLst>
                                    <p:set>
                                      <p:cBhvr>
                                        <p:cTn id="68" dur="1" fill="hold">
                                          <p:stCondLst>
                                            <p:cond delay="0"/>
                                          </p:stCondLst>
                                        </p:cTn>
                                        <p:tgtEl>
                                          <p:spTgt spid="15"/>
                                        </p:tgtEl>
                                        <p:attrNameLst>
                                          <p:attrName>style.visibility</p:attrName>
                                        </p:attrNameLst>
                                      </p:cBhvr>
                                      <p:to>
                                        <p:strVal val="visible"/>
                                      </p:to>
                                    </p:set>
                                    <p:animEffect transition="in" filter="barn(outVertical)">
                                      <p:cBhvr>
                                        <p:cTn id="69" dur="500"/>
                                        <p:tgtEl>
                                          <p:spTgt spid="15"/>
                                        </p:tgtEl>
                                      </p:cBhvr>
                                    </p:animEffect>
                                  </p:childTnLst>
                                </p:cTn>
                              </p:par>
                              <p:par>
                                <p:cTn id="70" presetID="10" presetClass="entr" presetSubtype="0" fill="hold" grpId="0" nodeType="withEffect">
                                  <p:stCondLst>
                                    <p:cond delay="300"/>
                                  </p:stCondLst>
                                  <p:childTnLst>
                                    <p:set>
                                      <p:cBhvr>
                                        <p:cTn id="71" dur="1" fill="hold">
                                          <p:stCondLst>
                                            <p:cond delay="0"/>
                                          </p:stCondLst>
                                        </p:cTn>
                                        <p:tgtEl>
                                          <p:spTgt spid="14">
                                            <p:txEl>
                                              <p:pRg st="0" end="0"/>
                                            </p:txEl>
                                          </p:spTgt>
                                        </p:tgtEl>
                                        <p:attrNameLst>
                                          <p:attrName>style.visibility</p:attrName>
                                        </p:attrNameLst>
                                      </p:cBhvr>
                                      <p:to>
                                        <p:strVal val="visible"/>
                                      </p:to>
                                    </p:set>
                                    <p:animEffect transition="in" filter="fade">
                                      <p:cBhvr>
                                        <p:cTn id="72" dur="500"/>
                                        <p:tgtEl>
                                          <p:spTgt spid="14">
                                            <p:txEl>
                                              <p:pRg st="0" end="0"/>
                                            </p:txEl>
                                          </p:spTgt>
                                        </p:tgtEl>
                                      </p:cBhvr>
                                    </p:animEffect>
                                  </p:childTnLst>
                                </p:cTn>
                              </p:par>
                              <p:par>
                                <p:cTn id="73" presetID="22" presetClass="entr" presetSubtype="8" fill="hold" grpId="0" nodeType="withEffect">
                                  <p:stCondLst>
                                    <p:cond delay="300"/>
                                  </p:stCondLst>
                                  <p:childTnLst>
                                    <p:set>
                                      <p:cBhvr>
                                        <p:cTn id="74" dur="1" fill="hold">
                                          <p:stCondLst>
                                            <p:cond delay="0"/>
                                          </p:stCondLst>
                                        </p:cTn>
                                        <p:tgtEl>
                                          <p:spTgt spid="24">
                                            <p:bg/>
                                          </p:spTgt>
                                        </p:tgtEl>
                                        <p:attrNameLst>
                                          <p:attrName>style.visibility</p:attrName>
                                        </p:attrNameLst>
                                      </p:cBhvr>
                                      <p:to>
                                        <p:strVal val="visible"/>
                                      </p:to>
                                    </p:set>
                                    <p:animEffect transition="in" filter="wipe(left)">
                                      <p:cBhvr>
                                        <p:cTn id="75" dur="500"/>
                                        <p:tgtEl>
                                          <p:spTgt spid="24">
                                            <p:bg/>
                                          </p:spTgt>
                                        </p:tgtEl>
                                      </p:cBhvr>
                                    </p:animEffect>
                                  </p:childTnLst>
                                </p:cTn>
                              </p:par>
                              <p:par>
                                <p:cTn id="76" presetID="22" presetClass="entr" presetSubtype="8" fill="hold" grpId="0" nodeType="withEffect" nodePh="1">
                                  <p:stCondLst>
                                    <p:cond delay="300"/>
                                  </p:stCondLst>
                                  <p:endCondLst>
                                    <p:cond evt="begin" delay="0">
                                      <p:tn val="76"/>
                                    </p:cond>
                                  </p:endCondLst>
                                  <p:childTnLst>
                                    <p:set>
                                      <p:cBhvr>
                                        <p:cTn id="77" dur="1" fill="hold">
                                          <p:stCondLst>
                                            <p:cond delay="0"/>
                                          </p:stCondLst>
                                        </p:cTn>
                                        <p:tgtEl>
                                          <p:spTgt spid="24">
                                            <p:txEl>
                                              <p:pRg st="0" end="0"/>
                                            </p:txEl>
                                          </p:spTgt>
                                        </p:tgtEl>
                                        <p:attrNameLst>
                                          <p:attrName>style.visibility</p:attrName>
                                        </p:attrNameLst>
                                      </p:cBhvr>
                                      <p:to>
                                        <p:strVal val="visible"/>
                                      </p:to>
                                    </p:set>
                                    <p:animEffect transition="in" filter="wipe(left)">
                                      <p:cBhvr>
                                        <p:cTn id="78" dur="500"/>
                                        <p:tgtEl>
                                          <p:spTgt spid="24">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decel="10000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additive="base">
                                        <p:cTn id="83" dur="500" fill="hold"/>
                                        <p:tgtEl>
                                          <p:spTgt spid="6"/>
                                        </p:tgtEl>
                                        <p:attrNameLst>
                                          <p:attrName>ppt_x</p:attrName>
                                        </p:attrNameLst>
                                      </p:cBhvr>
                                      <p:tavLst>
                                        <p:tav tm="0">
                                          <p:val>
                                            <p:strVal val="#ppt_x"/>
                                          </p:val>
                                        </p:tav>
                                        <p:tav tm="100000">
                                          <p:val>
                                            <p:strVal val="#ppt_x"/>
                                          </p:val>
                                        </p:tav>
                                      </p:tavLst>
                                    </p:anim>
                                    <p:anim calcmode="lin" valueType="num">
                                      <p:cBhvr additive="base">
                                        <p:cTn id="84" dur="500" fill="hold"/>
                                        <p:tgtEl>
                                          <p:spTgt spid="6"/>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16"/>
                                        </p:tgtEl>
                                        <p:attrNameLst>
                                          <p:attrName>style.visibility</p:attrName>
                                        </p:attrNameLst>
                                      </p:cBhvr>
                                      <p:to>
                                        <p:strVal val="visible"/>
                                      </p:to>
                                    </p:set>
                                    <p:anim calcmode="lin" valueType="num">
                                      <p:cBhvr>
                                        <p:cTn id="88" dur="500" fill="hold"/>
                                        <p:tgtEl>
                                          <p:spTgt spid="16"/>
                                        </p:tgtEl>
                                        <p:attrNameLst>
                                          <p:attrName>ppt_w</p:attrName>
                                        </p:attrNameLst>
                                      </p:cBhvr>
                                      <p:tavLst>
                                        <p:tav tm="0">
                                          <p:val>
                                            <p:fltVal val="0"/>
                                          </p:val>
                                        </p:tav>
                                        <p:tav tm="100000">
                                          <p:val>
                                            <p:strVal val="#ppt_w"/>
                                          </p:val>
                                        </p:tav>
                                      </p:tavLst>
                                    </p:anim>
                                    <p:anim calcmode="lin" valueType="num">
                                      <p:cBhvr>
                                        <p:cTn id="89" dur="500" fill="hold"/>
                                        <p:tgtEl>
                                          <p:spTgt spid="16"/>
                                        </p:tgtEl>
                                        <p:attrNameLst>
                                          <p:attrName>ppt_h</p:attrName>
                                        </p:attrNameLst>
                                      </p:cBhvr>
                                      <p:tavLst>
                                        <p:tav tm="0">
                                          <p:val>
                                            <p:fltVal val="0"/>
                                          </p:val>
                                        </p:tav>
                                        <p:tav tm="100000">
                                          <p:val>
                                            <p:strVal val="#ppt_h"/>
                                          </p:val>
                                        </p:tav>
                                      </p:tavLst>
                                    </p:anim>
                                    <p:animEffect transition="in" filter="fade">
                                      <p:cBhvr>
                                        <p:cTn id="90" dur="500"/>
                                        <p:tgtEl>
                                          <p:spTgt spid="16"/>
                                        </p:tgtEl>
                                      </p:cBhvr>
                                    </p:animEffect>
                                  </p:childTnLst>
                                </p:cTn>
                              </p:par>
                              <p:par>
                                <p:cTn id="91" presetID="16" presetClass="entr" presetSubtype="37" fill="hold" grpId="0" nodeType="withEffect">
                                  <p:stCondLst>
                                    <p:cond delay="150"/>
                                  </p:stCondLst>
                                  <p:childTnLst>
                                    <p:set>
                                      <p:cBhvr>
                                        <p:cTn id="92" dur="1" fill="hold">
                                          <p:stCondLst>
                                            <p:cond delay="0"/>
                                          </p:stCondLst>
                                        </p:cTn>
                                        <p:tgtEl>
                                          <p:spTgt spid="18"/>
                                        </p:tgtEl>
                                        <p:attrNameLst>
                                          <p:attrName>style.visibility</p:attrName>
                                        </p:attrNameLst>
                                      </p:cBhvr>
                                      <p:to>
                                        <p:strVal val="visible"/>
                                      </p:to>
                                    </p:set>
                                    <p:animEffect transition="in" filter="barn(outVertical)">
                                      <p:cBhvr>
                                        <p:cTn id="93" dur="500"/>
                                        <p:tgtEl>
                                          <p:spTgt spid="18"/>
                                        </p:tgtEl>
                                      </p:cBhvr>
                                    </p:animEffect>
                                  </p:childTnLst>
                                </p:cTn>
                              </p:par>
                              <p:par>
                                <p:cTn id="94" presetID="10" presetClass="entr" presetSubtype="0" fill="hold" grpId="0" nodeType="withEffect">
                                  <p:stCondLst>
                                    <p:cond delay="300"/>
                                  </p:stCondLst>
                                  <p:childTnLst>
                                    <p:set>
                                      <p:cBhvr>
                                        <p:cTn id="95" dur="1" fill="hold">
                                          <p:stCondLst>
                                            <p:cond delay="0"/>
                                          </p:stCondLst>
                                        </p:cTn>
                                        <p:tgtEl>
                                          <p:spTgt spid="17">
                                            <p:txEl>
                                              <p:pRg st="0" end="0"/>
                                            </p:txEl>
                                          </p:spTgt>
                                        </p:tgtEl>
                                        <p:attrNameLst>
                                          <p:attrName>style.visibility</p:attrName>
                                        </p:attrNameLst>
                                      </p:cBhvr>
                                      <p:to>
                                        <p:strVal val="visible"/>
                                      </p:to>
                                    </p:set>
                                    <p:animEffect transition="in" filter="fade">
                                      <p:cBhvr>
                                        <p:cTn id="96" dur="500"/>
                                        <p:tgtEl>
                                          <p:spTgt spid="17">
                                            <p:txEl>
                                              <p:pRg st="0" end="0"/>
                                            </p:txEl>
                                          </p:spTgt>
                                        </p:tgtEl>
                                      </p:cBhvr>
                                    </p:animEffect>
                                  </p:childTnLst>
                                </p:cTn>
                              </p:par>
                              <p:par>
                                <p:cTn id="97" presetID="22" presetClass="entr" presetSubtype="8" fill="hold" grpId="0" nodeType="withEffect">
                                  <p:stCondLst>
                                    <p:cond delay="300"/>
                                  </p:stCondLst>
                                  <p:childTnLst>
                                    <p:set>
                                      <p:cBhvr>
                                        <p:cTn id="98" dur="1" fill="hold">
                                          <p:stCondLst>
                                            <p:cond delay="0"/>
                                          </p:stCondLst>
                                        </p:cTn>
                                        <p:tgtEl>
                                          <p:spTgt spid="27">
                                            <p:bg/>
                                          </p:spTgt>
                                        </p:tgtEl>
                                        <p:attrNameLst>
                                          <p:attrName>style.visibility</p:attrName>
                                        </p:attrNameLst>
                                      </p:cBhvr>
                                      <p:to>
                                        <p:strVal val="visible"/>
                                      </p:to>
                                    </p:set>
                                    <p:animEffect transition="in" filter="wipe(left)">
                                      <p:cBhvr>
                                        <p:cTn id="99" dur="500"/>
                                        <p:tgtEl>
                                          <p:spTgt spid="27">
                                            <p:bg/>
                                          </p:spTgt>
                                        </p:tgtEl>
                                      </p:cBhvr>
                                    </p:animEffect>
                                  </p:childTnLst>
                                </p:cTn>
                              </p:par>
                              <p:par>
                                <p:cTn id="100" presetID="22" presetClass="entr" presetSubtype="8" fill="hold" grpId="0" nodeType="withEffect" nodePh="1">
                                  <p:stCondLst>
                                    <p:cond delay="300"/>
                                  </p:stCondLst>
                                  <p:endCondLst>
                                    <p:cond evt="begin" delay="0">
                                      <p:tn val="100"/>
                                    </p:cond>
                                  </p:endCondLst>
                                  <p:childTnLst>
                                    <p:set>
                                      <p:cBhvr>
                                        <p:cTn id="101" dur="1" fill="hold">
                                          <p:stCondLst>
                                            <p:cond delay="0"/>
                                          </p:stCondLst>
                                        </p:cTn>
                                        <p:tgtEl>
                                          <p:spTgt spid="27">
                                            <p:txEl>
                                              <p:pRg st="0" end="0"/>
                                            </p:txEl>
                                          </p:spTgt>
                                        </p:tgtEl>
                                        <p:attrNameLst>
                                          <p:attrName>style.visibility</p:attrName>
                                        </p:attrNameLst>
                                      </p:cBhvr>
                                      <p:to>
                                        <p:strVal val="visible"/>
                                      </p:to>
                                    </p:set>
                                    <p:animEffect transition="in" filter="wipe(left)">
                                      <p:cBhvr>
                                        <p:cTn id="102" dur="500"/>
                                        <p:tgtEl>
                                          <p:spTgt spid="27">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decel="10000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anim calcmode="lin" valueType="num">
                                      <p:cBhvr additive="base">
                                        <p:cTn id="107" dur="500" fill="hold"/>
                                        <p:tgtEl>
                                          <p:spTgt spid="51"/>
                                        </p:tgtEl>
                                        <p:attrNameLst>
                                          <p:attrName>ppt_x</p:attrName>
                                        </p:attrNameLst>
                                      </p:cBhvr>
                                      <p:tavLst>
                                        <p:tav tm="0">
                                          <p:val>
                                            <p:strVal val="#ppt_x"/>
                                          </p:val>
                                        </p:tav>
                                        <p:tav tm="100000">
                                          <p:val>
                                            <p:strVal val="#ppt_x"/>
                                          </p:val>
                                        </p:tav>
                                      </p:tavLst>
                                    </p:anim>
                                    <p:anim calcmode="lin" valueType="num">
                                      <p:cBhvr additive="base">
                                        <p:cTn id="108" dur="500" fill="hold"/>
                                        <p:tgtEl>
                                          <p:spTgt spid="51"/>
                                        </p:tgtEl>
                                        <p:attrNameLst>
                                          <p:attrName>ppt_y</p:attrName>
                                        </p:attrNameLst>
                                      </p:cBhvr>
                                      <p:tavLst>
                                        <p:tav tm="0">
                                          <p:val>
                                            <p:strVal val="1+#ppt_h/2"/>
                                          </p:val>
                                        </p:tav>
                                        <p:tav tm="100000">
                                          <p:val>
                                            <p:strVal val="#ppt_y"/>
                                          </p:val>
                                        </p:tav>
                                      </p:tavLst>
                                    </p:anim>
                                  </p:childTnLst>
                                </p:cTn>
                              </p:par>
                            </p:childTnLst>
                          </p:cTn>
                        </p:par>
                        <p:par>
                          <p:cTn id="109" fill="hold">
                            <p:stCondLst>
                              <p:cond delay="500"/>
                            </p:stCondLst>
                            <p:childTnLst>
                              <p:par>
                                <p:cTn id="110" presetID="53" presetClass="entr" presetSubtype="16" fill="hold" grpId="0" nodeType="afterEffect">
                                  <p:stCondLst>
                                    <p:cond delay="0"/>
                                  </p:stCondLst>
                                  <p:childTnLst>
                                    <p:set>
                                      <p:cBhvr>
                                        <p:cTn id="111" dur="1" fill="hold">
                                          <p:stCondLst>
                                            <p:cond delay="0"/>
                                          </p:stCondLst>
                                        </p:cTn>
                                        <p:tgtEl>
                                          <p:spTgt spid="52"/>
                                        </p:tgtEl>
                                        <p:attrNameLst>
                                          <p:attrName>style.visibility</p:attrName>
                                        </p:attrNameLst>
                                      </p:cBhvr>
                                      <p:to>
                                        <p:strVal val="visible"/>
                                      </p:to>
                                    </p:set>
                                    <p:anim calcmode="lin" valueType="num">
                                      <p:cBhvr>
                                        <p:cTn id="112" dur="500" fill="hold"/>
                                        <p:tgtEl>
                                          <p:spTgt spid="52"/>
                                        </p:tgtEl>
                                        <p:attrNameLst>
                                          <p:attrName>ppt_w</p:attrName>
                                        </p:attrNameLst>
                                      </p:cBhvr>
                                      <p:tavLst>
                                        <p:tav tm="0">
                                          <p:val>
                                            <p:fltVal val="0"/>
                                          </p:val>
                                        </p:tav>
                                        <p:tav tm="100000">
                                          <p:val>
                                            <p:strVal val="#ppt_w"/>
                                          </p:val>
                                        </p:tav>
                                      </p:tavLst>
                                    </p:anim>
                                    <p:anim calcmode="lin" valueType="num">
                                      <p:cBhvr>
                                        <p:cTn id="113" dur="500" fill="hold"/>
                                        <p:tgtEl>
                                          <p:spTgt spid="52"/>
                                        </p:tgtEl>
                                        <p:attrNameLst>
                                          <p:attrName>ppt_h</p:attrName>
                                        </p:attrNameLst>
                                      </p:cBhvr>
                                      <p:tavLst>
                                        <p:tav tm="0">
                                          <p:val>
                                            <p:fltVal val="0"/>
                                          </p:val>
                                        </p:tav>
                                        <p:tav tm="100000">
                                          <p:val>
                                            <p:strVal val="#ppt_h"/>
                                          </p:val>
                                        </p:tav>
                                      </p:tavLst>
                                    </p:anim>
                                    <p:animEffect transition="in" filter="fade">
                                      <p:cBhvr>
                                        <p:cTn id="114" dur="500"/>
                                        <p:tgtEl>
                                          <p:spTgt spid="52"/>
                                        </p:tgtEl>
                                      </p:cBhvr>
                                    </p:animEffect>
                                  </p:childTnLst>
                                </p:cTn>
                              </p:par>
                              <p:par>
                                <p:cTn id="115" presetID="16" presetClass="entr" presetSubtype="37" fill="hold" grpId="0" nodeType="withEffect">
                                  <p:stCondLst>
                                    <p:cond delay="150"/>
                                  </p:stCondLst>
                                  <p:childTnLst>
                                    <p:set>
                                      <p:cBhvr>
                                        <p:cTn id="116" dur="1" fill="hold">
                                          <p:stCondLst>
                                            <p:cond delay="0"/>
                                          </p:stCondLst>
                                        </p:cTn>
                                        <p:tgtEl>
                                          <p:spTgt spid="54"/>
                                        </p:tgtEl>
                                        <p:attrNameLst>
                                          <p:attrName>style.visibility</p:attrName>
                                        </p:attrNameLst>
                                      </p:cBhvr>
                                      <p:to>
                                        <p:strVal val="visible"/>
                                      </p:to>
                                    </p:set>
                                    <p:animEffect transition="in" filter="barn(outVertical)">
                                      <p:cBhvr>
                                        <p:cTn id="117" dur="500"/>
                                        <p:tgtEl>
                                          <p:spTgt spid="54"/>
                                        </p:tgtEl>
                                      </p:cBhvr>
                                    </p:animEffect>
                                  </p:childTnLst>
                                </p:cTn>
                              </p:par>
                              <p:par>
                                <p:cTn id="118" presetID="10" presetClass="entr" presetSubtype="0" fill="hold" grpId="0" nodeType="withEffect">
                                  <p:stCondLst>
                                    <p:cond delay="300"/>
                                  </p:stCondLst>
                                  <p:childTnLst>
                                    <p:set>
                                      <p:cBhvr>
                                        <p:cTn id="119" dur="1" fill="hold">
                                          <p:stCondLst>
                                            <p:cond delay="0"/>
                                          </p:stCondLst>
                                        </p:cTn>
                                        <p:tgtEl>
                                          <p:spTgt spid="53">
                                            <p:txEl>
                                              <p:pRg st="0" end="0"/>
                                            </p:txEl>
                                          </p:spTgt>
                                        </p:tgtEl>
                                        <p:attrNameLst>
                                          <p:attrName>style.visibility</p:attrName>
                                        </p:attrNameLst>
                                      </p:cBhvr>
                                      <p:to>
                                        <p:strVal val="visible"/>
                                      </p:to>
                                    </p:set>
                                    <p:animEffect transition="in" filter="fade">
                                      <p:cBhvr>
                                        <p:cTn id="120"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tmplLst>
          <p:tmpl>
            <p:tnLst>
              <p:par>
                <p:cTn presetID="22" presetClass="entr" presetSubtype="8" fill="hold" nodeType="withEffect">
                  <p:stCondLst>
                    <p:cond delay="30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 lvl="1">
            <p:tnLst>
              <p:par>
                <p:cTn presetID="22" presetClass="entr" presetSubtype="8" fill="hold" nodeType="withEffect" nodePh="1">
                  <p:stCondLst>
                    <p:cond delay="30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build="p" animBg="1">
        <p:tmplLst>
          <p:tmpl>
            <p:tnLst>
              <p:par>
                <p:cTn presetID="22" presetClass="entr" presetSubtype="8"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 lvl="1">
            <p:tnLst>
              <p:par>
                <p:cTn presetID="22" presetClass="entr" presetSubtype="8" fill="hold" nodeType="withEffect" nodePh="1">
                  <p:stCondLst>
                    <p:cond delay="30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animBg="1">
        <p:tmplLst>
          <p:tmpl>
            <p:tnLst>
              <p:par>
                <p:cTn presetID="22" presetClass="entr" presetSubtype="8"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 lvl="1">
            <p:tnLst>
              <p:par>
                <p:cTn presetID="22" presetClass="entr" presetSubtype="8" fill="hold" nodeType="withEffect" nodePh="1">
                  <p:stCondLst>
                    <p:cond delay="300"/>
                  </p:stCondLst>
                  <p:endCondLst>
                    <p:cond delay="0"/>
                  </p:end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7" grpId="0" build="p" animBg="1">
        <p:tmplLst>
          <p:tmpl>
            <p:tnLst>
              <p:par>
                <p:cTn presetID="22" presetClass="entr" presetSubtype="8" fill="hold" nodeType="withEffect">
                  <p:stCondLst>
                    <p:cond delay="30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 lvl="1">
            <p:tnLst>
              <p:par>
                <p:cTn presetID="22" presetClass="entr" presetSubtype="8" fill="hold" nodeType="withEffect" nodePh="1">
                  <p:stCondLst>
                    <p:cond delay="300"/>
                  </p:stCondLst>
                  <p:endCondLst>
                    <p:cond delay="0"/>
                  </p:end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P spid="16" grpId="0"/>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6" presetClass="entr" presetSubtype="37" fill="hold" nodeType="withEffect">
                  <p:stCondLst>
                    <p:cond delay="15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P spid="51" grpId="0" animBg="1">
        <p:tmplLst>
          <p:tmpl>
            <p:tnLst>
              <p:par>
                <p:cTn presetID="2" presetClass="entr" presetSubtype="4" decel="100000" fill="hold" nodeType="click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ppt_x"/>
                          </p:val>
                        </p:tav>
                        <p:tav tm="100000">
                          <p:val>
                            <p:strVal val="#ppt_x"/>
                          </p:val>
                        </p:tav>
                      </p:tavLst>
                    </p:anim>
                    <p:anim calcmode="lin" valueType="num">
                      <p:cBhvr additive="base">
                        <p:cTn dur="500" fill="hold"/>
                        <p:tgtEl>
                          <p:spTgt spid="51"/>
                        </p:tgtEl>
                        <p:attrNameLst>
                          <p:attrName>ppt_y</p:attrName>
                        </p:attrNameLst>
                      </p:cBhvr>
                      <p:tavLst>
                        <p:tav tm="0">
                          <p:val>
                            <p:strVal val="1+#ppt_h/2"/>
                          </p:val>
                        </p:tav>
                        <p:tav tm="100000">
                          <p:val>
                            <p:strVal val="#ppt_y"/>
                          </p:val>
                        </p:tav>
                      </p:tavLst>
                    </p:anim>
                  </p:childTnLst>
                </p:cTn>
              </p:par>
            </p:tnLst>
          </p:tmpl>
        </p:tmplLst>
      </p:bldP>
      <p:bldP spid="52" grpId="0"/>
      <p:bldP spid="53" grpId="0" build="p">
        <p:tmplLst>
          <p:tmpl lvl="1">
            <p:tnLst>
              <p:par>
                <p:cTn presetID="10" presetClass="entr" presetSubtype="0" fill="hold" nodeType="withEffect">
                  <p:stCondLst>
                    <p:cond delay="3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animBg="1">
        <p:tmplLst>
          <p:tmpl>
            <p:tnLst>
              <p:par>
                <p:cTn presetID="16" presetClass="entr" presetSubtype="37" fill="hold" nodeType="withEffect">
                  <p:stCondLst>
                    <p:cond delay="150"/>
                  </p:stCondLst>
                  <p:childTnLst>
                    <p:set>
                      <p:cBhvr>
                        <p:cTn dur="1" fill="hold">
                          <p:stCondLst>
                            <p:cond delay="0"/>
                          </p:stCondLst>
                        </p:cTn>
                        <p:tgtEl>
                          <p:spTgt spid="54"/>
                        </p:tgtEl>
                        <p:attrNameLst>
                          <p:attrName>style.visibility</p:attrName>
                        </p:attrNameLst>
                      </p:cBhvr>
                      <p:to>
                        <p:strVal val="visible"/>
                      </p:to>
                    </p:set>
                    <p:animEffect transition="in" filter="barn(outVertical)">
                      <p:cBhvr>
                        <p:cTn dur="500"/>
                        <p:tgtEl>
                          <p:spTgt spid="54"/>
                        </p:tgtEl>
                      </p:cBhvr>
                    </p:animEffect>
                  </p:childTnLst>
                </p:cTn>
              </p:par>
            </p:tnLst>
          </p:tmpl>
        </p:tmplLst>
      </p:bldP>
    </p:bldLst>
  </p:timing>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Vijf stappen met tekst">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2491978" y="3981449"/>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4764168" y="3981449"/>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27">
            <a:extLst>
              <a:ext uri="{FF2B5EF4-FFF2-40B4-BE49-F238E27FC236}">
                <a16:creationId xmlns:a16="http://schemas.microsoft.com/office/drawing/2014/main" id="{CB2D7889-E2F3-9E28-4C68-A5CF55EEEF77}"/>
              </a:ext>
            </a:extLst>
          </p:cNvPr>
          <p:cNvSpPr>
            <a:spLocks noGrp="1"/>
          </p:cNvSpPr>
          <p:nvPr>
            <p:ph type="body" sz="quarter" idx="47"/>
          </p:nvPr>
        </p:nvSpPr>
        <p:spPr>
          <a:xfrm>
            <a:off x="7036358" y="3981449"/>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1" name="Tijdelijke aanduiding voor tekst 27">
            <a:extLst>
              <a:ext uri="{FF2B5EF4-FFF2-40B4-BE49-F238E27FC236}">
                <a16:creationId xmlns:a16="http://schemas.microsoft.com/office/drawing/2014/main" id="{0FED7DC1-D9C0-967C-6F3D-8B4F9DA9D3A6}"/>
              </a:ext>
            </a:extLst>
          </p:cNvPr>
          <p:cNvSpPr>
            <a:spLocks noGrp="1"/>
          </p:cNvSpPr>
          <p:nvPr>
            <p:ph type="body" sz="quarter" idx="59"/>
          </p:nvPr>
        </p:nvSpPr>
        <p:spPr>
          <a:xfrm>
            <a:off x="9308549" y="3972779"/>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19115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48616" y="2286000"/>
            <a:ext cx="19115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25731" y="2286001"/>
            <a:ext cx="19115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02846" y="2286000"/>
            <a:ext cx="19115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661677"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2952926"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5232948"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749860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671762"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2948676"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5230483"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7498137"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8" name="Tijdelijke aanduiding voor tekst 27">
            <a:extLst>
              <a:ext uri="{FF2B5EF4-FFF2-40B4-BE49-F238E27FC236}">
                <a16:creationId xmlns:a16="http://schemas.microsoft.com/office/drawing/2014/main" id="{8640AC93-4C35-3C3F-38B5-BB5222439AF3}"/>
              </a:ext>
            </a:extLst>
          </p:cNvPr>
          <p:cNvSpPr>
            <a:spLocks noGrp="1"/>
          </p:cNvSpPr>
          <p:nvPr>
            <p:ph type="body" sz="quarter" idx="56"/>
          </p:nvPr>
        </p:nvSpPr>
        <p:spPr>
          <a:xfrm>
            <a:off x="9679961" y="2277330"/>
            <a:ext cx="19115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6">
            <a:extLst>
              <a:ext uri="{FF2B5EF4-FFF2-40B4-BE49-F238E27FC236}">
                <a16:creationId xmlns:a16="http://schemas.microsoft.com/office/drawing/2014/main" id="{2C4B64BE-8E94-9F1B-2F9C-DB71993CE985}"/>
              </a:ext>
            </a:extLst>
          </p:cNvPr>
          <p:cNvSpPr>
            <a:spLocks noGrp="1"/>
          </p:cNvSpPr>
          <p:nvPr>
            <p:ph type="body" sz="quarter" idx="57" hasCustomPrompt="1"/>
          </p:nvPr>
        </p:nvSpPr>
        <p:spPr>
          <a:xfrm>
            <a:off x="9780690" y="260439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10" name="Tijdelijke aanduiding voor tekst 32">
            <a:extLst>
              <a:ext uri="{FF2B5EF4-FFF2-40B4-BE49-F238E27FC236}">
                <a16:creationId xmlns:a16="http://schemas.microsoft.com/office/drawing/2014/main" id="{07F7497F-16C6-DBCB-05D4-9650DD328D06}"/>
              </a:ext>
            </a:extLst>
          </p:cNvPr>
          <p:cNvSpPr>
            <a:spLocks noGrp="1"/>
          </p:cNvSpPr>
          <p:nvPr>
            <p:ph type="body" sz="quarter" idx="58"/>
          </p:nvPr>
        </p:nvSpPr>
        <p:spPr>
          <a:xfrm>
            <a:off x="9780222" y="353372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915606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par>
                                <p:cTn id="67" presetID="22" presetClass="entr" presetSubtype="8" fill="hold" grpId="0" nodeType="withEffect">
                                  <p:stCondLst>
                                    <p:cond delay="50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500"/>
                                  </p:stCondLst>
                                  <p:childTnLst>
                                    <p:set>
                                      <p:cBhvr>
                                        <p:cTn id="77" dur="1" fill="hold">
                                          <p:stCondLst>
                                            <p:cond delay="0"/>
                                          </p:stCondLst>
                                        </p:cTn>
                                        <p:tgtEl>
                                          <p:spTgt spid="31">
                                            <p:txEl>
                                              <p:pRg st="0" end="0"/>
                                            </p:txEl>
                                          </p:spTgt>
                                        </p:tgtEl>
                                        <p:attrNameLst>
                                          <p:attrName>style.visibility</p:attrName>
                                        </p:attrNameLst>
                                      </p:cBhvr>
                                      <p:to>
                                        <p:strVal val="visible"/>
                                      </p:to>
                                    </p:set>
                                    <p:animEffect transition="in" filter="fade">
                                      <p:cBhvr>
                                        <p:cTn id="78" dur="500"/>
                                        <p:tgtEl>
                                          <p:spTgt spid="31">
                                            <p:txEl>
                                              <p:pRg st="0" end="0"/>
                                            </p:txEl>
                                          </p:spTgt>
                                        </p:tgtEl>
                                      </p:cBhvr>
                                    </p:animEffect>
                                  </p:childTnLst>
                                </p:cTn>
                              </p:par>
                              <p:par>
                                <p:cTn id="79" presetID="10" presetClass="entr" presetSubtype="0" fill="hold" grpId="0" nodeType="withEffect">
                                  <p:stCondLst>
                                    <p:cond delay="550"/>
                                  </p:stCondLst>
                                  <p:childTnLst>
                                    <p:set>
                                      <p:cBhvr>
                                        <p:cTn id="80" dur="1" fill="hold">
                                          <p:stCondLst>
                                            <p:cond delay="0"/>
                                          </p:stCondLst>
                                        </p:cTn>
                                        <p:tgtEl>
                                          <p:spTgt spid="36">
                                            <p:txEl>
                                              <p:pRg st="0" end="0"/>
                                            </p:txEl>
                                          </p:spTgt>
                                        </p:tgtEl>
                                        <p:attrNameLst>
                                          <p:attrName>style.visibility</p:attrName>
                                        </p:attrNameLst>
                                      </p:cBhvr>
                                      <p:to>
                                        <p:strVal val="visible"/>
                                      </p:to>
                                    </p:set>
                                    <p:animEffect transition="in" filter="fade">
                                      <p:cBhvr>
                                        <p:cTn id="81" dur="500"/>
                                        <p:tgtEl>
                                          <p:spTgt spid="36">
                                            <p:txEl>
                                              <p:pRg st="0" end="0"/>
                                            </p:txEl>
                                          </p:spTgt>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36">
                                            <p:txEl>
                                              <p:pRg st="1" end="1"/>
                                            </p:txEl>
                                          </p:spTgt>
                                        </p:tgtEl>
                                        <p:attrNameLst>
                                          <p:attrName>style.visibility</p:attrName>
                                        </p:attrNameLst>
                                      </p:cBhvr>
                                      <p:to>
                                        <p:strVal val="visible"/>
                                      </p:to>
                                    </p:set>
                                    <p:animEffect transition="in" filter="fade">
                                      <p:cBhvr>
                                        <p:cTn id="84" dur="500"/>
                                        <p:tgtEl>
                                          <p:spTgt spid="36">
                                            <p:txEl>
                                              <p:pRg st="1" end="1"/>
                                            </p:txEl>
                                          </p:spTgt>
                                        </p:tgtEl>
                                      </p:cBhvr>
                                    </p:animEffect>
                                  </p:childTnLst>
                                </p:cTn>
                              </p:par>
                              <p:par>
                                <p:cTn id="85" presetID="10" presetClass="entr" presetSubtype="0" fill="hold" grpId="0" nodeType="withEffect">
                                  <p:stCondLst>
                                    <p:cond delay="550"/>
                                  </p:stCondLst>
                                  <p:childTnLst>
                                    <p:set>
                                      <p:cBhvr>
                                        <p:cTn id="86" dur="1" fill="hold">
                                          <p:stCondLst>
                                            <p:cond delay="0"/>
                                          </p:stCondLst>
                                        </p:cTn>
                                        <p:tgtEl>
                                          <p:spTgt spid="36">
                                            <p:txEl>
                                              <p:pRg st="2" end="2"/>
                                            </p:txEl>
                                          </p:spTgt>
                                        </p:tgtEl>
                                        <p:attrNameLst>
                                          <p:attrName>style.visibility</p:attrName>
                                        </p:attrNameLst>
                                      </p:cBhvr>
                                      <p:to>
                                        <p:strVal val="visible"/>
                                      </p:to>
                                    </p:set>
                                    <p:animEffect transition="in" filter="fade">
                                      <p:cBhvr>
                                        <p:cTn id="87" dur="500"/>
                                        <p:tgtEl>
                                          <p:spTgt spid="36">
                                            <p:txEl>
                                              <p:pRg st="2" end="2"/>
                                            </p:txEl>
                                          </p:spTgt>
                                        </p:tgtEl>
                                      </p:cBhvr>
                                    </p:animEffect>
                                  </p:childTnLst>
                                </p:cTn>
                              </p:par>
                              <p:par>
                                <p:cTn id="88" presetID="22" presetClass="entr" presetSubtype="8" fill="hold" grpId="0" nodeType="withEffect">
                                  <p:stCondLst>
                                    <p:cond delay="500"/>
                                  </p:stCondLst>
                                  <p:childTnLst>
                                    <p:set>
                                      <p:cBhvr>
                                        <p:cTn id="89" dur="1" fill="hold">
                                          <p:stCondLst>
                                            <p:cond delay="0"/>
                                          </p:stCondLst>
                                        </p:cTn>
                                        <p:tgtEl>
                                          <p:spTgt spid="11"/>
                                        </p:tgtEl>
                                        <p:attrNameLst>
                                          <p:attrName>style.visibility</p:attrName>
                                        </p:attrNameLst>
                                      </p:cBhvr>
                                      <p:to>
                                        <p:strVal val="visible"/>
                                      </p:to>
                                    </p:set>
                                    <p:animEffect transition="in" filter="wipe(left)">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decel="100000" fill="hold" grpId="0" nodeType="click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par>
                                <p:cTn id="97" presetID="10" presetClass="entr" presetSubtype="0" fill="hold" grpId="0" nodeType="withEffect">
                                  <p:stCondLst>
                                    <p:cond delay="500"/>
                                  </p:stCondLst>
                                  <p:childTnLst>
                                    <p:set>
                                      <p:cBhvr>
                                        <p:cTn id="98" dur="1" fill="hold">
                                          <p:stCondLst>
                                            <p:cond delay="0"/>
                                          </p:stCondLst>
                                        </p:cTn>
                                        <p:tgtEl>
                                          <p:spTgt spid="9">
                                            <p:txEl>
                                              <p:pRg st="0" end="0"/>
                                            </p:txEl>
                                          </p:spTgt>
                                        </p:tgtEl>
                                        <p:attrNameLst>
                                          <p:attrName>style.visibility</p:attrName>
                                        </p:attrNameLst>
                                      </p:cBhvr>
                                      <p:to>
                                        <p:strVal val="visible"/>
                                      </p:to>
                                    </p:set>
                                    <p:animEffect transition="in" filter="fade">
                                      <p:cBhvr>
                                        <p:cTn id="99" dur="500"/>
                                        <p:tgtEl>
                                          <p:spTgt spid="9">
                                            <p:txEl>
                                              <p:pRg st="0" end="0"/>
                                            </p:txEl>
                                          </p:spTgt>
                                        </p:tgtEl>
                                      </p:cBhvr>
                                    </p:animEffect>
                                  </p:childTnLst>
                                </p:cTn>
                              </p:par>
                              <p:par>
                                <p:cTn id="100" presetID="10" presetClass="entr" presetSubtype="0" fill="hold" grpId="0" nodeType="withEffect">
                                  <p:stCondLst>
                                    <p:cond delay="550"/>
                                  </p:stCondLst>
                                  <p:childTnLst>
                                    <p:set>
                                      <p:cBhvr>
                                        <p:cTn id="101" dur="1" fill="hold">
                                          <p:stCondLst>
                                            <p:cond delay="0"/>
                                          </p:stCondLst>
                                        </p:cTn>
                                        <p:tgtEl>
                                          <p:spTgt spid="10">
                                            <p:txEl>
                                              <p:pRg st="0" end="0"/>
                                            </p:txEl>
                                          </p:spTgt>
                                        </p:tgtEl>
                                        <p:attrNameLst>
                                          <p:attrName>style.visibility</p:attrName>
                                        </p:attrNameLst>
                                      </p:cBhvr>
                                      <p:to>
                                        <p:strVal val="visible"/>
                                      </p:to>
                                    </p:set>
                                    <p:animEffect transition="in" filter="fade">
                                      <p:cBhvr>
                                        <p:cTn id="102" dur="500"/>
                                        <p:tgtEl>
                                          <p:spTgt spid="10">
                                            <p:txEl>
                                              <p:pRg st="0" end="0"/>
                                            </p:txEl>
                                          </p:spTgt>
                                        </p:tgtEl>
                                      </p:cBhvr>
                                    </p:animEffect>
                                  </p:childTnLst>
                                </p:cTn>
                              </p:par>
                              <p:par>
                                <p:cTn id="103" presetID="10" presetClass="entr" presetSubtype="0" fill="hold" grpId="0" nodeType="withEffect">
                                  <p:stCondLst>
                                    <p:cond delay="550"/>
                                  </p:stCondLst>
                                  <p:childTnLst>
                                    <p:set>
                                      <p:cBhvr>
                                        <p:cTn id="104" dur="1" fill="hold">
                                          <p:stCondLst>
                                            <p:cond delay="0"/>
                                          </p:stCondLst>
                                        </p:cTn>
                                        <p:tgtEl>
                                          <p:spTgt spid="10">
                                            <p:txEl>
                                              <p:pRg st="1" end="1"/>
                                            </p:txEl>
                                          </p:spTgt>
                                        </p:tgtEl>
                                        <p:attrNameLst>
                                          <p:attrName>style.visibility</p:attrName>
                                        </p:attrNameLst>
                                      </p:cBhvr>
                                      <p:to>
                                        <p:strVal val="visible"/>
                                      </p:to>
                                    </p:set>
                                    <p:animEffect transition="in" filter="fade">
                                      <p:cBhvr>
                                        <p:cTn id="105" dur="500"/>
                                        <p:tgtEl>
                                          <p:spTgt spid="10">
                                            <p:txEl>
                                              <p:pRg st="1" end="1"/>
                                            </p:txEl>
                                          </p:spTgt>
                                        </p:tgtEl>
                                      </p:cBhvr>
                                    </p:animEffect>
                                  </p:childTnLst>
                                </p:cTn>
                              </p:par>
                              <p:par>
                                <p:cTn id="106" presetID="10" presetClass="entr" presetSubtype="0" fill="hold" grpId="0" nodeType="withEffect">
                                  <p:stCondLst>
                                    <p:cond delay="550"/>
                                  </p:stCondLst>
                                  <p:childTnLst>
                                    <p:set>
                                      <p:cBhvr>
                                        <p:cTn id="107" dur="1" fill="hold">
                                          <p:stCondLst>
                                            <p:cond delay="0"/>
                                          </p:stCondLst>
                                        </p:cTn>
                                        <p:tgtEl>
                                          <p:spTgt spid="10">
                                            <p:txEl>
                                              <p:pRg st="2" end="2"/>
                                            </p:txEl>
                                          </p:spTgt>
                                        </p:tgtEl>
                                        <p:attrNameLst>
                                          <p:attrName>style.visibility</p:attrName>
                                        </p:attrNameLst>
                                      </p:cBhvr>
                                      <p:to>
                                        <p:strVal val="visible"/>
                                      </p:to>
                                    </p:set>
                                    <p:animEffect transition="in" filter="fade">
                                      <p:cBhvr>
                                        <p:cTn id="10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tmplLst>
          <p:tmpl>
            <p:tnLst>
              <p:par>
                <p:cTn presetID="22" presetClass="entr" presetSubtype="8"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11" grpId="0" animBg="1">
        <p:tmplLst>
          <p:tmpl>
            <p:tnLst>
              <p:par>
                <p:cTn presetID="22" presetClass="entr" presetSubtype="8"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8" grpId="0" animBg="1">
        <p:tmplLst>
          <p:tmpl>
            <p:tnLst>
              <p:par>
                <p:cTn presetID="2" presetClass="entr" presetSubtype="4" decel="10000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9" grpId="0" build="p">
        <p:tmplLst>
          <p:tmpl lvl="1">
            <p:tnLst>
              <p:par>
                <p:cTn presetID="10"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5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 tekst + beeld">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EFA1AF0-9386-A4E3-5FCA-E9FBB0C3B500}"/>
              </a:ext>
            </a:extLst>
          </p:cNvPr>
          <p:cNvSpPr>
            <a:spLocks noGrp="1"/>
          </p:cNvSpPr>
          <p:nvPr>
            <p:ph type="body" sz="quarter" idx="28"/>
          </p:nvPr>
        </p:nvSpPr>
        <p:spPr>
          <a:xfrm>
            <a:off x="1676400" y="1430494"/>
            <a:ext cx="6629400" cy="5427505"/>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7" name="Tijdelijke aanduiding voor tekst 27">
            <a:extLst>
              <a:ext uri="{FF2B5EF4-FFF2-40B4-BE49-F238E27FC236}">
                <a16:creationId xmlns:a16="http://schemas.microsoft.com/office/drawing/2014/main" id="{561D5092-F34D-033B-EC59-418E8B5D35E5}"/>
              </a:ext>
            </a:extLst>
          </p:cNvPr>
          <p:cNvSpPr>
            <a:spLocks noGrp="1"/>
          </p:cNvSpPr>
          <p:nvPr>
            <p:ph type="body" sz="quarter" idx="26"/>
          </p:nvPr>
        </p:nvSpPr>
        <p:spPr>
          <a:xfrm>
            <a:off x="571500" y="571881"/>
            <a:ext cx="4419600" cy="171722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tel 1">
            <a:extLst>
              <a:ext uri="{FF2B5EF4-FFF2-40B4-BE49-F238E27FC236}">
                <a16:creationId xmlns:a16="http://schemas.microsoft.com/office/drawing/2014/main" id="{BB91A8DD-D29C-DE0B-1E60-EA3CC50ADF85}"/>
              </a:ext>
            </a:extLst>
          </p:cNvPr>
          <p:cNvSpPr>
            <a:spLocks noGrp="1"/>
          </p:cNvSpPr>
          <p:nvPr>
            <p:ph type="title"/>
          </p:nvPr>
        </p:nvSpPr>
        <p:spPr>
          <a:xfrm>
            <a:off x="821094" y="852197"/>
            <a:ext cx="3920414" cy="1156596"/>
          </a:xfrm>
        </p:spPr>
        <p:txBody>
          <a:bodyPr/>
          <a:lstStyle>
            <a:lvl1pPr>
              <a:defRPr>
                <a:solidFill>
                  <a:schemeClr val="bg1"/>
                </a:solidFill>
              </a:defRPr>
            </a:lvl1pPr>
          </a:lstStyle>
          <a:p>
            <a:r>
              <a:rPr lang="nl-NL"/>
              <a:t>Klik om stijl te bewerken</a:t>
            </a:r>
            <a:endParaRPr lang="nl-BE"/>
          </a:p>
        </p:txBody>
      </p:sp>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7200900" y="571500"/>
            <a:ext cx="4419600" cy="5714998"/>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11" name="Tijdelijke aanduiding voor tekst 10">
            <a:extLst>
              <a:ext uri="{FF2B5EF4-FFF2-40B4-BE49-F238E27FC236}">
                <a16:creationId xmlns:a16="http://schemas.microsoft.com/office/drawing/2014/main" id="{20E7E8C7-B2C2-D63A-B018-9C909CC4A696}"/>
              </a:ext>
            </a:extLst>
          </p:cNvPr>
          <p:cNvSpPr>
            <a:spLocks noGrp="1"/>
          </p:cNvSpPr>
          <p:nvPr>
            <p:ph type="body" sz="quarter" idx="29"/>
          </p:nvPr>
        </p:nvSpPr>
        <p:spPr>
          <a:xfrm>
            <a:off x="2257425" y="2613025"/>
            <a:ext cx="4367213" cy="36734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3" name="Tijdelijke aanduiding voor voettekst 2">
            <a:extLst>
              <a:ext uri="{FF2B5EF4-FFF2-40B4-BE49-F238E27FC236}">
                <a16:creationId xmlns:a16="http://schemas.microsoft.com/office/drawing/2014/main" id="{F49DF479-3C93-0CB6-8CE8-78B14085713C}"/>
              </a:ext>
            </a:extLst>
          </p:cNvPr>
          <p:cNvSpPr>
            <a:spLocks noGrp="1"/>
          </p:cNvSpPr>
          <p:nvPr>
            <p:ph type="ftr" sz="quarter" idx="30"/>
          </p:nvPr>
        </p:nvSpPr>
        <p:spPr/>
        <p:txBody>
          <a:bodyPr/>
          <a:lstStyle/>
          <a:p>
            <a:endParaRPr lang="nl-BE" dirty="0"/>
          </a:p>
        </p:txBody>
      </p:sp>
      <p:sp>
        <p:nvSpPr>
          <p:cNvPr id="4" name="Tijdelijke aanduiding voor dianummer 3">
            <a:extLst>
              <a:ext uri="{FF2B5EF4-FFF2-40B4-BE49-F238E27FC236}">
                <a16:creationId xmlns:a16="http://schemas.microsoft.com/office/drawing/2014/main" id="{850AA44A-BD72-D36F-5393-71332DB29880}"/>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
        <p:nvSpPr>
          <p:cNvPr id="10" name="Tijdelijke aanduiding voor tekst 2">
            <a:extLst>
              <a:ext uri="{FF2B5EF4-FFF2-40B4-BE49-F238E27FC236}">
                <a16:creationId xmlns:a16="http://schemas.microsoft.com/office/drawing/2014/main" id="{4EEE9B3B-2A3B-C161-E8F6-A730ED3FB689}"/>
              </a:ext>
            </a:extLst>
          </p:cNvPr>
          <p:cNvSpPr>
            <a:spLocks noGrp="1"/>
          </p:cNvSpPr>
          <p:nvPr>
            <p:ph type="body" sz="quarter" idx="32" hasCustomPrompt="1"/>
          </p:nvPr>
        </p:nvSpPr>
        <p:spPr>
          <a:xfrm>
            <a:off x="7200898" y="6289968"/>
            <a:ext cx="4419601" cy="180000"/>
          </a:xfrm>
        </p:spPr>
        <p:txBody>
          <a:bodyPr lIns="0" rIns="0" anchor="t"/>
          <a:lstStyle>
            <a:lvl1pPr marL="0" indent="0" algn="r">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185811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2" decel="100000" fill="hold" grpId="0" nodeType="withEffect">
                                  <p:stCondLst>
                                    <p:cond delay="4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65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par>
                          <p:cTn id="24" fill="hold">
                            <p:stCondLst>
                              <p:cond delay="1150"/>
                            </p:stCondLst>
                            <p:childTnLst>
                              <p:par>
                                <p:cTn id="25" presetID="22"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2" grpId="0"/>
      <p:bldP spid="6" grpId="0" animBg="1"/>
      <p:bldP spid="11" grpId="0">
        <p:tmplLst>
          <p:tmpl>
            <p:tnLst>
              <p:par>
                <p:cTn presetID="22" presetClass="entr" presetSubtype="1"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up)">
                      <p:cBhvr>
                        <p:cTn dur="500"/>
                        <p:tgtEl>
                          <p:spTgt spid="11"/>
                        </p:tgtEl>
                      </p:cBhvr>
                    </p:animEffect>
                  </p:childTnLst>
                </p:cTn>
              </p:par>
            </p:tnLst>
          </p:tmpl>
        </p:tmplLst>
      </p:bldP>
      <p:bldP spid="10" grpId="0" build="p">
        <p:tmplLst>
          <p:tmpl lvl="1">
            <p:tnLst>
              <p:par>
                <p:cTn presetID="10" presetClass="entr" presetSubtype="0" fill="hold" nodeType="withEffect">
                  <p:stCondLst>
                    <p:cond delay="6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Vijf stappen met tekst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34A1548E-F969-8A19-A175-7CE137833C86}"/>
              </a:ext>
            </a:extLst>
          </p:cNvPr>
          <p:cNvSpPr>
            <a:spLocks noGrp="1"/>
          </p:cNvSpPr>
          <p:nvPr>
            <p:ph type="body" sz="quarter" idx="40"/>
          </p:nvPr>
        </p:nvSpPr>
        <p:spPr>
          <a:xfrm rot="5400000">
            <a:off x="2436469" y="38205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8" name="Tijdelijke aanduiding voor tekst 27">
            <a:extLst>
              <a:ext uri="{FF2B5EF4-FFF2-40B4-BE49-F238E27FC236}">
                <a16:creationId xmlns:a16="http://schemas.microsoft.com/office/drawing/2014/main" id="{2AA944FE-C488-D5E2-7DEC-32AEE722085B}"/>
              </a:ext>
            </a:extLst>
          </p:cNvPr>
          <p:cNvSpPr>
            <a:spLocks noGrp="1"/>
          </p:cNvSpPr>
          <p:nvPr>
            <p:ph type="body" sz="quarter" idx="41"/>
          </p:nvPr>
        </p:nvSpPr>
        <p:spPr>
          <a:xfrm rot="5400000">
            <a:off x="4720795" y="38205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27">
            <a:extLst>
              <a:ext uri="{FF2B5EF4-FFF2-40B4-BE49-F238E27FC236}">
                <a16:creationId xmlns:a16="http://schemas.microsoft.com/office/drawing/2014/main" id="{B603DA96-6979-C5EC-A08E-74C0EABDDFA7}"/>
              </a:ext>
            </a:extLst>
          </p:cNvPr>
          <p:cNvSpPr>
            <a:spLocks noGrp="1"/>
          </p:cNvSpPr>
          <p:nvPr>
            <p:ph type="body" sz="quarter" idx="42"/>
          </p:nvPr>
        </p:nvSpPr>
        <p:spPr>
          <a:xfrm rot="5400000">
            <a:off x="6986979" y="38205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3615" y="2286000"/>
            <a:ext cx="19116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35729"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17843" y="2286000"/>
            <a:ext cx="19116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672311"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298160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5235371"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7522737"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682396"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2977355"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5232906"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7522269"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10" name="Tijdelijke aanduiding voor tekst 27">
            <a:extLst>
              <a:ext uri="{FF2B5EF4-FFF2-40B4-BE49-F238E27FC236}">
                <a16:creationId xmlns:a16="http://schemas.microsoft.com/office/drawing/2014/main" id="{56777BC1-AE22-4AEC-87F0-D768804A7F0D}"/>
              </a:ext>
            </a:extLst>
          </p:cNvPr>
          <p:cNvSpPr>
            <a:spLocks noGrp="1"/>
          </p:cNvSpPr>
          <p:nvPr>
            <p:ph type="body" sz="quarter" idx="56"/>
          </p:nvPr>
        </p:nvSpPr>
        <p:spPr>
          <a:xfrm rot="5400000">
            <a:off x="9272178" y="38205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1" name="Tijdelijke aanduiding voor tekst 27">
            <a:extLst>
              <a:ext uri="{FF2B5EF4-FFF2-40B4-BE49-F238E27FC236}">
                <a16:creationId xmlns:a16="http://schemas.microsoft.com/office/drawing/2014/main" id="{87A65431-9A8F-25C6-EE09-71EBD3494FF8}"/>
              </a:ext>
            </a:extLst>
          </p:cNvPr>
          <p:cNvSpPr>
            <a:spLocks noGrp="1"/>
          </p:cNvSpPr>
          <p:nvPr>
            <p:ph type="body" sz="quarter" idx="57"/>
          </p:nvPr>
        </p:nvSpPr>
        <p:spPr>
          <a:xfrm>
            <a:off x="9699955" y="2286000"/>
            <a:ext cx="19116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2" name="Tijdelijke aanduiding voor tekst 6">
            <a:extLst>
              <a:ext uri="{FF2B5EF4-FFF2-40B4-BE49-F238E27FC236}">
                <a16:creationId xmlns:a16="http://schemas.microsoft.com/office/drawing/2014/main" id="{A4466FCD-417A-1048-9197-E56A6EFB3709}"/>
              </a:ext>
            </a:extLst>
          </p:cNvPr>
          <p:cNvSpPr>
            <a:spLocks noGrp="1"/>
          </p:cNvSpPr>
          <p:nvPr>
            <p:ph type="body" sz="quarter" idx="58" hasCustomPrompt="1"/>
          </p:nvPr>
        </p:nvSpPr>
        <p:spPr>
          <a:xfrm>
            <a:off x="9806771"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13" name="Tijdelijke aanduiding voor tekst 32">
            <a:extLst>
              <a:ext uri="{FF2B5EF4-FFF2-40B4-BE49-F238E27FC236}">
                <a16:creationId xmlns:a16="http://schemas.microsoft.com/office/drawing/2014/main" id="{ACC53E10-DB80-27DC-01AB-F3BEEE4551F8}"/>
              </a:ext>
            </a:extLst>
          </p:cNvPr>
          <p:cNvSpPr>
            <a:spLocks noGrp="1"/>
          </p:cNvSpPr>
          <p:nvPr>
            <p:ph type="body" sz="quarter" idx="59"/>
          </p:nvPr>
        </p:nvSpPr>
        <p:spPr>
          <a:xfrm>
            <a:off x="9806303"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8188953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par>
                                <p:cTn id="67" presetID="22" presetClass="entr" presetSubtype="8" fill="hold" grpId="0" nodeType="withEffect">
                                  <p:stCondLst>
                                    <p:cond delay="30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500"/>
                                  </p:stCondLst>
                                  <p:childTnLst>
                                    <p:set>
                                      <p:cBhvr>
                                        <p:cTn id="77" dur="1" fill="hold">
                                          <p:stCondLst>
                                            <p:cond delay="0"/>
                                          </p:stCondLst>
                                        </p:cTn>
                                        <p:tgtEl>
                                          <p:spTgt spid="31">
                                            <p:txEl>
                                              <p:pRg st="0" end="0"/>
                                            </p:txEl>
                                          </p:spTgt>
                                        </p:tgtEl>
                                        <p:attrNameLst>
                                          <p:attrName>style.visibility</p:attrName>
                                        </p:attrNameLst>
                                      </p:cBhvr>
                                      <p:to>
                                        <p:strVal val="visible"/>
                                      </p:to>
                                    </p:set>
                                    <p:animEffect transition="in" filter="fade">
                                      <p:cBhvr>
                                        <p:cTn id="78" dur="500"/>
                                        <p:tgtEl>
                                          <p:spTgt spid="31">
                                            <p:txEl>
                                              <p:pRg st="0" end="0"/>
                                            </p:txEl>
                                          </p:spTgt>
                                        </p:tgtEl>
                                      </p:cBhvr>
                                    </p:animEffect>
                                  </p:childTnLst>
                                </p:cTn>
                              </p:par>
                              <p:par>
                                <p:cTn id="79" presetID="10" presetClass="entr" presetSubtype="0" fill="hold" grpId="0" nodeType="withEffect">
                                  <p:stCondLst>
                                    <p:cond delay="550"/>
                                  </p:stCondLst>
                                  <p:childTnLst>
                                    <p:set>
                                      <p:cBhvr>
                                        <p:cTn id="80" dur="1" fill="hold">
                                          <p:stCondLst>
                                            <p:cond delay="0"/>
                                          </p:stCondLst>
                                        </p:cTn>
                                        <p:tgtEl>
                                          <p:spTgt spid="36">
                                            <p:txEl>
                                              <p:pRg st="0" end="0"/>
                                            </p:txEl>
                                          </p:spTgt>
                                        </p:tgtEl>
                                        <p:attrNameLst>
                                          <p:attrName>style.visibility</p:attrName>
                                        </p:attrNameLst>
                                      </p:cBhvr>
                                      <p:to>
                                        <p:strVal val="visible"/>
                                      </p:to>
                                    </p:set>
                                    <p:animEffect transition="in" filter="fade">
                                      <p:cBhvr>
                                        <p:cTn id="81" dur="500"/>
                                        <p:tgtEl>
                                          <p:spTgt spid="36">
                                            <p:txEl>
                                              <p:pRg st="0" end="0"/>
                                            </p:txEl>
                                          </p:spTgt>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36">
                                            <p:txEl>
                                              <p:pRg st="1" end="1"/>
                                            </p:txEl>
                                          </p:spTgt>
                                        </p:tgtEl>
                                        <p:attrNameLst>
                                          <p:attrName>style.visibility</p:attrName>
                                        </p:attrNameLst>
                                      </p:cBhvr>
                                      <p:to>
                                        <p:strVal val="visible"/>
                                      </p:to>
                                    </p:set>
                                    <p:animEffect transition="in" filter="fade">
                                      <p:cBhvr>
                                        <p:cTn id="84" dur="500"/>
                                        <p:tgtEl>
                                          <p:spTgt spid="36">
                                            <p:txEl>
                                              <p:pRg st="1" end="1"/>
                                            </p:txEl>
                                          </p:spTgt>
                                        </p:tgtEl>
                                      </p:cBhvr>
                                    </p:animEffect>
                                  </p:childTnLst>
                                </p:cTn>
                              </p:par>
                              <p:par>
                                <p:cTn id="85" presetID="10" presetClass="entr" presetSubtype="0" fill="hold" grpId="0" nodeType="withEffect">
                                  <p:stCondLst>
                                    <p:cond delay="550"/>
                                  </p:stCondLst>
                                  <p:childTnLst>
                                    <p:set>
                                      <p:cBhvr>
                                        <p:cTn id="86" dur="1" fill="hold">
                                          <p:stCondLst>
                                            <p:cond delay="0"/>
                                          </p:stCondLst>
                                        </p:cTn>
                                        <p:tgtEl>
                                          <p:spTgt spid="36">
                                            <p:txEl>
                                              <p:pRg st="2" end="2"/>
                                            </p:txEl>
                                          </p:spTgt>
                                        </p:tgtEl>
                                        <p:attrNameLst>
                                          <p:attrName>style.visibility</p:attrName>
                                        </p:attrNameLst>
                                      </p:cBhvr>
                                      <p:to>
                                        <p:strVal val="visible"/>
                                      </p:to>
                                    </p:set>
                                    <p:animEffect transition="in" filter="fade">
                                      <p:cBhvr>
                                        <p:cTn id="87" dur="500"/>
                                        <p:tgtEl>
                                          <p:spTgt spid="36">
                                            <p:txEl>
                                              <p:pRg st="2" end="2"/>
                                            </p:txEl>
                                          </p:spTgt>
                                        </p:tgtEl>
                                      </p:cBhvr>
                                    </p:animEffect>
                                  </p:childTnLst>
                                </p:cTn>
                              </p:par>
                              <p:par>
                                <p:cTn id="88" presetID="22" presetClass="entr" presetSubtype="8" fill="hold" grpId="0" nodeType="withEffect">
                                  <p:stCondLst>
                                    <p:cond delay="300"/>
                                  </p:stCondLst>
                                  <p:childTnLst>
                                    <p:set>
                                      <p:cBhvr>
                                        <p:cTn id="89" dur="1" fill="hold">
                                          <p:stCondLst>
                                            <p:cond delay="0"/>
                                          </p:stCondLst>
                                        </p:cTn>
                                        <p:tgtEl>
                                          <p:spTgt spid="10"/>
                                        </p:tgtEl>
                                        <p:attrNameLst>
                                          <p:attrName>style.visibility</p:attrName>
                                        </p:attrNameLst>
                                      </p:cBhvr>
                                      <p:to>
                                        <p:strVal val="visible"/>
                                      </p:to>
                                    </p:set>
                                    <p:animEffect transition="in" filter="wipe(left)">
                                      <p:cBhvr>
                                        <p:cTn id="90" dur="500"/>
                                        <p:tgtEl>
                                          <p:spTgt spid="10"/>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decel="10000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anim calcmode="lin" valueType="num">
                                      <p:cBhvr additive="base">
                                        <p:cTn id="95" dur="500" fill="hold"/>
                                        <p:tgtEl>
                                          <p:spTgt spid="11"/>
                                        </p:tgtEl>
                                        <p:attrNameLst>
                                          <p:attrName>ppt_x</p:attrName>
                                        </p:attrNameLst>
                                      </p:cBhvr>
                                      <p:tavLst>
                                        <p:tav tm="0">
                                          <p:val>
                                            <p:strVal val="#ppt_x"/>
                                          </p:val>
                                        </p:tav>
                                        <p:tav tm="100000">
                                          <p:val>
                                            <p:strVal val="#ppt_x"/>
                                          </p:val>
                                        </p:tav>
                                      </p:tavLst>
                                    </p:anim>
                                    <p:anim calcmode="lin" valueType="num">
                                      <p:cBhvr additive="base">
                                        <p:cTn id="96" dur="500" fill="hold"/>
                                        <p:tgtEl>
                                          <p:spTgt spid="11"/>
                                        </p:tgtEl>
                                        <p:attrNameLst>
                                          <p:attrName>ppt_y</p:attrName>
                                        </p:attrNameLst>
                                      </p:cBhvr>
                                      <p:tavLst>
                                        <p:tav tm="0">
                                          <p:val>
                                            <p:strVal val="1+#ppt_h/2"/>
                                          </p:val>
                                        </p:tav>
                                        <p:tav tm="100000">
                                          <p:val>
                                            <p:strVal val="#ppt_y"/>
                                          </p:val>
                                        </p:tav>
                                      </p:tavLst>
                                    </p:anim>
                                  </p:childTnLst>
                                </p:cTn>
                              </p:par>
                              <p:par>
                                <p:cTn id="97" presetID="10" presetClass="entr" presetSubtype="0" fill="hold" grpId="0" nodeType="withEffect">
                                  <p:stCondLst>
                                    <p:cond delay="500"/>
                                  </p:stCondLst>
                                  <p:childTnLst>
                                    <p:set>
                                      <p:cBhvr>
                                        <p:cTn id="98" dur="1" fill="hold">
                                          <p:stCondLst>
                                            <p:cond delay="0"/>
                                          </p:stCondLst>
                                        </p:cTn>
                                        <p:tgtEl>
                                          <p:spTgt spid="12">
                                            <p:txEl>
                                              <p:pRg st="0" end="0"/>
                                            </p:txEl>
                                          </p:spTgt>
                                        </p:tgtEl>
                                        <p:attrNameLst>
                                          <p:attrName>style.visibility</p:attrName>
                                        </p:attrNameLst>
                                      </p:cBhvr>
                                      <p:to>
                                        <p:strVal val="visible"/>
                                      </p:to>
                                    </p:set>
                                    <p:animEffect transition="in" filter="fade">
                                      <p:cBhvr>
                                        <p:cTn id="99" dur="500"/>
                                        <p:tgtEl>
                                          <p:spTgt spid="12">
                                            <p:txEl>
                                              <p:pRg st="0" end="0"/>
                                            </p:txEl>
                                          </p:spTgt>
                                        </p:tgtEl>
                                      </p:cBhvr>
                                    </p:animEffect>
                                  </p:childTnLst>
                                </p:cTn>
                              </p:par>
                              <p:par>
                                <p:cTn id="100" presetID="10" presetClass="entr" presetSubtype="0" fill="hold" grpId="0" nodeType="withEffect">
                                  <p:stCondLst>
                                    <p:cond delay="550"/>
                                  </p:stCondLst>
                                  <p:childTnLst>
                                    <p:set>
                                      <p:cBhvr>
                                        <p:cTn id="101" dur="1" fill="hold">
                                          <p:stCondLst>
                                            <p:cond delay="0"/>
                                          </p:stCondLst>
                                        </p:cTn>
                                        <p:tgtEl>
                                          <p:spTgt spid="13">
                                            <p:txEl>
                                              <p:pRg st="0" end="0"/>
                                            </p:txEl>
                                          </p:spTgt>
                                        </p:tgtEl>
                                        <p:attrNameLst>
                                          <p:attrName>style.visibility</p:attrName>
                                        </p:attrNameLst>
                                      </p:cBhvr>
                                      <p:to>
                                        <p:strVal val="visible"/>
                                      </p:to>
                                    </p:set>
                                    <p:animEffect transition="in" filter="fade">
                                      <p:cBhvr>
                                        <p:cTn id="102" dur="500"/>
                                        <p:tgtEl>
                                          <p:spTgt spid="13">
                                            <p:txEl>
                                              <p:pRg st="0" end="0"/>
                                            </p:txEl>
                                          </p:spTgt>
                                        </p:tgtEl>
                                      </p:cBhvr>
                                    </p:animEffect>
                                  </p:childTnLst>
                                </p:cTn>
                              </p:par>
                              <p:par>
                                <p:cTn id="103" presetID="10" presetClass="entr" presetSubtype="0" fill="hold" grpId="0" nodeType="withEffect">
                                  <p:stCondLst>
                                    <p:cond delay="550"/>
                                  </p:stCondLst>
                                  <p:childTnLst>
                                    <p:set>
                                      <p:cBhvr>
                                        <p:cTn id="104" dur="1" fill="hold">
                                          <p:stCondLst>
                                            <p:cond delay="0"/>
                                          </p:stCondLst>
                                        </p:cTn>
                                        <p:tgtEl>
                                          <p:spTgt spid="13">
                                            <p:txEl>
                                              <p:pRg st="1" end="1"/>
                                            </p:txEl>
                                          </p:spTgt>
                                        </p:tgtEl>
                                        <p:attrNameLst>
                                          <p:attrName>style.visibility</p:attrName>
                                        </p:attrNameLst>
                                      </p:cBhvr>
                                      <p:to>
                                        <p:strVal val="visible"/>
                                      </p:to>
                                    </p:set>
                                    <p:animEffect transition="in" filter="fade">
                                      <p:cBhvr>
                                        <p:cTn id="105" dur="500"/>
                                        <p:tgtEl>
                                          <p:spTgt spid="13">
                                            <p:txEl>
                                              <p:pRg st="1" end="1"/>
                                            </p:txEl>
                                          </p:spTgt>
                                        </p:tgtEl>
                                      </p:cBhvr>
                                    </p:animEffect>
                                  </p:childTnLst>
                                </p:cTn>
                              </p:par>
                              <p:par>
                                <p:cTn id="106" presetID="10" presetClass="entr" presetSubtype="0" fill="hold" grpId="0" nodeType="withEffect">
                                  <p:stCondLst>
                                    <p:cond delay="550"/>
                                  </p:stCondLst>
                                  <p:childTnLst>
                                    <p:set>
                                      <p:cBhvr>
                                        <p:cTn id="107" dur="1" fill="hold">
                                          <p:stCondLst>
                                            <p:cond delay="0"/>
                                          </p:stCondLst>
                                        </p:cTn>
                                        <p:tgtEl>
                                          <p:spTgt spid="13">
                                            <p:txEl>
                                              <p:pRg st="2" end="2"/>
                                            </p:txEl>
                                          </p:spTgt>
                                        </p:tgtEl>
                                        <p:attrNameLst>
                                          <p:attrName>style.visibility</p:attrName>
                                        </p:attrNameLst>
                                      </p:cBhvr>
                                      <p:to>
                                        <p:strVal val="visible"/>
                                      </p:to>
                                    </p:set>
                                    <p:animEffect transition="in" filter="fade">
                                      <p:cBhvr>
                                        <p:cTn id="108"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tmplLst>
          <p:tmpl>
            <p:tnLst>
              <p:par>
                <p:cTn presetID="22" presetClass="entr" presetSubtype="8"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10" grpId="0" animBg="1">
        <p:tmplLst>
          <p:tmpl>
            <p:tnLst>
              <p:par>
                <p:cTn presetID="22" presetClass="entr" presetSubtype="8"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animBg="1">
        <p:tmplLst>
          <p:tmpl>
            <p:tnLst>
              <p:par>
                <p:cTn presetID="2" presetClass="entr" presetSubtype="4" decel="10000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build="p">
        <p:tmplLst>
          <p:tmpl lvl="1">
            <p:tnLst>
              <p:par>
                <p:cTn presetID="10"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5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ijdslijn drie stappen">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57150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voettekst 1">
            <a:extLst>
              <a:ext uri="{FF2B5EF4-FFF2-40B4-BE49-F238E27FC236}">
                <a16:creationId xmlns:a16="http://schemas.microsoft.com/office/drawing/2014/main" id="{1A8819BA-F8F6-BEDA-7C85-4BCE74A9DD32}"/>
              </a:ext>
            </a:extLst>
          </p:cNvPr>
          <p:cNvSpPr>
            <a:spLocks noGrp="1"/>
          </p:cNvSpPr>
          <p:nvPr>
            <p:ph type="ftr" sz="quarter" idx="53"/>
          </p:nvPr>
        </p:nvSpPr>
        <p:spPr/>
        <p:txBody>
          <a:bodyPr/>
          <a:lstStyle/>
          <a:p>
            <a:endParaRPr lang="nl-BE" dirty="0"/>
          </a:p>
        </p:txBody>
      </p:sp>
      <p:sp>
        <p:nvSpPr>
          <p:cNvPr id="12" name="Tijdelijke aanduiding voor dianummer 11">
            <a:extLst>
              <a:ext uri="{FF2B5EF4-FFF2-40B4-BE49-F238E27FC236}">
                <a16:creationId xmlns:a16="http://schemas.microsoft.com/office/drawing/2014/main" id="{460F4E92-7A17-6893-111F-9213827AFAE4}"/>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13" name="Titel 12">
            <a:extLst>
              <a:ext uri="{FF2B5EF4-FFF2-40B4-BE49-F238E27FC236}">
                <a16:creationId xmlns:a16="http://schemas.microsoft.com/office/drawing/2014/main" id="{E9754553-C524-F7B1-9995-24BCA4EE8E54}"/>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a:p>
        </p:txBody>
      </p:sp>
      <p:sp>
        <p:nvSpPr>
          <p:cNvPr id="14" name="Tijdelijke aanduiding voor tekst 27">
            <a:extLst>
              <a:ext uri="{FF2B5EF4-FFF2-40B4-BE49-F238E27FC236}">
                <a16:creationId xmlns:a16="http://schemas.microsoft.com/office/drawing/2014/main" id="{4C4CBCB6-12F3-E9E9-92D7-B6B5016F1741}"/>
              </a:ext>
            </a:extLst>
          </p:cNvPr>
          <p:cNvSpPr>
            <a:spLocks noGrp="1"/>
          </p:cNvSpPr>
          <p:nvPr>
            <p:ph type="body" sz="quarter" idx="27"/>
          </p:nvPr>
        </p:nvSpPr>
        <p:spPr>
          <a:xfrm>
            <a:off x="571498"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B23CF5A5-40F6-2A9D-9018-D34DB84662F1}"/>
              </a:ext>
            </a:extLst>
          </p:cNvPr>
          <p:cNvSpPr>
            <a:spLocks noGrp="1"/>
          </p:cNvSpPr>
          <p:nvPr>
            <p:ph type="body" sz="quarter" idx="40"/>
          </p:nvPr>
        </p:nvSpPr>
        <p:spPr>
          <a:xfrm>
            <a:off x="4440871"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tekst 27">
            <a:extLst>
              <a:ext uri="{FF2B5EF4-FFF2-40B4-BE49-F238E27FC236}">
                <a16:creationId xmlns:a16="http://schemas.microsoft.com/office/drawing/2014/main" id="{98D2BA8B-9190-CAEE-ACEB-3BDEC7644D7A}"/>
              </a:ext>
            </a:extLst>
          </p:cNvPr>
          <p:cNvSpPr>
            <a:spLocks noGrp="1"/>
          </p:cNvSpPr>
          <p:nvPr>
            <p:ph type="body" sz="quarter" idx="48"/>
          </p:nvPr>
        </p:nvSpPr>
        <p:spPr>
          <a:xfrm>
            <a:off x="8304900"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jdelijke aanduiding voor tekst 6">
            <a:extLst>
              <a:ext uri="{FF2B5EF4-FFF2-40B4-BE49-F238E27FC236}">
                <a16:creationId xmlns:a16="http://schemas.microsoft.com/office/drawing/2014/main" id="{077005B0-317F-3444-D803-3EFDFB534EB7}"/>
              </a:ext>
            </a:extLst>
          </p:cNvPr>
          <p:cNvSpPr>
            <a:spLocks noGrp="1"/>
          </p:cNvSpPr>
          <p:nvPr>
            <p:ph type="body" sz="quarter" idx="18"/>
          </p:nvPr>
        </p:nvSpPr>
        <p:spPr>
          <a:xfrm>
            <a:off x="763542" y="3675269"/>
            <a:ext cx="281748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2" name="Tijdelijke aanduiding voor tekst 9">
            <a:extLst>
              <a:ext uri="{FF2B5EF4-FFF2-40B4-BE49-F238E27FC236}">
                <a16:creationId xmlns:a16="http://schemas.microsoft.com/office/drawing/2014/main" id="{DF08C6E2-5707-61A5-B1F0-BB7FA7E6FC78}"/>
              </a:ext>
            </a:extLst>
          </p:cNvPr>
          <p:cNvSpPr>
            <a:spLocks noGrp="1"/>
          </p:cNvSpPr>
          <p:nvPr>
            <p:ph type="body" sz="quarter" idx="23"/>
          </p:nvPr>
        </p:nvSpPr>
        <p:spPr>
          <a:xfrm rot="5400000">
            <a:off x="2154282"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6">
            <a:extLst>
              <a:ext uri="{FF2B5EF4-FFF2-40B4-BE49-F238E27FC236}">
                <a16:creationId xmlns:a16="http://schemas.microsoft.com/office/drawing/2014/main" id="{3DE23F22-7879-2094-3621-89E8A6B77E05}"/>
              </a:ext>
            </a:extLst>
          </p:cNvPr>
          <p:cNvSpPr>
            <a:spLocks noGrp="1"/>
          </p:cNvSpPr>
          <p:nvPr>
            <p:ph type="body" sz="quarter" idx="39" hasCustomPrompt="1"/>
          </p:nvPr>
        </p:nvSpPr>
        <p:spPr>
          <a:xfrm>
            <a:off x="1070053" y="2613061"/>
            <a:ext cx="220445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4" name="Tijdelijke aanduiding voor tekst 6">
            <a:extLst>
              <a:ext uri="{FF2B5EF4-FFF2-40B4-BE49-F238E27FC236}">
                <a16:creationId xmlns:a16="http://schemas.microsoft.com/office/drawing/2014/main" id="{85228D6D-5108-A58F-A04A-19894C2289C2}"/>
              </a:ext>
            </a:extLst>
          </p:cNvPr>
          <p:cNvSpPr>
            <a:spLocks noGrp="1"/>
          </p:cNvSpPr>
          <p:nvPr>
            <p:ph type="body" sz="quarter" idx="41"/>
          </p:nvPr>
        </p:nvSpPr>
        <p:spPr>
          <a:xfrm>
            <a:off x="4689931" y="3675269"/>
            <a:ext cx="281748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5" name="Tijdelijke aanduiding voor tekst 9">
            <a:extLst>
              <a:ext uri="{FF2B5EF4-FFF2-40B4-BE49-F238E27FC236}">
                <a16:creationId xmlns:a16="http://schemas.microsoft.com/office/drawing/2014/main" id="{4C9A8A16-9242-BF86-11AD-08CEABA9F14B}"/>
              </a:ext>
            </a:extLst>
          </p:cNvPr>
          <p:cNvSpPr>
            <a:spLocks noGrp="1"/>
          </p:cNvSpPr>
          <p:nvPr>
            <p:ph type="body" sz="quarter" idx="42"/>
          </p:nvPr>
        </p:nvSpPr>
        <p:spPr>
          <a:xfrm rot="5400000">
            <a:off x="608067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6">
            <a:extLst>
              <a:ext uri="{FF2B5EF4-FFF2-40B4-BE49-F238E27FC236}">
                <a16:creationId xmlns:a16="http://schemas.microsoft.com/office/drawing/2014/main" id="{A5989DF5-5ED6-D2E0-C649-482ECB7960B0}"/>
              </a:ext>
            </a:extLst>
          </p:cNvPr>
          <p:cNvSpPr>
            <a:spLocks noGrp="1"/>
          </p:cNvSpPr>
          <p:nvPr>
            <p:ph type="body" sz="quarter" idx="43" hasCustomPrompt="1"/>
          </p:nvPr>
        </p:nvSpPr>
        <p:spPr>
          <a:xfrm>
            <a:off x="4996442" y="2613061"/>
            <a:ext cx="220445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7" name="Tijdelijke aanduiding voor tekst 6">
            <a:extLst>
              <a:ext uri="{FF2B5EF4-FFF2-40B4-BE49-F238E27FC236}">
                <a16:creationId xmlns:a16="http://schemas.microsoft.com/office/drawing/2014/main" id="{0EA77528-309C-669C-C241-347DDB21B3E8}"/>
              </a:ext>
            </a:extLst>
          </p:cNvPr>
          <p:cNvSpPr>
            <a:spLocks noGrp="1"/>
          </p:cNvSpPr>
          <p:nvPr>
            <p:ph type="body" sz="quarter" idx="49"/>
          </p:nvPr>
        </p:nvSpPr>
        <p:spPr>
          <a:xfrm>
            <a:off x="8553960" y="3675269"/>
            <a:ext cx="281748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8" name="Tijdelijke aanduiding voor tekst 9">
            <a:extLst>
              <a:ext uri="{FF2B5EF4-FFF2-40B4-BE49-F238E27FC236}">
                <a16:creationId xmlns:a16="http://schemas.microsoft.com/office/drawing/2014/main" id="{3F18539E-067A-29D5-2692-66EAAA9C2C3F}"/>
              </a:ext>
            </a:extLst>
          </p:cNvPr>
          <p:cNvSpPr>
            <a:spLocks noGrp="1"/>
          </p:cNvSpPr>
          <p:nvPr>
            <p:ph type="body" sz="quarter" idx="50"/>
          </p:nvPr>
        </p:nvSpPr>
        <p:spPr>
          <a:xfrm rot="5400000">
            <a:off x="99447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9" name="Tijdelijke aanduiding voor tekst 6">
            <a:extLst>
              <a:ext uri="{FF2B5EF4-FFF2-40B4-BE49-F238E27FC236}">
                <a16:creationId xmlns:a16="http://schemas.microsoft.com/office/drawing/2014/main" id="{FC3107D8-1201-847F-8F81-99A8B8AA8C49}"/>
              </a:ext>
            </a:extLst>
          </p:cNvPr>
          <p:cNvSpPr>
            <a:spLocks noGrp="1"/>
          </p:cNvSpPr>
          <p:nvPr>
            <p:ph type="body" sz="quarter" idx="51" hasCustomPrompt="1"/>
          </p:nvPr>
        </p:nvSpPr>
        <p:spPr>
          <a:xfrm>
            <a:off x="8860471" y="2613061"/>
            <a:ext cx="220445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24159015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par>
                          <p:cTn id="13" fill="hold">
                            <p:stCondLst>
                              <p:cond delay="750"/>
                            </p:stCondLst>
                            <p:childTnLst>
                              <p:par>
                                <p:cTn id="14" presetID="53" presetClass="entr" presetSubtype="16" fill="hold" grpId="0" nodeType="after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 calcmode="lin" valueType="num">
                                      <p:cBhvr>
                                        <p:cTn id="16"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3">
                                            <p:txEl>
                                              <p:pRg st="0" end="0"/>
                                            </p:txEl>
                                          </p:spTgt>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22"/>
                                        </p:tgtEl>
                                        <p:attrNameLst>
                                          <p:attrName>style.visibility</p:attrName>
                                        </p:attrNameLst>
                                      </p:cBhvr>
                                      <p:to>
                                        <p:strVal val="visible"/>
                                      </p:to>
                                    </p:set>
                                    <p:animEffect transition="in" filter="barn(outVertical)">
                                      <p:cBhvr>
                                        <p:cTn id="21" dur="500"/>
                                        <p:tgtEl>
                                          <p:spTgt spid="22"/>
                                        </p:tgtEl>
                                      </p:cBhvr>
                                    </p:animEffect>
                                  </p:childTnLst>
                                </p:cTn>
                              </p:par>
                              <p:par>
                                <p:cTn id="22" presetID="22" presetClass="entr" presetSubtype="1" fill="hold" grpId="0" nodeType="withEffect">
                                  <p:stCondLst>
                                    <p:cond delay="30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up)">
                                      <p:cBhvr>
                                        <p:cTn id="30" dur="500"/>
                                        <p:tgtEl>
                                          <p:spTgt spid="15"/>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p:cTn id="34"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26">
                                            <p:txEl>
                                              <p:pRg st="0" end="0"/>
                                            </p:txEl>
                                          </p:spTgt>
                                        </p:tgtEl>
                                      </p:cBhvr>
                                    </p:animEffect>
                                  </p:childTnLst>
                                </p:cTn>
                              </p:par>
                              <p:par>
                                <p:cTn id="37" presetID="16" presetClass="entr" presetSubtype="37" fill="hold" grpId="0" nodeType="withEffect">
                                  <p:stCondLst>
                                    <p:cond delay="250"/>
                                  </p:stCondLst>
                                  <p:childTnLst>
                                    <p:set>
                                      <p:cBhvr>
                                        <p:cTn id="38" dur="1" fill="hold">
                                          <p:stCondLst>
                                            <p:cond delay="0"/>
                                          </p:stCondLst>
                                        </p:cTn>
                                        <p:tgtEl>
                                          <p:spTgt spid="25"/>
                                        </p:tgtEl>
                                        <p:attrNameLst>
                                          <p:attrName>style.visibility</p:attrName>
                                        </p:attrNameLst>
                                      </p:cBhvr>
                                      <p:to>
                                        <p:strVal val="visible"/>
                                      </p:to>
                                    </p:set>
                                    <p:animEffect transition="in" filter="barn(outVertical)">
                                      <p:cBhvr>
                                        <p:cTn id="39" dur="500"/>
                                        <p:tgtEl>
                                          <p:spTgt spid="25"/>
                                        </p:tgtEl>
                                      </p:cBhvr>
                                    </p:animEffect>
                                  </p:childTnLst>
                                </p:cTn>
                              </p:par>
                              <p:par>
                                <p:cTn id="40" presetID="22" presetClass="entr" presetSubtype="1" fill="hold" grpId="0" nodeType="withEffect">
                                  <p:stCondLst>
                                    <p:cond delay="30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p:tgtEl>
                                          <p:spTgt spid="16"/>
                                        </p:tgtEl>
                                        <p:attrNameLst>
                                          <p:attrName>ppt_y</p:attrName>
                                        </p:attrNameLst>
                                      </p:cBhvr>
                                      <p:tavLst>
                                        <p:tav tm="0">
                                          <p:val>
                                            <p:strVal val="#ppt_y+#ppt_h*1.125000"/>
                                          </p:val>
                                        </p:tav>
                                        <p:tav tm="100000">
                                          <p:val>
                                            <p:strVal val="#ppt_y"/>
                                          </p:val>
                                        </p:tav>
                                      </p:tavLst>
                                    </p:anim>
                                    <p:animEffect transition="in" filter="wipe(up)">
                                      <p:cBhvr>
                                        <p:cTn id="48" dur="500"/>
                                        <p:tgtEl>
                                          <p:spTgt spid="16"/>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29">
                                            <p:txEl>
                                              <p:pRg st="0" end="0"/>
                                            </p:txEl>
                                          </p:spTgt>
                                        </p:tgtEl>
                                        <p:attrNameLst>
                                          <p:attrName>style.visibility</p:attrName>
                                        </p:attrNameLst>
                                      </p:cBhvr>
                                      <p:to>
                                        <p:strVal val="visible"/>
                                      </p:to>
                                    </p:set>
                                    <p:anim calcmode="lin" valueType="num">
                                      <p:cBhvr>
                                        <p:cTn id="52"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29">
                                            <p:txEl>
                                              <p:pRg st="0" end="0"/>
                                            </p:txEl>
                                          </p:spTgt>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28"/>
                                        </p:tgtEl>
                                        <p:attrNameLst>
                                          <p:attrName>style.visibility</p:attrName>
                                        </p:attrNameLst>
                                      </p:cBhvr>
                                      <p:to>
                                        <p:strVal val="visible"/>
                                      </p:to>
                                    </p:set>
                                    <p:animEffect transition="in" filter="barn(outVertical)">
                                      <p:cBhvr>
                                        <p:cTn id="57" dur="500"/>
                                        <p:tgtEl>
                                          <p:spTgt spid="28"/>
                                        </p:tgtEl>
                                      </p:cBhvr>
                                    </p:animEffect>
                                  </p:childTnLst>
                                </p:cTn>
                              </p:par>
                              <p:par>
                                <p:cTn id="58" presetID="22" presetClass="entr" presetSubtype="1" fill="hold" grpId="0" nodeType="withEffect">
                                  <p:stCondLst>
                                    <p:cond delay="300"/>
                                  </p:stCondLst>
                                  <p:childTnLst>
                                    <p:set>
                                      <p:cBhvr>
                                        <p:cTn id="59" dur="1" fill="hold">
                                          <p:stCondLst>
                                            <p:cond delay="0"/>
                                          </p:stCondLst>
                                        </p:cTn>
                                        <p:tgtEl>
                                          <p:spTgt spid="27"/>
                                        </p:tgtEl>
                                        <p:attrNameLst>
                                          <p:attrName>style.visibility</p:attrName>
                                        </p:attrNameLst>
                                      </p:cBhvr>
                                      <p:to>
                                        <p:strVal val="visible"/>
                                      </p:to>
                                    </p:set>
                                    <p:animEffect transition="in" filter="wipe(up)">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14" grpId="0" animBg="1">
        <p:tmplLst>
          <p:tmpl>
            <p:tnLst>
              <p:par>
                <p:cTn presetID="12" presetClass="entr" presetSubtype="4"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p:tgtEl>
                          <p:spTgt spid="14"/>
                        </p:tgtEl>
                        <p:attrNameLst>
                          <p:attrName>ppt_y</p:attrName>
                        </p:attrNameLst>
                      </p:cBhvr>
                      <p:tavLst>
                        <p:tav tm="0">
                          <p:val>
                            <p:strVal val="#ppt_y+#ppt_h*1.125000"/>
                          </p:val>
                        </p:tav>
                        <p:tav tm="100000">
                          <p:val>
                            <p:strVal val="#ppt_y"/>
                          </p:val>
                        </p:tav>
                      </p:tavLst>
                    </p:anim>
                    <p:animEffect transition="in" filter="wipe(up)">
                      <p:cBhvr>
                        <p:cTn dur="500"/>
                        <p:tgtEl>
                          <p:spTgt spid="14"/>
                        </p:tgtEl>
                      </p:cBhvr>
                    </p:animEffect>
                  </p:childTnLst>
                </p:cTn>
              </p:par>
            </p:tnLst>
          </p:tmpl>
        </p:tmplLst>
      </p:bldP>
      <p:bldP spid="15" grpId="0" animBg="1">
        <p:tmplLst>
          <p:tmpl>
            <p:tnLst>
              <p:par>
                <p:cTn presetID="12" presetClass="entr" presetSubtype="4"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p:tgtEl>
                          <p:spTgt spid="15"/>
                        </p:tgtEl>
                        <p:attrNameLst>
                          <p:attrName>ppt_y</p:attrName>
                        </p:attrNameLst>
                      </p:cBhvr>
                      <p:tavLst>
                        <p:tav tm="0">
                          <p:val>
                            <p:strVal val="#ppt_y+#ppt_h*1.125000"/>
                          </p:val>
                        </p:tav>
                        <p:tav tm="100000">
                          <p:val>
                            <p:strVal val="#ppt_y"/>
                          </p:val>
                        </p:tav>
                      </p:tavLst>
                    </p:anim>
                    <p:animEffect transition="in" filter="wipe(up)">
                      <p:cBhvr>
                        <p:cTn dur="500"/>
                        <p:tgtEl>
                          <p:spTgt spid="15"/>
                        </p:tgtEl>
                      </p:cBhvr>
                    </p:animEffect>
                  </p:childTnLst>
                </p:cTn>
              </p:par>
            </p:tnLst>
          </p:tmpl>
        </p:tmplLst>
      </p:bldP>
      <p:bldP spid="16" grpId="0" animBg="1">
        <p:tmplLst>
          <p:tmpl>
            <p:tnLst>
              <p:par>
                <p:cTn presetID="12" presetClass="entr" presetSubtype="4"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p:tgtEl>
                          <p:spTgt spid="16"/>
                        </p:tgtEl>
                        <p:attrNameLst>
                          <p:attrName>ppt_y</p:attrName>
                        </p:attrNameLst>
                      </p:cBhvr>
                      <p:tavLst>
                        <p:tav tm="0">
                          <p:val>
                            <p:strVal val="#ppt_y+#ppt_h*1.125000"/>
                          </p:val>
                        </p:tav>
                        <p:tav tm="100000">
                          <p:val>
                            <p:strVal val="#ppt_y"/>
                          </p:val>
                        </p:tav>
                      </p:tavLst>
                    </p:anim>
                    <p:animEffect transition="in" filter="wipe(up)">
                      <p:cBhvr>
                        <p:cTn dur="500"/>
                        <p:tgtEl>
                          <p:spTgt spid="16"/>
                        </p:tgtEl>
                      </p:cBhvr>
                    </p:animEffect>
                  </p:childTnLst>
                </p:cTn>
              </p:par>
            </p:tnLst>
          </p:tmpl>
        </p:tmplLst>
      </p:bldP>
      <p:bldP spid="17" grpId="0">
        <p:tmplLst>
          <p:tmpl>
            <p:tnLst>
              <p:par>
                <p:cTn presetID="22" presetClass="entr" presetSubtype="1"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wipe(up)">
                      <p:cBhvr>
                        <p:cTn dur="500"/>
                        <p:tgtEl>
                          <p:spTgt spid="17"/>
                        </p:tgtEl>
                      </p:cBhvr>
                    </p:animEffect>
                  </p:childTnLst>
                </p:cTn>
              </p:par>
            </p:tnLst>
          </p:tmpl>
        </p:tmplLst>
      </p:bldP>
      <p:bldP spid="22" grpId="0" animBg="1">
        <p:tmplLst>
          <p:tmpl>
            <p:tnLst>
              <p:par>
                <p:cTn presetID="16" presetClass="entr" presetSubtype="37" fill="hold" nodeType="withEffect">
                  <p:stCondLst>
                    <p:cond delay="150"/>
                  </p:stCondLst>
                  <p:childTnLst>
                    <p:set>
                      <p:cBhvr>
                        <p:cTn dur="1" fill="hold">
                          <p:stCondLst>
                            <p:cond delay="0"/>
                          </p:stCondLst>
                        </p:cTn>
                        <p:tgtEl>
                          <p:spTgt spid="22"/>
                        </p:tgtEl>
                        <p:attrNameLst>
                          <p:attrName>style.visibility</p:attrName>
                        </p:attrNameLst>
                      </p:cBhvr>
                      <p:to>
                        <p:strVal val="visible"/>
                      </p:to>
                    </p:set>
                    <p:animEffect transition="in" filter="barn(outVertical)">
                      <p:cBhvr>
                        <p:cTn dur="500"/>
                        <p:tgtEl>
                          <p:spTgt spid="22"/>
                        </p:tgtEl>
                      </p:cBhvr>
                    </p:animEffect>
                  </p:childTnLst>
                </p:cTn>
              </p:par>
            </p:tnLst>
          </p:tmpl>
        </p:tmplLst>
      </p:bldP>
      <p:bldP spid="23" grpId="0" build="p">
        <p:tmplLst>
          <p:tmpl lvl="1">
            <p:tnLst>
              <p:par>
                <p:cTn presetID="53" presetClass="entr" presetSubtype="16"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500" fill="hold"/>
                        <p:tgtEl>
                          <p:spTgt spid="23"/>
                        </p:tgtEl>
                        <p:attrNameLst>
                          <p:attrName>ppt_w</p:attrName>
                        </p:attrNameLst>
                      </p:cBhvr>
                      <p:tavLst>
                        <p:tav tm="0">
                          <p:val>
                            <p:fltVal val="0"/>
                          </p:val>
                        </p:tav>
                        <p:tav tm="100000">
                          <p:val>
                            <p:strVal val="#ppt_w"/>
                          </p:val>
                        </p:tav>
                      </p:tavLst>
                    </p:anim>
                    <p:anim calcmode="lin" valueType="num">
                      <p:cBhvr>
                        <p:cTn dur="500" fill="hold"/>
                        <p:tgtEl>
                          <p:spTgt spid="23"/>
                        </p:tgtEl>
                        <p:attrNameLst>
                          <p:attrName>ppt_h</p:attrName>
                        </p:attrNameLst>
                      </p:cBhvr>
                      <p:tavLst>
                        <p:tav tm="0">
                          <p:val>
                            <p:fltVal val="0"/>
                          </p:val>
                        </p:tav>
                        <p:tav tm="100000">
                          <p:val>
                            <p:strVal val="#ppt_h"/>
                          </p:val>
                        </p:tav>
                      </p:tavLst>
                    </p:anim>
                    <p:animEffect transition="in" filter="fade">
                      <p:cBhvr>
                        <p:cTn dur="500"/>
                        <p:tgtEl>
                          <p:spTgt spid="23"/>
                        </p:tgtEl>
                      </p:cBhvr>
                    </p:animEffect>
                  </p:childTnLst>
                </p:cTn>
              </p:par>
            </p:tnLst>
          </p:tmpl>
        </p:tmplLst>
      </p:bldP>
      <p:bldP spid="24" grpId="0">
        <p:tmplLst>
          <p:tmpl>
            <p:tnLst>
              <p:par>
                <p:cTn presetID="22" presetClass="entr" presetSubtype="1"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Effect transition="in" filter="wipe(up)">
                      <p:cBhvr>
                        <p:cTn dur="500"/>
                        <p:tgtEl>
                          <p:spTgt spid="24"/>
                        </p:tgtEl>
                      </p:cBhvr>
                    </p:animEffect>
                  </p:childTnLst>
                </p:cTn>
              </p:par>
            </p:tnLst>
          </p:tmpl>
        </p:tmplLst>
      </p:bldP>
      <p:bldP spid="25" grpId="0" animBg="1">
        <p:tmplLst>
          <p:tmpl>
            <p:tnLst>
              <p:par>
                <p:cTn presetID="16" presetClass="entr" presetSubtype="37"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barn(outVertical)">
                      <p:cBhvr>
                        <p:cTn dur="500"/>
                        <p:tgtEl>
                          <p:spTgt spid="25"/>
                        </p:tgtEl>
                      </p:cBhvr>
                    </p:animEffect>
                  </p:childTnLst>
                </p:cTn>
              </p:par>
            </p:tnLst>
          </p:tmpl>
        </p:tmplLst>
      </p:bldP>
      <p:bldP spid="26" grpId="0" build="p">
        <p:tmplLst>
          <p:tmpl lvl="1">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p:tmplLst>
          <p:tmpl>
            <p:tnLst>
              <p:par>
                <p:cTn presetID="22" presetClass="entr" presetSubtype="1" fill="hold" nodeType="withEffect">
                  <p:stCondLst>
                    <p:cond delay="300"/>
                  </p:stCondLst>
                  <p:childTnLst>
                    <p:set>
                      <p:cBhvr>
                        <p:cTn dur="1" fill="hold">
                          <p:stCondLst>
                            <p:cond delay="0"/>
                          </p:stCondLst>
                        </p:cTn>
                        <p:tgtEl>
                          <p:spTgt spid="27"/>
                        </p:tgtEl>
                        <p:attrNameLst>
                          <p:attrName>style.visibility</p:attrName>
                        </p:attrNameLst>
                      </p:cBhvr>
                      <p:to>
                        <p:strVal val="visible"/>
                      </p:to>
                    </p:set>
                    <p:animEffect transition="in" filter="wipe(up)">
                      <p:cBhvr>
                        <p:cTn dur="500"/>
                        <p:tgtEl>
                          <p:spTgt spid="27"/>
                        </p:tgtEl>
                      </p:cBhvr>
                    </p:animEffect>
                  </p:childTnLst>
                </p:cTn>
              </p:par>
            </p:tnLst>
          </p:tmpl>
        </p:tmplLst>
      </p:bldP>
      <p:bldP spid="28" grpId="0" animBg="1">
        <p:tmplLst>
          <p:tmpl>
            <p:tnLst>
              <p:par>
                <p:cTn presetID="16" presetClass="entr" presetSubtype="37" fill="hold" nodeType="withEffect">
                  <p:stCondLst>
                    <p:cond delay="150"/>
                  </p:stCondLst>
                  <p:childTnLst>
                    <p:set>
                      <p:cBhvr>
                        <p:cTn dur="1" fill="hold">
                          <p:stCondLst>
                            <p:cond delay="0"/>
                          </p:stCondLst>
                        </p:cTn>
                        <p:tgtEl>
                          <p:spTgt spid="28"/>
                        </p:tgtEl>
                        <p:attrNameLst>
                          <p:attrName>style.visibility</p:attrName>
                        </p:attrNameLst>
                      </p:cBhvr>
                      <p:to>
                        <p:strVal val="visible"/>
                      </p:to>
                    </p:set>
                    <p:animEffect transition="in" filter="barn(outVertical)">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Lst>
  </p:timing>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Tijdslijn uitbereiding met drie stappen">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27">
            <a:extLst>
              <a:ext uri="{FF2B5EF4-FFF2-40B4-BE49-F238E27FC236}">
                <a16:creationId xmlns:a16="http://schemas.microsoft.com/office/drawing/2014/main" id="{0BF3A780-C77A-9912-B61D-8B0799E592A3}"/>
              </a:ext>
            </a:extLst>
          </p:cNvPr>
          <p:cNvSpPr>
            <a:spLocks noGrp="1"/>
          </p:cNvSpPr>
          <p:nvPr>
            <p:ph type="body" sz="quarter" idx="53"/>
          </p:nvPr>
        </p:nvSpPr>
        <p:spPr>
          <a:xfrm rot="5400000">
            <a:off x="11584501" y="5994378"/>
            <a:ext cx="431998" cy="360000"/>
          </a:xfrm>
          <a:prstGeom prst="triangle">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voettekst 1">
            <a:extLst>
              <a:ext uri="{FF2B5EF4-FFF2-40B4-BE49-F238E27FC236}">
                <a16:creationId xmlns:a16="http://schemas.microsoft.com/office/drawing/2014/main" id="{B455466C-0CFE-84AD-E9B7-7BC1AB923EF0}"/>
              </a:ext>
            </a:extLst>
          </p:cNvPr>
          <p:cNvSpPr>
            <a:spLocks noGrp="1"/>
          </p:cNvSpPr>
          <p:nvPr>
            <p:ph type="ftr" sz="quarter" idx="54"/>
          </p:nvPr>
        </p:nvSpPr>
        <p:spPr/>
        <p:txBody>
          <a:bodyPr/>
          <a:lstStyle/>
          <a:p>
            <a:endParaRPr lang="nl-BE" dirty="0"/>
          </a:p>
        </p:txBody>
      </p:sp>
      <p:sp>
        <p:nvSpPr>
          <p:cNvPr id="24" name="Tijdelijke aanduiding voor dianummer 23">
            <a:extLst>
              <a:ext uri="{FF2B5EF4-FFF2-40B4-BE49-F238E27FC236}">
                <a16:creationId xmlns:a16="http://schemas.microsoft.com/office/drawing/2014/main" id="{A201B9CA-8DEE-0B11-A1BC-7B4D9F4E18B9}"/>
              </a:ext>
            </a:extLst>
          </p:cNvPr>
          <p:cNvSpPr>
            <a:spLocks noGrp="1"/>
          </p:cNvSpPr>
          <p:nvPr>
            <p:ph type="sldNum" sz="quarter" idx="55"/>
          </p:nvPr>
        </p:nvSpPr>
        <p:spPr/>
        <p:txBody>
          <a:bodyPr/>
          <a:lstStyle/>
          <a:p>
            <a:fld id="{6008D383-A939-4037-8B54-952B3017155F}" type="slidenum">
              <a:rPr lang="nl-BE" smtClean="0"/>
              <a:pPr/>
              <a:t>‹nr.›</a:t>
            </a:fld>
            <a:endParaRPr lang="nl-BE" dirty="0"/>
          </a:p>
        </p:txBody>
      </p:sp>
      <p:sp>
        <p:nvSpPr>
          <p:cNvPr id="25" name="Titel 24">
            <a:extLst>
              <a:ext uri="{FF2B5EF4-FFF2-40B4-BE49-F238E27FC236}">
                <a16:creationId xmlns:a16="http://schemas.microsoft.com/office/drawing/2014/main" id="{5EACAEE0-3E4C-1F4C-7AC3-13371CFA8013}"/>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a:p>
        </p:txBody>
      </p:sp>
      <p:sp>
        <p:nvSpPr>
          <p:cNvPr id="4" name="Tijdelijke aanduiding voor tekst 27">
            <a:extLst>
              <a:ext uri="{FF2B5EF4-FFF2-40B4-BE49-F238E27FC236}">
                <a16:creationId xmlns:a16="http://schemas.microsoft.com/office/drawing/2014/main" id="{F566AD37-7CC6-2CA9-3126-42689AF8CBF4}"/>
              </a:ext>
            </a:extLst>
          </p:cNvPr>
          <p:cNvSpPr>
            <a:spLocks noGrp="1"/>
          </p:cNvSpPr>
          <p:nvPr>
            <p:ph type="body" sz="quarter" idx="27"/>
          </p:nvPr>
        </p:nvSpPr>
        <p:spPr>
          <a:xfrm>
            <a:off x="571498"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46F55FE6-C7C7-E12B-375E-A4872AE0A08E}"/>
              </a:ext>
            </a:extLst>
          </p:cNvPr>
          <p:cNvSpPr>
            <a:spLocks noGrp="1"/>
          </p:cNvSpPr>
          <p:nvPr>
            <p:ph type="body" sz="quarter" idx="40"/>
          </p:nvPr>
        </p:nvSpPr>
        <p:spPr>
          <a:xfrm>
            <a:off x="4440871"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A87D3FB8-E0C5-DB95-24B3-05DCD21A2579}"/>
              </a:ext>
            </a:extLst>
          </p:cNvPr>
          <p:cNvSpPr>
            <a:spLocks noGrp="1"/>
          </p:cNvSpPr>
          <p:nvPr>
            <p:ph type="body" sz="quarter" idx="48"/>
          </p:nvPr>
        </p:nvSpPr>
        <p:spPr>
          <a:xfrm>
            <a:off x="8304900"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7" name="Tijdelijke aanduiding voor tekst 6">
            <a:extLst>
              <a:ext uri="{FF2B5EF4-FFF2-40B4-BE49-F238E27FC236}">
                <a16:creationId xmlns:a16="http://schemas.microsoft.com/office/drawing/2014/main" id="{17C76E26-7F6C-179C-5EBF-8DB6AA285CAA}"/>
              </a:ext>
            </a:extLst>
          </p:cNvPr>
          <p:cNvSpPr>
            <a:spLocks noGrp="1"/>
          </p:cNvSpPr>
          <p:nvPr>
            <p:ph type="body" sz="quarter" idx="18"/>
          </p:nvPr>
        </p:nvSpPr>
        <p:spPr>
          <a:xfrm>
            <a:off x="714124" y="3675269"/>
            <a:ext cx="2916316"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8" name="Tijdelijke aanduiding voor tekst 9">
            <a:extLst>
              <a:ext uri="{FF2B5EF4-FFF2-40B4-BE49-F238E27FC236}">
                <a16:creationId xmlns:a16="http://schemas.microsoft.com/office/drawing/2014/main" id="{5CB4CC77-89BD-6E50-9193-0CCB1D4B1B94}"/>
              </a:ext>
            </a:extLst>
          </p:cNvPr>
          <p:cNvSpPr>
            <a:spLocks noGrp="1"/>
          </p:cNvSpPr>
          <p:nvPr>
            <p:ph type="body" sz="quarter" idx="23"/>
          </p:nvPr>
        </p:nvSpPr>
        <p:spPr>
          <a:xfrm rot="5400000">
            <a:off x="2154282"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6">
            <a:extLst>
              <a:ext uri="{FF2B5EF4-FFF2-40B4-BE49-F238E27FC236}">
                <a16:creationId xmlns:a16="http://schemas.microsoft.com/office/drawing/2014/main" id="{99B67A37-8B79-ACBD-A7B3-7935365F2C75}"/>
              </a:ext>
            </a:extLst>
          </p:cNvPr>
          <p:cNvSpPr>
            <a:spLocks noGrp="1"/>
          </p:cNvSpPr>
          <p:nvPr>
            <p:ph type="body" sz="quarter" idx="39" hasCustomPrompt="1"/>
          </p:nvPr>
        </p:nvSpPr>
        <p:spPr>
          <a:xfrm>
            <a:off x="1031387" y="2613061"/>
            <a:ext cx="228179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0" name="Tijdelijke aanduiding voor tekst 6">
            <a:extLst>
              <a:ext uri="{FF2B5EF4-FFF2-40B4-BE49-F238E27FC236}">
                <a16:creationId xmlns:a16="http://schemas.microsoft.com/office/drawing/2014/main" id="{BBF71D54-9857-B1D8-4419-6C2E56A3BE5D}"/>
              </a:ext>
            </a:extLst>
          </p:cNvPr>
          <p:cNvSpPr>
            <a:spLocks noGrp="1"/>
          </p:cNvSpPr>
          <p:nvPr>
            <p:ph type="body" sz="quarter" idx="41"/>
          </p:nvPr>
        </p:nvSpPr>
        <p:spPr>
          <a:xfrm>
            <a:off x="4640513" y="3675269"/>
            <a:ext cx="2916316"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1" name="Tijdelijke aanduiding voor tekst 9">
            <a:extLst>
              <a:ext uri="{FF2B5EF4-FFF2-40B4-BE49-F238E27FC236}">
                <a16:creationId xmlns:a16="http://schemas.microsoft.com/office/drawing/2014/main" id="{8AB58912-2C82-4745-AEF6-A57957569F63}"/>
              </a:ext>
            </a:extLst>
          </p:cNvPr>
          <p:cNvSpPr>
            <a:spLocks noGrp="1"/>
          </p:cNvSpPr>
          <p:nvPr>
            <p:ph type="body" sz="quarter" idx="42"/>
          </p:nvPr>
        </p:nvSpPr>
        <p:spPr>
          <a:xfrm rot="5400000">
            <a:off x="608067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2" name="Tijdelijke aanduiding voor tekst 6">
            <a:extLst>
              <a:ext uri="{FF2B5EF4-FFF2-40B4-BE49-F238E27FC236}">
                <a16:creationId xmlns:a16="http://schemas.microsoft.com/office/drawing/2014/main" id="{DE0BFC13-1080-5037-AE12-3C75C4E4E51F}"/>
              </a:ext>
            </a:extLst>
          </p:cNvPr>
          <p:cNvSpPr>
            <a:spLocks noGrp="1"/>
          </p:cNvSpPr>
          <p:nvPr>
            <p:ph type="body" sz="quarter" idx="43" hasCustomPrompt="1"/>
          </p:nvPr>
        </p:nvSpPr>
        <p:spPr>
          <a:xfrm>
            <a:off x="4957776" y="2613061"/>
            <a:ext cx="228179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3" name="Tijdelijke aanduiding voor tekst 6">
            <a:extLst>
              <a:ext uri="{FF2B5EF4-FFF2-40B4-BE49-F238E27FC236}">
                <a16:creationId xmlns:a16="http://schemas.microsoft.com/office/drawing/2014/main" id="{D081842A-B7B9-F14B-258D-3823C5A71D93}"/>
              </a:ext>
            </a:extLst>
          </p:cNvPr>
          <p:cNvSpPr>
            <a:spLocks noGrp="1"/>
          </p:cNvSpPr>
          <p:nvPr>
            <p:ph type="body" sz="quarter" idx="49"/>
          </p:nvPr>
        </p:nvSpPr>
        <p:spPr>
          <a:xfrm>
            <a:off x="8504542" y="3675269"/>
            <a:ext cx="2916316"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4" name="Tijdelijke aanduiding voor tekst 9">
            <a:extLst>
              <a:ext uri="{FF2B5EF4-FFF2-40B4-BE49-F238E27FC236}">
                <a16:creationId xmlns:a16="http://schemas.microsoft.com/office/drawing/2014/main" id="{1E0CE1D1-096A-2FCB-FC15-C6BCFA269184}"/>
              </a:ext>
            </a:extLst>
          </p:cNvPr>
          <p:cNvSpPr>
            <a:spLocks noGrp="1"/>
          </p:cNvSpPr>
          <p:nvPr>
            <p:ph type="body" sz="quarter" idx="50"/>
          </p:nvPr>
        </p:nvSpPr>
        <p:spPr>
          <a:xfrm rot="5400000">
            <a:off x="99447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6">
            <a:extLst>
              <a:ext uri="{FF2B5EF4-FFF2-40B4-BE49-F238E27FC236}">
                <a16:creationId xmlns:a16="http://schemas.microsoft.com/office/drawing/2014/main" id="{3082B250-5B01-F53C-99B0-4E01D3E19DCE}"/>
              </a:ext>
            </a:extLst>
          </p:cNvPr>
          <p:cNvSpPr>
            <a:spLocks noGrp="1"/>
          </p:cNvSpPr>
          <p:nvPr>
            <p:ph type="body" sz="quarter" idx="51" hasCustomPrompt="1"/>
          </p:nvPr>
        </p:nvSpPr>
        <p:spPr>
          <a:xfrm>
            <a:off x="8821805" y="2613061"/>
            <a:ext cx="228179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39852979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12" presetClass="entr" presetSubtype="4"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p:cTn id="20"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9">
                                            <p:txEl>
                                              <p:pRg st="0" end="0"/>
                                            </p:txEl>
                                          </p:spTgt>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par>
                                <p:cTn id="26" presetID="22" presetClass="entr" presetSubtype="1" fill="hold" grpId="0" nodeType="withEffect">
                                  <p:stCondLst>
                                    <p:cond delay="30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p:tgtEl>
                                          <p:spTgt spid="5"/>
                                        </p:tgtEl>
                                        <p:attrNameLst>
                                          <p:attrName>ppt_y</p:attrName>
                                        </p:attrNameLst>
                                      </p:cBhvr>
                                      <p:tavLst>
                                        <p:tav tm="0">
                                          <p:val>
                                            <p:strVal val="#ppt_y+#ppt_h*1.125000"/>
                                          </p:val>
                                        </p:tav>
                                        <p:tav tm="100000">
                                          <p:val>
                                            <p:strVal val="#ppt_y"/>
                                          </p:val>
                                        </p:tav>
                                      </p:tavLst>
                                    </p:anim>
                                    <p:animEffect transition="in" filter="wipe(up)">
                                      <p:cBhvr>
                                        <p:cTn id="34" dur="500"/>
                                        <p:tgtEl>
                                          <p:spTgt spid="5"/>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 calcmode="lin" valueType="num">
                                      <p:cBhvr>
                                        <p:cTn id="38"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2">
                                            <p:txEl>
                                              <p:pRg st="0" end="0"/>
                                            </p:txEl>
                                          </p:spTgt>
                                        </p:tgtEl>
                                      </p:cBhvr>
                                    </p:animEffect>
                                  </p:childTnLst>
                                </p:cTn>
                              </p:par>
                              <p:par>
                                <p:cTn id="41" presetID="16" presetClass="entr" presetSubtype="37" fill="hold" grpId="0" nodeType="withEffect">
                                  <p:stCondLst>
                                    <p:cond delay="250"/>
                                  </p:stCondLst>
                                  <p:childTnLst>
                                    <p:set>
                                      <p:cBhvr>
                                        <p:cTn id="42" dur="1" fill="hold">
                                          <p:stCondLst>
                                            <p:cond delay="0"/>
                                          </p:stCondLst>
                                        </p:cTn>
                                        <p:tgtEl>
                                          <p:spTgt spid="11"/>
                                        </p:tgtEl>
                                        <p:attrNameLst>
                                          <p:attrName>style.visibility</p:attrName>
                                        </p:attrNameLst>
                                      </p:cBhvr>
                                      <p:to>
                                        <p:strVal val="visible"/>
                                      </p:to>
                                    </p:set>
                                    <p:animEffect transition="in" filter="barn(outVertical)">
                                      <p:cBhvr>
                                        <p:cTn id="43" dur="500"/>
                                        <p:tgtEl>
                                          <p:spTgt spid="11"/>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p:tgtEl>
                                          <p:spTgt spid="6"/>
                                        </p:tgtEl>
                                        <p:attrNameLst>
                                          <p:attrName>ppt_y</p:attrName>
                                        </p:attrNameLst>
                                      </p:cBhvr>
                                      <p:tavLst>
                                        <p:tav tm="0">
                                          <p:val>
                                            <p:strVal val="#ppt_y+#ppt_h*1.125000"/>
                                          </p:val>
                                        </p:tav>
                                        <p:tav tm="100000">
                                          <p:val>
                                            <p:strVal val="#ppt_y"/>
                                          </p:val>
                                        </p:tav>
                                      </p:tavLst>
                                    </p:anim>
                                    <p:animEffect transition="in" filter="wipe(up)">
                                      <p:cBhvr>
                                        <p:cTn id="52" dur="500"/>
                                        <p:tgtEl>
                                          <p:spTgt spid="6"/>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15">
                                            <p:txEl>
                                              <p:pRg st="0" end="0"/>
                                            </p:txEl>
                                          </p:spTgt>
                                        </p:tgtEl>
                                        <p:attrNameLst>
                                          <p:attrName>style.visibility</p:attrName>
                                        </p:attrNameLst>
                                      </p:cBhvr>
                                      <p:to>
                                        <p:strVal val="visible"/>
                                      </p:to>
                                    </p:set>
                                    <p:anim calcmode="lin" valueType="num">
                                      <p:cBhvr>
                                        <p:cTn id="56"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15">
                                            <p:txEl>
                                              <p:pRg st="0" end="0"/>
                                            </p:txEl>
                                          </p:spTgt>
                                        </p:tgtEl>
                                      </p:cBhvr>
                                    </p:animEffect>
                                  </p:childTnLst>
                                </p:cTn>
                              </p:par>
                              <p:par>
                                <p:cTn id="59" presetID="16" presetClass="entr" presetSubtype="37" fill="hold" grpId="0" nodeType="withEffect">
                                  <p:stCondLst>
                                    <p:cond delay="150"/>
                                  </p:stCondLst>
                                  <p:childTnLst>
                                    <p:set>
                                      <p:cBhvr>
                                        <p:cTn id="60" dur="1" fill="hold">
                                          <p:stCondLst>
                                            <p:cond delay="0"/>
                                          </p:stCondLst>
                                        </p:cTn>
                                        <p:tgtEl>
                                          <p:spTgt spid="14"/>
                                        </p:tgtEl>
                                        <p:attrNameLst>
                                          <p:attrName>style.visibility</p:attrName>
                                        </p:attrNameLst>
                                      </p:cBhvr>
                                      <p:to>
                                        <p:strVal val="visible"/>
                                      </p:to>
                                    </p:set>
                                    <p:animEffect transition="in" filter="barn(outVertical)">
                                      <p:cBhvr>
                                        <p:cTn id="61" dur="500"/>
                                        <p:tgtEl>
                                          <p:spTgt spid="14"/>
                                        </p:tgtEl>
                                      </p:cBhvr>
                                    </p:animEffect>
                                  </p:childTnLst>
                                </p:cTn>
                              </p:par>
                              <p:par>
                                <p:cTn id="62" presetID="22" presetClass="entr" presetSubtype="1" fill="hold" grpId="0" nodeType="withEffect">
                                  <p:stCondLst>
                                    <p:cond delay="300"/>
                                  </p:stCondLst>
                                  <p:childTnLst>
                                    <p:set>
                                      <p:cBhvr>
                                        <p:cTn id="63" dur="1" fill="hold">
                                          <p:stCondLst>
                                            <p:cond delay="0"/>
                                          </p:stCondLst>
                                        </p:cTn>
                                        <p:tgtEl>
                                          <p:spTgt spid="13"/>
                                        </p:tgtEl>
                                        <p:attrNameLst>
                                          <p:attrName>style.visibility</p:attrName>
                                        </p:attrNameLst>
                                      </p:cBhvr>
                                      <p:to>
                                        <p:strVal val="visible"/>
                                      </p:to>
                                    </p:set>
                                    <p:animEffect transition="in" filter="wipe(up)">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 grpId="0" animBg="1">
        <p:tmplLst>
          <p:tmpl>
            <p:tnLst>
              <p:par>
                <p:cTn presetID="12" presetClass="entr" presetSubtype="4"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Lst>
      </p:bldP>
      <p:bldP spid="5" grpId="0" animBg="1">
        <p:tmplLst>
          <p:tmpl>
            <p:tnLst>
              <p:par>
                <p:cTn presetID="12" presetClass="entr" presetSubtype="4"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p:tgtEl>
                          <p:spTgt spid="5"/>
                        </p:tgtEl>
                        <p:attrNameLst>
                          <p:attrName>ppt_y</p:attrName>
                        </p:attrNameLst>
                      </p:cBhvr>
                      <p:tavLst>
                        <p:tav tm="0">
                          <p:val>
                            <p:strVal val="#ppt_y+#ppt_h*1.125000"/>
                          </p:val>
                        </p:tav>
                        <p:tav tm="100000">
                          <p:val>
                            <p:strVal val="#ppt_y"/>
                          </p:val>
                        </p:tav>
                      </p:tavLst>
                    </p:anim>
                    <p:animEffect transition="in" filter="wipe(up)">
                      <p:cBhvr>
                        <p:cTn dur="500"/>
                        <p:tgtEl>
                          <p:spTgt spid="5"/>
                        </p:tgtEl>
                      </p:cBhvr>
                    </p:animEffect>
                  </p:childTnLst>
                </p:cTn>
              </p:par>
            </p:tnLst>
          </p:tmpl>
        </p:tmplLst>
      </p:bldP>
      <p:bldP spid="6" grpId="0" animBg="1">
        <p:tmplLst>
          <p:tmpl>
            <p:tnLst>
              <p:par>
                <p:cTn presetID="1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p:tgtEl>
                          <p:spTgt spid="6"/>
                        </p:tgtEl>
                        <p:attrNameLst>
                          <p:attrName>ppt_y</p:attrName>
                        </p:attrNameLst>
                      </p:cBhvr>
                      <p:tavLst>
                        <p:tav tm="0">
                          <p:val>
                            <p:strVal val="#ppt_y+#ppt_h*1.125000"/>
                          </p:val>
                        </p:tav>
                        <p:tav tm="100000">
                          <p:val>
                            <p:strVal val="#ppt_y"/>
                          </p:val>
                        </p:tav>
                      </p:tavLst>
                    </p:anim>
                    <p:animEffect transition="in" filter="wipe(up)">
                      <p:cBhvr>
                        <p:cTn dur="500"/>
                        <p:tgtEl>
                          <p:spTgt spid="6"/>
                        </p:tgtEl>
                      </p:cBhvr>
                    </p:animEffect>
                  </p:childTnLst>
                </p:cTn>
              </p:par>
            </p:tnLst>
          </p:tmpl>
        </p:tmplLst>
      </p:bldP>
      <p:bldP spid="7" grpId="0">
        <p:tmplLst>
          <p:tmpl>
            <p:tnLst>
              <p:par>
                <p:cTn presetID="22" presetClass="entr" presetSubtype="1"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up)">
                      <p:cBhvr>
                        <p:cTn dur="500"/>
                        <p:tgtEl>
                          <p:spTgt spid="7"/>
                        </p:tgtEl>
                      </p:cBhvr>
                    </p:animEffect>
                  </p:childTnLst>
                </p:cTn>
              </p:par>
            </p:tnLst>
          </p:tmpl>
        </p:tmplLst>
      </p:bldP>
      <p:bldP spid="8" grpId="0" animBg="1">
        <p:tmplLst>
          <p:tmpl>
            <p:tnLst>
              <p:par>
                <p:cTn presetID="16" presetClass="entr" presetSubtype="37" fill="hold" nodeType="withEffect">
                  <p:stCondLst>
                    <p:cond delay="150"/>
                  </p:stCondLst>
                  <p:childTnLst>
                    <p:set>
                      <p:cBhvr>
                        <p:cTn dur="1" fill="hold">
                          <p:stCondLst>
                            <p:cond delay="0"/>
                          </p:stCondLst>
                        </p:cTn>
                        <p:tgtEl>
                          <p:spTgt spid="8"/>
                        </p:tgtEl>
                        <p:attrNameLst>
                          <p:attrName>style.visibility</p:attrName>
                        </p:attrNameLst>
                      </p:cBhvr>
                      <p:to>
                        <p:strVal val="visible"/>
                      </p:to>
                    </p:set>
                    <p:animEffect transition="in" filter="barn(outVertical)">
                      <p:cBhvr>
                        <p:cTn dur="500"/>
                        <p:tgtEl>
                          <p:spTgt spid="8"/>
                        </p:tgtEl>
                      </p:cBhvr>
                    </p:animEffect>
                  </p:childTnLst>
                </p:cTn>
              </p:par>
            </p:tnLst>
          </p:tmpl>
        </p:tmplLst>
      </p:bldP>
      <p:bldP spid="9" grpId="0" build="p">
        <p:tmplLst>
          <p:tmpl lvl="1">
            <p:tnLst>
              <p:par>
                <p:cTn presetID="53" presetClass="entr" presetSubtype="16"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p:tmplLst>
          <p:tmpl>
            <p:tnLst>
              <p:par>
                <p:cTn presetID="22" presetClass="entr" presetSubtype="1"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wipe(up)">
                      <p:cBhvr>
                        <p:cTn dur="500"/>
                        <p:tgtEl>
                          <p:spTgt spid="10"/>
                        </p:tgtEl>
                      </p:cBhvr>
                    </p:animEffect>
                  </p:childTnLst>
                </p:cTn>
              </p:par>
            </p:tnLst>
          </p:tmpl>
        </p:tmplLst>
      </p:bldP>
      <p:bldP spid="11" grpId="0" animBg="1">
        <p:tmplLst>
          <p:tmpl>
            <p:tnLst>
              <p:par>
                <p:cTn presetID="16" presetClass="entr" presetSubtype="37"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barn(outVertical)">
                      <p:cBhvr>
                        <p:cTn dur="500"/>
                        <p:tgtEl>
                          <p:spTgt spid="11"/>
                        </p:tgtEl>
                      </p:cBhvr>
                    </p:animEffect>
                  </p:childTnLst>
                </p:cTn>
              </p:par>
            </p:tnLst>
          </p:tmpl>
        </p:tmplLst>
      </p:bldP>
      <p:bldP spid="12" grpId="0" build="p">
        <p:tmplLst>
          <p:tmpl lvl="1">
            <p:tnLst>
              <p:par>
                <p:cTn presetID="53" presetClass="entr" presetSubtype="16"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13" grpId="0">
        <p:tmplLst>
          <p:tmpl>
            <p:tnLst>
              <p:par>
                <p:cTn presetID="22" presetClass="entr" presetSubtype="1"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wipe(up)">
                      <p:cBhvr>
                        <p:cTn dur="500"/>
                        <p:tgtEl>
                          <p:spTgt spid="13"/>
                        </p:tgtEl>
                      </p:cBhvr>
                    </p:animEffect>
                  </p:childTnLst>
                </p:cTn>
              </p:par>
            </p:tnLst>
          </p:tmpl>
        </p:tmplLst>
      </p:bldP>
      <p:bldP spid="14" grpId="0" animBg="1">
        <p:tmplLst>
          <p:tmpl>
            <p:tnLst>
              <p:par>
                <p:cTn presetID="16" presetClass="entr" presetSubtype="37"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P spid="15" grpId="0" build="p">
        <p:tmplLst>
          <p:tmpl lvl="1">
            <p:tnLst>
              <p:par>
                <p:cTn presetID="53" presetClass="entr" presetSubtype="16"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Tijdslijn vier stappen">
    <p:spTree>
      <p:nvGrpSpPr>
        <p:cNvPr id="1" name=""/>
        <p:cNvGrpSpPr/>
        <p:nvPr/>
      </p:nvGrpSpPr>
      <p:grpSpPr>
        <a:xfrm>
          <a:off x="0" y="0"/>
          <a:ext cx="0" cy="0"/>
          <a:chOff x="0" y="0"/>
          <a:chExt cx="0" cy="0"/>
        </a:xfrm>
      </p:grpSpPr>
      <p:sp>
        <p:nvSpPr>
          <p:cNvPr id="4" name="Tijdelijke aanduiding voor tekst 27">
            <a:extLst>
              <a:ext uri="{FF2B5EF4-FFF2-40B4-BE49-F238E27FC236}">
                <a16:creationId xmlns:a16="http://schemas.microsoft.com/office/drawing/2014/main" id="{8505BE3F-BA2C-2DA8-D1D3-C6FB87352E0D}"/>
              </a:ext>
            </a:extLst>
          </p:cNvPr>
          <p:cNvSpPr>
            <a:spLocks noGrp="1"/>
          </p:cNvSpPr>
          <p:nvPr>
            <p:ph type="body" sz="quarter" idx="27"/>
          </p:nvPr>
        </p:nvSpPr>
        <p:spPr>
          <a:xfrm>
            <a:off x="5715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8" name="Tijdelijke aanduiding voor tekst 27">
            <a:extLst>
              <a:ext uri="{FF2B5EF4-FFF2-40B4-BE49-F238E27FC236}">
                <a16:creationId xmlns:a16="http://schemas.microsoft.com/office/drawing/2014/main" id="{64E16B84-D6AB-815A-1CB1-E1A9B9652D36}"/>
              </a:ext>
            </a:extLst>
          </p:cNvPr>
          <p:cNvSpPr>
            <a:spLocks noGrp="1"/>
          </p:cNvSpPr>
          <p:nvPr>
            <p:ph type="body" sz="quarter" idx="40"/>
          </p:nvPr>
        </p:nvSpPr>
        <p:spPr>
          <a:xfrm>
            <a:off x="35179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jdelijke aanduiding voor tekst 27">
            <a:extLst>
              <a:ext uri="{FF2B5EF4-FFF2-40B4-BE49-F238E27FC236}">
                <a16:creationId xmlns:a16="http://schemas.microsoft.com/office/drawing/2014/main" id="{2D207637-6765-13FC-DD27-30608BECFD38}"/>
              </a:ext>
            </a:extLst>
          </p:cNvPr>
          <p:cNvSpPr>
            <a:spLocks noGrp="1"/>
          </p:cNvSpPr>
          <p:nvPr>
            <p:ph type="body" sz="quarter" idx="44"/>
          </p:nvPr>
        </p:nvSpPr>
        <p:spPr>
          <a:xfrm>
            <a:off x="64643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E89E0A7A-CA45-7211-C853-5495B5A6630C}"/>
              </a:ext>
            </a:extLst>
          </p:cNvPr>
          <p:cNvSpPr>
            <a:spLocks noGrp="1"/>
          </p:cNvSpPr>
          <p:nvPr>
            <p:ph type="body" sz="quarter" idx="48"/>
          </p:nvPr>
        </p:nvSpPr>
        <p:spPr>
          <a:xfrm>
            <a:off x="94107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57150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6">
            <a:extLst>
              <a:ext uri="{FF2B5EF4-FFF2-40B4-BE49-F238E27FC236}">
                <a16:creationId xmlns:a16="http://schemas.microsoft.com/office/drawing/2014/main" id="{0B92127A-09FC-D7F4-49F9-966BD4038A93}"/>
              </a:ext>
            </a:extLst>
          </p:cNvPr>
          <p:cNvSpPr>
            <a:spLocks noGrp="1"/>
          </p:cNvSpPr>
          <p:nvPr>
            <p:ph type="body" sz="quarter" idx="18"/>
          </p:nvPr>
        </p:nvSpPr>
        <p:spPr>
          <a:xfrm>
            <a:off x="638911"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6" name="Tijdelijke aanduiding voor tekst 9">
            <a:extLst>
              <a:ext uri="{FF2B5EF4-FFF2-40B4-BE49-F238E27FC236}">
                <a16:creationId xmlns:a16="http://schemas.microsoft.com/office/drawing/2014/main" id="{580B8107-8002-863E-1042-A1B5F3802925}"/>
              </a:ext>
            </a:extLst>
          </p:cNvPr>
          <p:cNvSpPr>
            <a:spLocks noGrp="1"/>
          </p:cNvSpPr>
          <p:nvPr>
            <p:ph type="body" sz="quarter" idx="23"/>
          </p:nvPr>
        </p:nvSpPr>
        <p:spPr>
          <a:xfrm rot="5400000">
            <a:off x="16584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7" name="Tijdelijke aanduiding voor tekst 6">
            <a:extLst>
              <a:ext uri="{FF2B5EF4-FFF2-40B4-BE49-F238E27FC236}">
                <a16:creationId xmlns:a16="http://schemas.microsoft.com/office/drawing/2014/main" id="{683F882C-B4A3-FA63-28DF-1633B1173ADE}"/>
              </a:ext>
            </a:extLst>
          </p:cNvPr>
          <p:cNvSpPr>
            <a:spLocks noGrp="1"/>
          </p:cNvSpPr>
          <p:nvPr>
            <p:ph type="body" sz="quarter" idx="39" hasCustomPrompt="1"/>
          </p:nvPr>
        </p:nvSpPr>
        <p:spPr>
          <a:xfrm>
            <a:off x="864646"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9" name="Tijdelijke aanduiding voor tekst 6">
            <a:extLst>
              <a:ext uri="{FF2B5EF4-FFF2-40B4-BE49-F238E27FC236}">
                <a16:creationId xmlns:a16="http://schemas.microsoft.com/office/drawing/2014/main" id="{66C469CA-323B-6885-0182-4734EA46D30C}"/>
              </a:ext>
            </a:extLst>
          </p:cNvPr>
          <p:cNvSpPr>
            <a:spLocks noGrp="1"/>
          </p:cNvSpPr>
          <p:nvPr>
            <p:ph type="body" sz="quarter" idx="41"/>
          </p:nvPr>
        </p:nvSpPr>
        <p:spPr>
          <a:xfrm>
            <a:off x="3596265"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0" name="Tijdelijke aanduiding voor tekst 9">
            <a:extLst>
              <a:ext uri="{FF2B5EF4-FFF2-40B4-BE49-F238E27FC236}">
                <a16:creationId xmlns:a16="http://schemas.microsoft.com/office/drawing/2014/main" id="{A0E1AE86-4A29-1732-2D85-FDD29174C9BF}"/>
              </a:ext>
            </a:extLst>
          </p:cNvPr>
          <p:cNvSpPr>
            <a:spLocks noGrp="1"/>
          </p:cNvSpPr>
          <p:nvPr>
            <p:ph type="body" sz="quarter" idx="42"/>
          </p:nvPr>
        </p:nvSpPr>
        <p:spPr>
          <a:xfrm rot="5400000">
            <a:off x="4615754"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1" name="Tijdelijke aanduiding voor tekst 6">
            <a:extLst>
              <a:ext uri="{FF2B5EF4-FFF2-40B4-BE49-F238E27FC236}">
                <a16:creationId xmlns:a16="http://schemas.microsoft.com/office/drawing/2014/main" id="{8F754828-A9F5-7FE7-31BD-0CDF61708337}"/>
              </a:ext>
            </a:extLst>
          </p:cNvPr>
          <p:cNvSpPr>
            <a:spLocks noGrp="1"/>
          </p:cNvSpPr>
          <p:nvPr>
            <p:ph type="body" sz="quarter" idx="43" hasCustomPrompt="1"/>
          </p:nvPr>
        </p:nvSpPr>
        <p:spPr>
          <a:xfrm>
            <a:off x="3822000"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5" name="Tijdelijke aanduiding voor tekst 6">
            <a:extLst>
              <a:ext uri="{FF2B5EF4-FFF2-40B4-BE49-F238E27FC236}">
                <a16:creationId xmlns:a16="http://schemas.microsoft.com/office/drawing/2014/main" id="{D09A9B8C-FAA1-723F-BF1F-129B464C6AFB}"/>
              </a:ext>
            </a:extLst>
          </p:cNvPr>
          <p:cNvSpPr>
            <a:spLocks noGrp="1"/>
          </p:cNvSpPr>
          <p:nvPr>
            <p:ph type="body" sz="quarter" idx="45"/>
          </p:nvPr>
        </p:nvSpPr>
        <p:spPr>
          <a:xfrm>
            <a:off x="6530522"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6" name="Tijdelijke aanduiding voor tekst 9">
            <a:extLst>
              <a:ext uri="{FF2B5EF4-FFF2-40B4-BE49-F238E27FC236}">
                <a16:creationId xmlns:a16="http://schemas.microsoft.com/office/drawing/2014/main" id="{FFED58BD-4158-1EAA-FAE4-67F9C1A51E9C}"/>
              </a:ext>
            </a:extLst>
          </p:cNvPr>
          <p:cNvSpPr>
            <a:spLocks noGrp="1"/>
          </p:cNvSpPr>
          <p:nvPr>
            <p:ph type="body" sz="quarter" idx="46"/>
          </p:nvPr>
        </p:nvSpPr>
        <p:spPr>
          <a:xfrm rot="5400000">
            <a:off x="755001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jdelijke aanduiding voor tekst 6">
            <a:extLst>
              <a:ext uri="{FF2B5EF4-FFF2-40B4-BE49-F238E27FC236}">
                <a16:creationId xmlns:a16="http://schemas.microsoft.com/office/drawing/2014/main" id="{B42C7052-DF76-D58A-D484-0B141845A6B0}"/>
              </a:ext>
            </a:extLst>
          </p:cNvPr>
          <p:cNvSpPr>
            <a:spLocks noGrp="1"/>
          </p:cNvSpPr>
          <p:nvPr>
            <p:ph type="body" sz="quarter" idx="47" hasCustomPrompt="1"/>
          </p:nvPr>
        </p:nvSpPr>
        <p:spPr>
          <a:xfrm>
            <a:off x="6756257"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9" name="Tijdelijke aanduiding voor tekst 6">
            <a:extLst>
              <a:ext uri="{FF2B5EF4-FFF2-40B4-BE49-F238E27FC236}">
                <a16:creationId xmlns:a16="http://schemas.microsoft.com/office/drawing/2014/main" id="{60EFA3F1-B82F-E32D-0286-556BB5ECC64B}"/>
              </a:ext>
            </a:extLst>
          </p:cNvPr>
          <p:cNvSpPr>
            <a:spLocks noGrp="1"/>
          </p:cNvSpPr>
          <p:nvPr>
            <p:ph type="body" sz="quarter" idx="49"/>
          </p:nvPr>
        </p:nvSpPr>
        <p:spPr>
          <a:xfrm>
            <a:off x="9478111"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0" name="Tijdelijke aanduiding voor tekst 9">
            <a:extLst>
              <a:ext uri="{FF2B5EF4-FFF2-40B4-BE49-F238E27FC236}">
                <a16:creationId xmlns:a16="http://schemas.microsoft.com/office/drawing/2014/main" id="{35CB01B7-3AC4-4296-DE69-3CA12EFE157D}"/>
              </a:ext>
            </a:extLst>
          </p:cNvPr>
          <p:cNvSpPr>
            <a:spLocks noGrp="1"/>
          </p:cNvSpPr>
          <p:nvPr>
            <p:ph type="body" sz="quarter" idx="50"/>
          </p:nvPr>
        </p:nvSpPr>
        <p:spPr>
          <a:xfrm rot="5400000">
            <a:off x="104976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1" name="Tijdelijke aanduiding voor tekst 6">
            <a:extLst>
              <a:ext uri="{FF2B5EF4-FFF2-40B4-BE49-F238E27FC236}">
                <a16:creationId xmlns:a16="http://schemas.microsoft.com/office/drawing/2014/main" id="{18CF63BF-2E57-EACE-CEB0-F9DD37E407C9}"/>
              </a:ext>
            </a:extLst>
          </p:cNvPr>
          <p:cNvSpPr>
            <a:spLocks noGrp="1"/>
          </p:cNvSpPr>
          <p:nvPr>
            <p:ph type="body" sz="quarter" idx="51" hasCustomPrompt="1"/>
          </p:nvPr>
        </p:nvSpPr>
        <p:spPr>
          <a:xfrm>
            <a:off x="9703846"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 name="Tijdelijke aanduiding voor voettekst 1">
            <a:extLst>
              <a:ext uri="{FF2B5EF4-FFF2-40B4-BE49-F238E27FC236}">
                <a16:creationId xmlns:a16="http://schemas.microsoft.com/office/drawing/2014/main" id="{1A8819BA-F8F6-BEDA-7C85-4BCE74A9DD32}"/>
              </a:ext>
            </a:extLst>
          </p:cNvPr>
          <p:cNvSpPr>
            <a:spLocks noGrp="1"/>
          </p:cNvSpPr>
          <p:nvPr>
            <p:ph type="ftr" sz="quarter" idx="53"/>
          </p:nvPr>
        </p:nvSpPr>
        <p:spPr/>
        <p:txBody>
          <a:bodyPr/>
          <a:lstStyle/>
          <a:p>
            <a:endParaRPr lang="nl-BE" dirty="0"/>
          </a:p>
        </p:txBody>
      </p:sp>
      <p:sp>
        <p:nvSpPr>
          <p:cNvPr id="12" name="Tijdelijke aanduiding voor dianummer 11">
            <a:extLst>
              <a:ext uri="{FF2B5EF4-FFF2-40B4-BE49-F238E27FC236}">
                <a16:creationId xmlns:a16="http://schemas.microsoft.com/office/drawing/2014/main" id="{460F4E92-7A17-6893-111F-9213827AFAE4}"/>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13" name="Titel 12">
            <a:extLst>
              <a:ext uri="{FF2B5EF4-FFF2-40B4-BE49-F238E27FC236}">
                <a16:creationId xmlns:a16="http://schemas.microsoft.com/office/drawing/2014/main" id="{E9754553-C524-F7B1-9995-24BCA4EE8E54}"/>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a:p>
        </p:txBody>
      </p:sp>
    </p:spTree>
    <p:extLst>
      <p:ext uri="{BB962C8B-B14F-4D97-AF65-F5344CB8AC3E}">
        <p14:creationId xmlns:p14="http://schemas.microsoft.com/office/powerpoint/2010/main" val="11343495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par>
                          <p:cTn id="13" fill="hold">
                            <p:stCondLst>
                              <p:cond delay="750"/>
                            </p:stCondLst>
                            <p:childTnLst>
                              <p:par>
                                <p:cTn id="14" presetID="53" presetClass="entr" presetSubtype="16"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500"/>
                                        <p:tgtEl>
                                          <p:spTgt spid="6"/>
                                        </p:tgtEl>
                                      </p:cBhvr>
                                    </p:animEffect>
                                  </p:childTnLst>
                                </p:cTn>
                              </p:par>
                              <p:par>
                                <p:cTn id="22" presetID="22" presetClass="entr" presetSubtype="1" fill="hold" grpId="0" nodeType="withEffect">
                                  <p:stCondLst>
                                    <p:cond delay="30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p:cTn id="34"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1">
                                            <p:txEl>
                                              <p:pRg st="0" end="0"/>
                                            </p:txEl>
                                          </p:spTgt>
                                        </p:tgtEl>
                                      </p:cBhvr>
                                    </p:animEffect>
                                  </p:childTnLst>
                                </p:cTn>
                              </p:par>
                              <p:par>
                                <p:cTn id="37" presetID="16" presetClass="entr" presetSubtype="37" fill="hold" grpId="0" nodeType="withEffect">
                                  <p:stCondLst>
                                    <p:cond delay="250"/>
                                  </p:stCondLst>
                                  <p:childTnLst>
                                    <p:set>
                                      <p:cBhvr>
                                        <p:cTn id="38" dur="1" fill="hold">
                                          <p:stCondLst>
                                            <p:cond delay="0"/>
                                          </p:stCondLst>
                                        </p:cTn>
                                        <p:tgtEl>
                                          <p:spTgt spid="10"/>
                                        </p:tgtEl>
                                        <p:attrNameLst>
                                          <p:attrName>style.visibility</p:attrName>
                                        </p:attrNameLst>
                                      </p:cBhvr>
                                      <p:to>
                                        <p:strVal val="visible"/>
                                      </p:to>
                                    </p:set>
                                    <p:animEffect transition="in" filter="barn(outVertical)">
                                      <p:cBhvr>
                                        <p:cTn id="39" dur="500"/>
                                        <p:tgtEl>
                                          <p:spTgt spid="10"/>
                                        </p:tgtEl>
                                      </p:cBhvr>
                                    </p:animEffect>
                                  </p:childTnLst>
                                </p:cTn>
                              </p:par>
                              <p:par>
                                <p:cTn id="40" presetID="22" presetClass="entr" presetSubtype="1"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 calcmode="lin" valueType="num">
                                      <p:cBhvr>
                                        <p:cTn id="52"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17">
                                            <p:txEl>
                                              <p:pRg st="0" end="0"/>
                                            </p:txEl>
                                          </p:spTgt>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6"/>
                                        </p:tgtEl>
                                        <p:attrNameLst>
                                          <p:attrName>style.visibility</p:attrName>
                                        </p:attrNameLst>
                                      </p:cBhvr>
                                      <p:to>
                                        <p:strVal val="visible"/>
                                      </p:to>
                                    </p:set>
                                    <p:animEffect transition="in" filter="barn(outVertical)">
                                      <p:cBhvr>
                                        <p:cTn id="57" dur="500"/>
                                        <p:tgtEl>
                                          <p:spTgt spid="16"/>
                                        </p:tgtEl>
                                      </p:cBhvr>
                                    </p:animEffect>
                                  </p:childTnLst>
                                </p:cTn>
                              </p:par>
                              <p:par>
                                <p:cTn id="58" presetID="22" presetClass="entr" presetSubtype="1" fill="hold" grpId="0" nodeType="withEffect">
                                  <p:stCondLst>
                                    <p:cond delay="30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p:tgtEl>
                                          <p:spTgt spid="18"/>
                                        </p:tgtEl>
                                        <p:attrNameLst>
                                          <p:attrName>ppt_y</p:attrName>
                                        </p:attrNameLst>
                                      </p:cBhvr>
                                      <p:tavLst>
                                        <p:tav tm="0">
                                          <p:val>
                                            <p:strVal val="#ppt_y+#ppt_h*1.125000"/>
                                          </p:val>
                                        </p:tav>
                                        <p:tav tm="100000">
                                          <p:val>
                                            <p:strVal val="#ppt_y"/>
                                          </p:val>
                                        </p:tav>
                                      </p:tavLst>
                                    </p:anim>
                                    <p:animEffect transition="in" filter="wipe(up)">
                                      <p:cBhvr>
                                        <p:cTn id="66" dur="500"/>
                                        <p:tgtEl>
                                          <p:spTgt spid="18"/>
                                        </p:tgtEl>
                                      </p:cBhvr>
                                    </p:animEffect>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 calcmode="lin" valueType="num">
                                      <p:cBhvr>
                                        <p:cTn id="70"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1">
                                            <p:txEl>
                                              <p:pRg st="0" end="0"/>
                                            </p:txEl>
                                          </p:spTgt>
                                        </p:tgtEl>
                                      </p:cBhvr>
                                    </p:animEffect>
                                  </p:childTnLst>
                                </p:cTn>
                              </p:par>
                              <p:par>
                                <p:cTn id="73" presetID="16" presetClass="entr" presetSubtype="37" fill="hold" grpId="0" nodeType="withEffect">
                                  <p:stCondLst>
                                    <p:cond delay="150"/>
                                  </p:stCondLst>
                                  <p:childTnLst>
                                    <p:set>
                                      <p:cBhvr>
                                        <p:cTn id="74" dur="1" fill="hold">
                                          <p:stCondLst>
                                            <p:cond delay="0"/>
                                          </p:stCondLst>
                                        </p:cTn>
                                        <p:tgtEl>
                                          <p:spTgt spid="20"/>
                                        </p:tgtEl>
                                        <p:attrNameLst>
                                          <p:attrName>style.visibility</p:attrName>
                                        </p:attrNameLst>
                                      </p:cBhvr>
                                      <p:to>
                                        <p:strVal val="visible"/>
                                      </p:to>
                                    </p:set>
                                    <p:animEffect transition="in" filter="barn(outVertical)">
                                      <p:cBhvr>
                                        <p:cTn id="75" dur="500"/>
                                        <p:tgtEl>
                                          <p:spTgt spid="20"/>
                                        </p:tgtEl>
                                      </p:cBhvr>
                                    </p:animEffect>
                                  </p:childTnLst>
                                </p:cTn>
                              </p:par>
                              <p:par>
                                <p:cTn id="76" presetID="22" presetClass="entr" presetSubtype="1" fill="hold" grpId="0" nodeType="withEffect">
                                  <p:stCondLst>
                                    <p:cond delay="300"/>
                                  </p:stCondLst>
                                  <p:childTnLst>
                                    <p:set>
                                      <p:cBhvr>
                                        <p:cTn id="77" dur="1" fill="hold">
                                          <p:stCondLst>
                                            <p:cond delay="0"/>
                                          </p:stCondLst>
                                        </p:cTn>
                                        <p:tgtEl>
                                          <p:spTgt spid="19"/>
                                        </p:tgtEl>
                                        <p:attrNameLst>
                                          <p:attrName>style.visibility</p:attrName>
                                        </p:attrNameLst>
                                      </p:cBhvr>
                                      <p:to>
                                        <p:strVal val="visible"/>
                                      </p:to>
                                    </p:set>
                                    <p:animEffect transition="in" filter="wipe(up)">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12" presetClass="entr" presetSubtype="4"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Lst>
      </p:bldP>
      <p:bldP spid="8" grpId="0" animBg="1">
        <p:tmplLst>
          <p:tmpl>
            <p:tnLst>
              <p:par>
                <p:cTn presetID="12" presetClass="entr" presetSubtype="4"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p:tgtEl>
                          <p:spTgt spid="8"/>
                        </p:tgtEl>
                        <p:attrNameLst>
                          <p:attrName>ppt_y</p:attrName>
                        </p:attrNameLst>
                      </p:cBhvr>
                      <p:tavLst>
                        <p:tav tm="0">
                          <p:val>
                            <p:strVal val="#ppt_y+#ppt_h*1.125000"/>
                          </p:val>
                        </p:tav>
                        <p:tav tm="100000">
                          <p:val>
                            <p:strVal val="#ppt_y"/>
                          </p:val>
                        </p:tav>
                      </p:tavLst>
                    </p:anim>
                    <p:animEffect transition="in" filter="wipe(up)">
                      <p:cBhvr>
                        <p:cTn dur="500"/>
                        <p:tgtEl>
                          <p:spTgt spid="8"/>
                        </p:tgtEl>
                      </p:cBhvr>
                    </p:animEffect>
                  </p:childTnLst>
                </p:cTn>
              </p:par>
            </p:tnLst>
          </p:tmpl>
        </p:tmplLst>
      </p:bldP>
      <p:bldP spid="14" grpId="0" animBg="1">
        <p:tmplLst>
          <p:tmpl>
            <p:tnLst>
              <p:par>
                <p:cTn presetID="12" presetClass="entr" presetSubtype="4"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p:tgtEl>
                          <p:spTgt spid="14"/>
                        </p:tgtEl>
                        <p:attrNameLst>
                          <p:attrName>ppt_y</p:attrName>
                        </p:attrNameLst>
                      </p:cBhvr>
                      <p:tavLst>
                        <p:tav tm="0">
                          <p:val>
                            <p:strVal val="#ppt_y+#ppt_h*1.125000"/>
                          </p:val>
                        </p:tav>
                        <p:tav tm="100000">
                          <p:val>
                            <p:strVal val="#ppt_y"/>
                          </p:val>
                        </p:tav>
                      </p:tavLst>
                    </p:anim>
                    <p:animEffect transition="in" filter="wipe(up)">
                      <p:cBhvr>
                        <p:cTn dur="500"/>
                        <p:tgtEl>
                          <p:spTgt spid="14"/>
                        </p:tgtEl>
                      </p:cBhvr>
                    </p:animEffect>
                  </p:childTnLst>
                </p:cTn>
              </p:par>
            </p:tnLst>
          </p:tmpl>
        </p:tmplLst>
      </p:bldP>
      <p:bldP spid="18" grpId="0" animBg="1">
        <p:tmplLst>
          <p:tmpl>
            <p:tnLst>
              <p:par>
                <p:cTn presetID="12" presetClass="entr" presetSubtype="4"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2" presetClass="entr" presetSubtype="1" fill="hold" nodeType="withEffect">
                  <p:stCondLst>
                    <p:cond delay="300"/>
                  </p:stCondLst>
                  <p:childTnLst>
                    <p:set>
                      <p:cBhvr>
                        <p:cTn dur="1" fill="hold">
                          <p:stCondLst>
                            <p:cond delay="0"/>
                          </p:stCondLst>
                        </p:cTn>
                        <p:tgtEl>
                          <p:spTgt spid="5"/>
                        </p:tgtEl>
                        <p:attrNameLst>
                          <p:attrName>style.visibility</p:attrName>
                        </p:attrNameLst>
                      </p:cBhvr>
                      <p:to>
                        <p:strVal val="visible"/>
                      </p:to>
                    </p:set>
                    <p:animEffect transition="in" filter="wipe(up)">
                      <p:cBhvr>
                        <p:cTn dur="500"/>
                        <p:tgtEl>
                          <p:spTgt spid="5"/>
                        </p:tgtEl>
                      </p:cBhvr>
                    </p:animEffect>
                  </p:childTnLst>
                </p:cTn>
              </p:par>
            </p:tnLst>
          </p:tmpl>
        </p:tmplLst>
      </p:bldP>
      <p:bldP spid="6" grpId="0" animBg="1">
        <p:tmplLst>
          <p:tmpl>
            <p:tnLst>
              <p:par>
                <p:cTn presetID="16" presetClass="entr" presetSubtype="37" fill="hold" nodeType="withEffect">
                  <p:stCondLst>
                    <p:cond delay="15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7" grpId="0" build="p">
        <p:tmplLst>
          <p:tmpl lvl="1">
            <p:tnLst>
              <p:par>
                <p:cTn presetID="53" presetClass="entr" presetSubtype="16"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fltVal val="0"/>
                          </p:val>
                        </p:tav>
                        <p:tav tm="100000">
                          <p:val>
                            <p:strVal val="#ppt_w"/>
                          </p:val>
                        </p:tav>
                      </p:tavLst>
                    </p:anim>
                    <p:anim calcmode="lin" valueType="num">
                      <p:cBhvr>
                        <p:cTn dur="500" fill="hold"/>
                        <p:tgtEl>
                          <p:spTgt spid="7"/>
                        </p:tgtEl>
                        <p:attrNameLst>
                          <p:attrName>ppt_h</p:attrName>
                        </p:attrNameLst>
                      </p:cBhvr>
                      <p:tavLst>
                        <p:tav tm="0">
                          <p:val>
                            <p:fltVal val="0"/>
                          </p:val>
                        </p:tav>
                        <p:tav tm="100000">
                          <p:val>
                            <p:strVal val="#ppt_h"/>
                          </p:val>
                        </p:tav>
                      </p:tavLst>
                    </p:anim>
                    <p:animEffect transition="in" filter="fade">
                      <p:cBhvr>
                        <p:cTn dur="500"/>
                        <p:tgtEl>
                          <p:spTgt spid="7"/>
                        </p:tgtEl>
                      </p:cBhvr>
                    </p:animEffect>
                  </p:childTnLst>
                </p:cTn>
              </p:par>
            </p:tnLst>
          </p:tmpl>
        </p:tmplLst>
      </p:bldP>
      <p:bldP spid="9" grpId="0">
        <p:tmplLst>
          <p:tmpl>
            <p:tnLst>
              <p:par>
                <p:cTn presetID="22" presetClass="entr" presetSubtype="1"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P spid="10" grpId="0" animBg="1">
        <p:tmplLst>
          <p:tmpl>
            <p:tnLst>
              <p:par>
                <p:cTn presetID="16" presetClass="entr" presetSubtype="37"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barn(outVertical)">
                      <p:cBhvr>
                        <p:cTn dur="500"/>
                        <p:tgtEl>
                          <p:spTgt spid="10"/>
                        </p:tgtEl>
                      </p:cBhvr>
                    </p:animEffect>
                  </p:childTnLst>
                </p:cTn>
              </p:par>
            </p:tnLst>
          </p:tmpl>
        </p:tmplLst>
      </p:bldP>
      <p:bldP spid="11" grpId="0" build="p">
        <p:tmplLst>
          <p:tmpl lvl="1">
            <p:tnLst>
              <p:par>
                <p:cTn presetID="53" presetClass="entr" presetSubtype="16"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5" grpId="0">
        <p:tmplLst>
          <p:tmpl>
            <p:tnLst>
              <p:par>
                <p:cTn presetID="22" presetClass="entr" presetSubtype="1" fill="hold" nodeType="withEffect">
                  <p:stCondLst>
                    <p:cond delay="300"/>
                  </p:st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Lst>
      </p:bldP>
      <p:bldP spid="16" grpId="0" animBg="1">
        <p:tmplLst>
          <p:tmpl>
            <p:tnLst>
              <p:par>
                <p:cTn presetID="16" presetClass="entr" presetSubtype="37" fill="hold" nodeType="withEffect">
                  <p:stCondLst>
                    <p:cond delay="150"/>
                  </p:stCondLst>
                  <p:childTnLst>
                    <p:set>
                      <p:cBhvr>
                        <p:cTn dur="1" fill="hold">
                          <p:stCondLst>
                            <p:cond delay="0"/>
                          </p:stCondLst>
                        </p:cTn>
                        <p:tgtEl>
                          <p:spTgt spid="16"/>
                        </p:tgtEl>
                        <p:attrNameLst>
                          <p:attrName>style.visibility</p:attrName>
                        </p:attrNameLst>
                      </p:cBhvr>
                      <p:to>
                        <p:strVal val="visible"/>
                      </p:to>
                    </p:set>
                    <p:animEffect transition="in" filter="barn(outVertical)">
                      <p:cBhvr>
                        <p:cTn dur="500"/>
                        <p:tgtEl>
                          <p:spTgt spid="16"/>
                        </p:tgtEl>
                      </p:cBhvr>
                    </p:animEffect>
                  </p:childTnLst>
                </p:cTn>
              </p:par>
            </p:tnLst>
          </p:tmpl>
        </p:tmplLst>
      </p:bldP>
      <p:bldP spid="17" grpId="0" build="p">
        <p:tmplLst>
          <p:tmpl lvl="1">
            <p:tnLst>
              <p:par>
                <p:cTn presetID="53" presetClass="entr" presetSubtype="16"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500" fill="hold"/>
                        <p:tgtEl>
                          <p:spTgt spid="17"/>
                        </p:tgtEl>
                        <p:attrNameLst>
                          <p:attrName>ppt_w</p:attrName>
                        </p:attrNameLst>
                      </p:cBhvr>
                      <p:tavLst>
                        <p:tav tm="0">
                          <p:val>
                            <p:fltVal val="0"/>
                          </p:val>
                        </p:tav>
                        <p:tav tm="100000">
                          <p:val>
                            <p:strVal val="#ppt_w"/>
                          </p:val>
                        </p:tav>
                      </p:tavLst>
                    </p:anim>
                    <p:anim calcmode="lin" valueType="num">
                      <p:cBhvr>
                        <p:cTn dur="500" fill="hold"/>
                        <p:tgtEl>
                          <p:spTgt spid="17"/>
                        </p:tgtEl>
                        <p:attrNameLst>
                          <p:attrName>ppt_h</p:attrName>
                        </p:attrNameLst>
                      </p:cBhvr>
                      <p:tavLst>
                        <p:tav tm="0">
                          <p:val>
                            <p:fltVal val="0"/>
                          </p:val>
                        </p:tav>
                        <p:tav tm="100000">
                          <p:val>
                            <p:strVal val="#ppt_h"/>
                          </p:val>
                        </p:tav>
                      </p:tavLst>
                    </p:anim>
                    <p:animEffect transition="in" filter="fade">
                      <p:cBhvr>
                        <p:cTn dur="500"/>
                        <p:tgtEl>
                          <p:spTgt spid="17"/>
                        </p:tgtEl>
                      </p:cBhvr>
                    </p:animEffect>
                  </p:childTnLst>
                </p:cTn>
              </p:par>
            </p:tnLst>
          </p:tmpl>
        </p:tmplLst>
      </p:bldP>
      <p:bldP spid="19" grpId="0">
        <p:tmplLst>
          <p:tmpl>
            <p:tnLst>
              <p:par>
                <p:cTn presetID="22" presetClass="entr" presetSubtype="1"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wipe(up)">
                      <p:cBhvr>
                        <p:cTn dur="500"/>
                        <p:tgtEl>
                          <p:spTgt spid="19"/>
                        </p:tgtEl>
                      </p:cBhvr>
                    </p:animEffect>
                  </p:childTnLst>
                </p:cTn>
              </p:par>
            </p:tnLst>
          </p:tmpl>
        </p:tmplLst>
      </p:bldP>
      <p:bldP spid="20" grpId="0" animBg="1">
        <p:tmplLst>
          <p:tmpl>
            <p:tnLst>
              <p:par>
                <p:cTn presetID="16" presetClass="entr" presetSubtype="37" fill="hold" nodeType="withEffect">
                  <p:stCondLst>
                    <p:cond delay="150"/>
                  </p:stCondLst>
                  <p:childTnLst>
                    <p:set>
                      <p:cBhvr>
                        <p:cTn dur="1" fill="hold">
                          <p:stCondLst>
                            <p:cond delay="0"/>
                          </p:stCondLst>
                        </p:cTn>
                        <p:tgtEl>
                          <p:spTgt spid="20"/>
                        </p:tgtEl>
                        <p:attrNameLst>
                          <p:attrName>style.visibility</p:attrName>
                        </p:attrNameLst>
                      </p:cBhvr>
                      <p:to>
                        <p:strVal val="visible"/>
                      </p:to>
                    </p:set>
                    <p:animEffect transition="in" filter="barn(outVertical)">
                      <p:cBhvr>
                        <p:cTn dur="500"/>
                        <p:tgtEl>
                          <p:spTgt spid="20"/>
                        </p:tgtEl>
                      </p:cBhvr>
                    </p:animEffect>
                  </p:childTnLst>
                </p:cTn>
              </p:par>
            </p:tnLst>
          </p:tmpl>
        </p:tmplLst>
      </p:bldP>
      <p:bldP spid="21" grpId="0" build="p">
        <p:tmplLst>
          <p:tmpl lvl="1">
            <p:tnLst>
              <p:par>
                <p:cTn presetID="53" presetClass="entr" presetSubtype="16"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ijdslijn uitbereiding met vier stappen">
    <p:spTree>
      <p:nvGrpSpPr>
        <p:cNvPr id="1" name=""/>
        <p:cNvGrpSpPr/>
        <p:nvPr/>
      </p:nvGrpSpPr>
      <p:grpSpPr>
        <a:xfrm>
          <a:off x="0" y="0"/>
          <a:ext cx="0" cy="0"/>
          <a:chOff x="0" y="0"/>
          <a:chExt cx="0" cy="0"/>
        </a:xfrm>
      </p:grpSpPr>
      <p:sp>
        <p:nvSpPr>
          <p:cNvPr id="26" name="Tijdelijke aanduiding voor tekst 27">
            <a:extLst>
              <a:ext uri="{FF2B5EF4-FFF2-40B4-BE49-F238E27FC236}">
                <a16:creationId xmlns:a16="http://schemas.microsoft.com/office/drawing/2014/main" id="{BE2F3F91-B042-CA5D-C096-D8F8CE360FB6}"/>
              </a:ext>
            </a:extLst>
          </p:cNvPr>
          <p:cNvSpPr>
            <a:spLocks noGrp="1"/>
          </p:cNvSpPr>
          <p:nvPr>
            <p:ph type="body" sz="quarter" idx="27"/>
          </p:nvPr>
        </p:nvSpPr>
        <p:spPr>
          <a:xfrm>
            <a:off x="5715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jdelijke aanduiding voor tekst 27">
            <a:extLst>
              <a:ext uri="{FF2B5EF4-FFF2-40B4-BE49-F238E27FC236}">
                <a16:creationId xmlns:a16="http://schemas.microsoft.com/office/drawing/2014/main" id="{F143F04E-0FD4-D9E5-1CB1-F7ECD6CC92B0}"/>
              </a:ext>
            </a:extLst>
          </p:cNvPr>
          <p:cNvSpPr>
            <a:spLocks noGrp="1"/>
          </p:cNvSpPr>
          <p:nvPr>
            <p:ph type="body" sz="quarter" idx="40"/>
          </p:nvPr>
        </p:nvSpPr>
        <p:spPr>
          <a:xfrm>
            <a:off x="35179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8" name="Tijdelijke aanduiding voor tekst 27">
            <a:extLst>
              <a:ext uri="{FF2B5EF4-FFF2-40B4-BE49-F238E27FC236}">
                <a16:creationId xmlns:a16="http://schemas.microsoft.com/office/drawing/2014/main" id="{C9FD0DBD-3179-09D6-7F33-C9D94B252EED}"/>
              </a:ext>
            </a:extLst>
          </p:cNvPr>
          <p:cNvSpPr>
            <a:spLocks noGrp="1"/>
          </p:cNvSpPr>
          <p:nvPr>
            <p:ph type="body" sz="quarter" idx="44"/>
          </p:nvPr>
        </p:nvSpPr>
        <p:spPr>
          <a:xfrm>
            <a:off x="64643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9" name="Tijdelijke aanduiding voor tekst 27">
            <a:extLst>
              <a:ext uri="{FF2B5EF4-FFF2-40B4-BE49-F238E27FC236}">
                <a16:creationId xmlns:a16="http://schemas.microsoft.com/office/drawing/2014/main" id="{C4F74207-7131-8B51-EC15-F1B283D971DA}"/>
              </a:ext>
            </a:extLst>
          </p:cNvPr>
          <p:cNvSpPr>
            <a:spLocks noGrp="1"/>
          </p:cNvSpPr>
          <p:nvPr>
            <p:ph type="body" sz="quarter" idx="48"/>
          </p:nvPr>
        </p:nvSpPr>
        <p:spPr>
          <a:xfrm>
            <a:off x="94107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0" name="Tijdelijke aanduiding voor tekst 6">
            <a:extLst>
              <a:ext uri="{FF2B5EF4-FFF2-40B4-BE49-F238E27FC236}">
                <a16:creationId xmlns:a16="http://schemas.microsoft.com/office/drawing/2014/main" id="{40CFF095-7A90-17DF-6F0D-7C6A7E3998C0}"/>
              </a:ext>
            </a:extLst>
          </p:cNvPr>
          <p:cNvSpPr>
            <a:spLocks noGrp="1"/>
          </p:cNvSpPr>
          <p:nvPr>
            <p:ph type="body" sz="quarter" idx="18"/>
          </p:nvPr>
        </p:nvSpPr>
        <p:spPr>
          <a:xfrm>
            <a:off x="638911"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1" name="Tijdelijke aanduiding voor tekst 9">
            <a:extLst>
              <a:ext uri="{FF2B5EF4-FFF2-40B4-BE49-F238E27FC236}">
                <a16:creationId xmlns:a16="http://schemas.microsoft.com/office/drawing/2014/main" id="{47E72EBB-B18C-6B35-7542-609818C48956}"/>
              </a:ext>
            </a:extLst>
          </p:cNvPr>
          <p:cNvSpPr>
            <a:spLocks noGrp="1"/>
          </p:cNvSpPr>
          <p:nvPr>
            <p:ph type="body" sz="quarter" idx="23"/>
          </p:nvPr>
        </p:nvSpPr>
        <p:spPr>
          <a:xfrm rot="5400000">
            <a:off x="16584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2" name="Tijdelijke aanduiding voor tekst 6">
            <a:extLst>
              <a:ext uri="{FF2B5EF4-FFF2-40B4-BE49-F238E27FC236}">
                <a16:creationId xmlns:a16="http://schemas.microsoft.com/office/drawing/2014/main" id="{80D3EE89-306F-062C-15BE-616580A35DEE}"/>
              </a:ext>
            </a:extLst>
          </p:cNvPr>
          <p:cNvSpPr>
            <a:spLocks noGrp="1"/>
          </p:cNvSpPr>
          <p:nvPr>
            <p:ph type="body" sz="quarter" idx="39" hasCustomPrompt="1"/>
          </p:nvPr>
        </p:nvSpPr>
        <p:spPr>
          <a:xfrm>
            <a:off x="864646"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3" name="Tijdelijke aanduiding voor tekst 6">
            <a:extLst>
              <a:ext uri="{FF2B5EF4-FFF2-40B4-BE49-F238E27FC236}">
                <a16:creationId xmlns:a16="http://schemas.microsoft.com/office/drawing/2014/main" id="{F75EB01D-D4F3-86D6-14FB-EC184CD1CD39}"/>
              </a:ext>
            </a:extLst>
          </p:cNvPr>
          <p:cNvSpPr>
            <a:spLocks noGrp="1"/>
          </p:cNvSpPr>
          <p:nvPr>
            <p:ph type="body" sz="quarter" idx="41"/>
          </p:nvPr>
        </p:nvSpPr>
        <p:spPr>
          <a:xfrm>
            <a:off x="3596265"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4" name="Tijdelijke aanduiding voor tekst 9">
            <a:extLst>
              <a:ext uri="{FF2B5EF4-FFF2-40B4-BE49-F238E27FC236}">
                <a16:creationId xmlns:a16="http://schemas.microsoft.com/office/drawing/2014/main" id="{4C4D3DD2-CBC3-3676-E2E1-D3DB7F6006D2}"/>
              </a:ext>
            </a:extLst>
          </p:cNvPr>
          <p:cNvSpPr>
            <a:spLocks noGrp="1"/>
          </p:cNvSpPr>
          <p:nvPr>
            <p:ph type="body" sz="quarter" idx="42"/>
          </p:nvPr>
        </p:nvSpPr>
        <p:spPr>
          <a:xfrm rot="5400000">
            <a:off x="4615754"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5" name="Tijdelijke aanduiding voor tekst 6">
            <a:extLst>
              <a:ext uri="{FF2B5EF4-FFF2-40B4-BE49-F238E27FC236}">
                <a16:creationId xmlns:a16="http://schemas.microsoft.com/office/drawing/2014/main" id="{9E48EF19-B696-D265-4E24-AC624E984A7A}"/>
              </a:ext>
            </a:extLst>
          </p:cNvPr>
          <p:cNvSpPr>
            <a:spLocks noGrp="1"/>
          </p:cNvSpPr>
          <p:nvPr>
            <p:ph type="body" sz="quarter" idx="43" hasCustomPrompt="1"/>
          </p:nvPr>
        </p:nvSpPr>
        <p:spPr>
          <a:xfrm>
            <a:off x="3822000"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6" name="Tijdelijke aanduiding voor tekst 6">
            <a:extLst>
              <a:ext uri="{FF2B5EF4-FFF2-40B4-BE49-F238E27FC236}">
                <a16:creationId xmlns:a16="http://schemas.microsoft.com/office/drawing/2014/main" id="{584B13F5-FDA4-02EC-C280-9579A19CB1A7}"/>
              </a:ext>
            </a:extLst>
          </p:cNvPr>
          <p:cNvSpPr>
            <a:spLocks noGrp="1"/>
          </p:cNvSpPr>
          <p:nvPr>
            <p:ph type="body" sz="quarter" idx="45"/>
          </p:nvPr>
        </p:nvSpPr>
        <p:spPr>
          <a:xfrm>
            <a:off x="6530522"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7" name="Tijdelijke aanduiding voor tekst 9">
            <a:extLst>
              <a:ext uri="{FF2B5EF4-FFF2-40B4-BE49-F238E27FC236}">
                <a16:creationId xmlns:a16="http://schemas.microsoft.com/office/drawing/2014/main" id="{B0AD04E3-2273-5412-167D-94543A23D148}"/>
              </a:ext>
            </a:extLst>
          </p:cNvPr>
          <p:cNvSpPr>
            <a:spLocks noGrp="1"/>
          </p:cNvSpPr>
          <p:nvPr>
            <p:ph type="body" sz="quarter" idx="46"/>
          </p:nvPr>
        </p:nvSpPr>
        <p:spPr>
          <a:xfrm rot="5400000">
            <a:off x="755001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8" name="Tijdelijke aanduiding voor tekst 6">
            <a:extLst>
              <a:ext uri="{FF2B5EF4-FFF2-40B4-BE49-F238E27FC236}">
                <a16:creationId xmlns:a16="http://schemas.microsoft.com/office/drawing/2014/main" id="{50B17BB9-9083-AEF2-7701-DFAFE2A473BC}"/>
              </a:ext>
            </a:extLst>
          </p:cNvPr>
          <p:cNvSpPr>
            <a:spLocks noGrp="1"/>
          </p:cNvSpPr>
          <p:nvPr>
            <p:ph type="body" sz="quarter" idx="47" hasCustomPrompt="1"/>
          </p:nvPr>
        </p:nvSpPr>
        <p:spPr>
          <a:xfrm>
            <a:off x="6756257"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9" name="Tijdelijke aanduiding voor tekst 6">
            <a:extLst>
              <a:ext uri="{FF2B5EF4-FFF2-40B4-BE49-F238E27FC236}">
                <a16:creationId xmlns:a16="http://schemas.microsoft.com/office/drawing/2014/main" id="{50C7212E-4FE9-56EE-4AB0-B2444D39AE8D}"/>
              </a:ext>
            </a:extLst>
          </p:cNvPr>
          <p:cNvSpPr>
            <a:spLocks noGrp="1"/>
          </p:cNvSpPr>
          <p:nvPr>
            <p:ph type="body" sz="quarter" idx="49"/>
          </p:nvPr>
        </p:nvSpPr>
        <p:spPr>
          <a:xfrm>
            <a:off x="9478111"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40" name="Tijdelijke aanduiding voor tekst 9">
            <a:extLst>
              <a:ext uri="{FF2B5EF4-FFF2-40B4-BE49-F238E27FC236}">
                <a16:creationId xmlns:a16="http://schemas.microsoft.com/office/drawing/2014/main" id="{882677CA-8AC1-848B-3A25-1DCB9D08D465}"/>
              </a:ext>
            </a:extLst>
          </p:cNvPr>
          <p:cNvSpPr>
            <a:spLocks noGrp="1"/>
          </p:cNvSpPr>
          <p:nvPr>
            <p:ph type="body" sz="quarter" idx="50"/>
          </p:nvPr>
        </p:nvSpPr>
        <p:spPr>
          <a:xfrm rot="5400000">
            <a:off x="104976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1" name="Tijdelijke aanduiding voor tekst 6">
            <a:extLst>
              <a:ext uri="{FF2B5EF4-FFF2-40B4-BE49-F238E27FC236}">
                <a16:creationId xmlns:a16="http://schemas.microsoft.com/office/drawing/2014/main" id="{CC66327E-BB15-A55B-9986-3641E1E2618F}"/>
              </a:ext>
            </a:extLst>
          </p:cNvPr>
          <p:cNvSpPr>
            <a:spLocks noGrp="1"/>
          </p:cNvSpPr>
          <p:nvPr>
            <p:ph type="body" sz="quarter" idx="51" hasCustomPrompt="1"/>
          </p:nvPr>
        </p:nvSpPr>
        <p:spPr>
          <a:xfrm>
            <a:off x="9703846"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27">
            <a:extLst>
              <a:ext uri="{FF2B5EF4-FFF2-40B4-BE49-F238E27FC236}">
                <a16:creationId xmlns:a16="http://schemas.microsoft.com/office/drawing/2014/main" id="{0BF3A780-C77A-9912-B61D-8B0799E592A3}"/>
              </a:ext>
            </a:extLst>
          </p:cNvPr>
          <p:cNvSpPr>
            <a:spLocks noGrp="1"/>
          </p:cNvSpPr>
          <p:nvPr>
            <p:ph type="body" sz="quarter" idx="53"/>
          </p:nvPr>
        </p:nvSpPr>
        <p:spPr>
          <a:xfrm rot="5400000">
            <a:off x="11584501" y="5994378"/>
            <a:ext cx="431998" cy="360000"/>
          </a:xfrm>
          <a:prstGeom prst="triangle">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voettekst 1">
            <a:extLst>
              <a:ext uri="{FF2B5EF4-FFF2-40B4-BE49-F238E27FC236}">
                <a16:creationId xmlns:a16="http://schemas.microsoft.com/office/drawing/2014/main" id="{B455466C-0CFE-84AD-E9B7-7BC1AB923EF0}"/>
              </a:ext>
            </a:extLst>
          </p:cNvPr>
          <p:cNvSpPr>
            <a:spLocks noGrp="1"/>
          </p:cNvSpPr>
          <p:nvPr>
            <p:ph type="ftr" sz="quarter" idx="54"/>
          </p:nvPr>
        </p:nvSpPr>
        <p:spPr/>
        <p:txBody>
          <a:bodyPr/>
          <a:lstStyle/>
          <a:p>
            <a:endParaRPr lang="nl-BE" dirty="0"/>
          </a:p>
        </p:txBody>
      </p:sp>
      <p:sp>
        <p:nvSpPr>
          <p:cNvPr id="24" name="Tijdelijke aanduiding voor dianummer 23">
            <a:extLst>
              <a:ext uri="{FF2B5EF4-FFF2-40B4-BE49-F238E27FC236}">
                <a16:creationId xmlns:a16="http://schemas.microsoft.com/office/drawing/2014/main" id="{A201B9CA-8DEE-0B11-A1BC-7B4D9F4E18B9}"/>
              </a:ext>
            </a:extLst>
          </p:cNvPr>
          <p:cNvSpPr>
            <a:spLocks noGrp="1"/>
          </p:cNvSpPr>
          <p:nvPr>
            <p:ph type="sldNum" sz="quarter" idx="55"/>
          </p:nvPr>
        </p:nvSpPr>
        <p:spPr/>
        <p:txBody>
          <a:bodyPr/>
          <a:lstStyle/>
          <a:p>
            <a:fld id="{6008D383-A939-4037-8B54-952B3017155F}" type="slidenum">
              <a:rPr lang="nl-BE" smtClean="0"/>
              <a:pPr/>
              <a:t>‹nr.›</a:t>
            </a:fld>
            <a:endParaRPr lang="nl-BE" dirty="0"/>
          </a:p>
        </p:txBody>
      </p:sp>
      <p:sp>
        <p:nvSpPr>
          <p:cNvPr id="25" name="Titel 24">
            <a:extLst>
              <a:ext uri="{FF2B5EF4-FFF2-40B4-BE49-F238E27FC236}">
                <a16:creationId xmlns:a16="http://schemas.microsoft.com/office/drawing/2014/main" id="{5EACAEE0-3E4C-1F4C-7AC3-13371CFA8013}"/>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a:p>
        </p:txBody>
      </p:sp>
    </p:spTree>
    <p:extLst>
      <p:ext uri="{BB962C8B-B14F-4D97-AF65-F5344CB8AC3E}">
        <p14:creationId xmlns:p14="http://schemas.microsoft.com/office/powerpoint/2010/main" val="40434269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12" presetClass="entr" presetSubtype="4" fill="hold" grpId="0" nodeType="withEffect">
                                  <p:stCondLst>
                                    <p:cond delay="25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ppt_y</p:attrName>
                                        </p:attrNameLst>
                                      </p:cBhvr>
                                      <p:tavLst>
                                        <p:tav tm="0">
                                          <p:val>
                                            <p:strVal val="#ppt_y+#ppt_h*1.125000"/>
                                          </p:val>
                                        </p:tav>
                                        <p:tav tm="100000">
                                          <p:val>
                                            <p:strVal val="#ppt_y"/>
                                          </p:val>
                                        </p:tav>
                                      </p:tavLst>
                                    </p:anim>
                                    <p:animEffect transition="in" filter="wipe(up)">
                                      <p:cBhvr>
                                        <p:cTn id="16" dur="500"/>
                                        <p:tgtEl>
                                          <p:spTgt spid="26"/>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 calcmode="lin" valueType="num">
                                      <p:cBhvr>
                                        <p:cTn id="20"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32">
                                            <p:txEl>
                                              <p:pRg st="0" end="0"/>
                                            </p:txEl>
                                          </p:spTgt>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31"/>
                                        </p:tgtEl>
                                        <p:attrNameLst>
                                          <p:attrName>style.visibility</p:attrName>
                                        </p:attrNameLst>
                                      </p:cBhvr>
                                      <p:to>
                                        <p:strVal val="visible"/>
                                      </p:to>
                                    </p:set>
                                    <p:animEffect transition="in" filter="barn(outVertical)">
                                      <p:cBhvr>
                                        <p:cTn id="25" dur="500"/>
                                        <p:tgtEl>
                                          <p:spTgt spid="31"/>
                                        </p:tgtEl>
                                      </p:cBhvr>
                                    </p:animEffect>
                                  </p:childTnLst>
                                </p:cTn>
                              </p:par>
                              <p:par>
                                <p:cTn id="26" presetID="22" presetClass="entr" presetSubtype="1" fill="hold" grpId="0" nodeType="withEffect">
                                  <p:stCondLst>
                                    <p:cond delay="30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p:tgtEl>
                                          <p:spTgt spid="27"/>
                                        </p:tgtEl>
                                        <p:attrNameLst>
                                          <p:attrName>ppt_y</p:attrName>
                                        </p:attrNameLst>
                                      </p:cBhvr>
                                      <p:tavLst>
                                        <p:tav tm="0">
                                          <p:val>
                                            <p:strVal val="#ppt_y+#ppt_h*1.125000"/>
                                          </p:val>
                                        </p:tav>
                                        <p:tav tm="100000">
                                          <p:val>
                                            <p:strVal val="#ppt_y"/>
                                          </p:val>
                                        </p:tav>
                                      </p:tavLst>
                                    </p:anim>
                                    <p:animEffect transition="in" filter="wipe(up)">
                                      <p:cBhvr>
                                        <p:cTn id="34" dur="500"/>
                                        <p:tgtEl>
                                          <p:spTgt spid="27"/>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35">
                                            <p:txEl>
                                              <p:pRg st="0" end="0"/>
                                            </p:txEl>
                                          </p:spTgt>
                                        </p:tgtEl>
                                        <p:attrNameLst>
                                          <p:attrName>style.visibility</p:attrName>
                                        </p:attrNameLst>
                                      </p:cBhvr>
                                      <p:to>
                                        <p:strVal val="visible"/>
                                      </p:to>
                                    </p:set>
                                    <p:anim calcmode="lin" valueType="num">
                                      <p:cBhvr>
                                        <p:cTn id="38"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35">
                                            <p:txEl>
                                              <p:pRg st="0" end="0"/>
                                            </p:txEl>
                                          </p:spTgt>
                                        </p:tgtEl>
                                      </p:cBhvr>
                                    </p:animEffect>
                                  </p:childTnLst>
                                </p:cTn>
                              </p:par>
                              <p:par>
                                <p:cTn id="41" presetID="16" presetClass="entr" presetSubtype="37" fill="hold" grpId="0" nodeType="withEffect">
                                  <p:stCondLst>
                                    <p:cond delay="250"/>
                                  </p:stCondLst>
                                  <p:childTnLst>
                                    <p:set>
                                      <p:cBhvr>
                                        <p:cTn id="42" dur="1" fill="hold">
                                          <p:stCondLst>
                                            <p:cond delay="0"/>
                                          </p:stCondLst>
                                        </p:cTn>
                                        <p:tgtEl>
                                          <p:spTgt spid="34"/>
                                        </p:tgtEl>
                                        <p:attrNameLst>
                                          <p:attrName>style.visibility</p:attrName>
                                        </p:attrNameLst>
                                      </p:cBhvr>
                                      <p:to>
                                        <p:strVal val="visible"/>
                                      </p:to>
                                    </p:set>
                                    <p:animEffect transition="in" filter="barn(outVertical)">
                                      <p:cBhvr>
                                        <p:cTn id="43" dur="500"/>
                                        <p:tgtEl>
                                          <p:spTgt spid="34"/>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33"/>
                                        </p:tgtEl>
                                        <p:attrNameLst>
                                          <p:attrName>style.visibility</p:attrName>
                                        </p:attrNameLst>
                                      </p:cBhvr>
                                      <p:to>
                                        <p:strVal val="visible"/>
                                      </p:to>
                                    </p:set>
                                    <p:animEffect transition="in" filter="wipe(up)">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p:tgtEl>
                                          <p:spTgt spid="28"/>
                                        </p:tgtEl>
                                        <p:attrNameLst>
                                          <p:attrName>ppt_y</p:attrName>
                                        </p:attrNameLst>
                                      </p:cBhvr>
                                      <p:tavLst>
                                        <p:tav tm="0">
                                          <p:val>
                                            <p:strVal val="#ppt_y+#ppt_h*1.125000"/>
                                          </p:val>
                                        </p:tav>
                                        <p:tav tm="100000">
                                          <p:val>
                                            <p:strVal val="#ppt_y"/>
                                          </p:val>
                                        </p:tav>
                                      </p:tavLst>
                                    </p:anim>
                                    <p:animEffect transition="in" filter="wipe(up)">
                                      <p:cBhvr>
                                        <p:cTn id="52" dur="500"/>
                                        <p:tgtEl>
                                          <p:spTgt spid="28"/>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38">
                                            <p:txEl>
                                              <p:pRg st="0" end="0"/>
                                            </p:txEl>
                                          </p:spTgt>
                                        </p:tgtEl>
                                        <p:attrNameLst>
                                          <p:attrName>style.visibility</p:attrName>
                                        </p:attrNameLst>
                                      </p:cBhvr>
                                      <p:to>
                                        <p:strVal val="visible"/>
                                      </p:to>
                                    </p:set>
                                    <p:anim calcmode="lin" valueType="num">
                                      <p:cBhvr>
                                        <p:cTn id="56"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38">
                                            <p:txEl>
                                              <p:pRg st="0" end="0"/>
                                            </p:txEl>
                                          </p:spTgt>
                                        </p:tgtEl>
                                      </p:cBhvr>
                                    </p:animEffect>
                                  </p:childTnLst>
                                </p:cTn>
                              </p:par>
                              <p:par>
                                <p:cTn id="59" presetID="16" presetClass="entr" presetSubtype="37" fill="hold" grpId="0" nodeType="withEffect">
                                  <p:stCondLst>
                                    <p:cond delay="150"/>
                                  </p:stCondLst>
                                  <p:childTnLst>
                                    <p:set>
                                      <p:cBhvr>
                                        <p:cTn id="60" dur="1" fill="hold">
                                          <p:stCondLst>
                                            <p:cond delay="0"/>
                                          </p:stCondLst>
                                        </p:cTn>
                                        <p:tgtEl>
                                          <p:spTgt spid="37"/>
                                        </p:tgtEl>
                                        <p:attrNameLst>
                                          <p:attrName>style.visibility</p:attrName>
                                        </p:attrNameLst>
                                      </p:cBhvr>
                                      <p:to>
                                        <p:strVal val="visible"/>
                                      </p:to>
                                    </p:set>
                                    <p:animEffect transition="in" filter="barn(outVertical)">
                                      <p:cBhvr>
                                        <p:cTn id="61" dur="500"/>
                                        <p:tgtEl>
                                          <p:spTgt spid="37"/>
                                        </p:tgtEl>
                                      </p:cBhvr>
                                    </p:animEffect>
                                  </p:childTnLst>
                                </p:cTn>
                              </p:par>
                              <p:par>
                                <p:cTn id="62" presetID="22" presetClass="entr" presetSubtype="1" fill="hold" grpId="0" nodeType="withEffect">
                                  <p:stCondLst>
                                    <p:cond delay="300"/>
                                  </p:stCondLst>
                                  <p:childTnLst>
                                    <p:set>
                                      <p:cBhvr>
                                        <p:cTn id="63" dur="1" fill="hold">
                                          <p:stCondLst>
                                            <p:cond delay="0"/>
                                          </p:stCondLst>
                                        </p:cTn>
                                        <p:tgtEl>
                                          <p:spTgt spid="36"/>
                                        </p:tgtEl>
                                        <p:attrNameLst>
                                          <p:attrName>style.visibility</p:attrName>
                                        </p:attrNameLst>
                                      </p:cBhvr>
                                      <p:to>
                                        <p:strVal val="visible"/>
                                      </p:to>
                                    </p:set>
                                    <p:animEffect transition="in" filter="wipe(up)">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p:tgtEl>
                                          <p:spTgt spid="29"/>
                                        </p:tgtEl>
                                        <p:attrNameLst>
                                          <p:attrName>ppt_y</p:attrName>
                                        </p:attrNameLst>
                                      </p:cBhvr>
                                      <p:tavLst>
                                        <p:tav tm="0">
                                          <p:val>
                                            <p:strVal val="#ppt_y+#ppt_h*1.125000"/>
                                          </p:val>
                                        </p:tav>
                                        <p:tav tm="100000">
                                          <p:val>
                                            <p:strVal val="#ppt_y"/>
                                          </p:val>
                                        </p:tav>
                                      </p:tavLst>
                                    </p:anim>
                                    <p:animEffect transition="in" filter="wipe(up)">
                                      <p:cBhvr>
                                        <p:cTn id="70" dur="500"/>
                                        <p:tgtEl>
                                          <p:spTgt spid="2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41">
                                            <p:txEl>
                                              <p:pRg st="0" end="0"/>
                                            </p:txEl>
                                          </p:spTgt>
                                        </p:tgtEl>
                                        <p:attrNameLst>
                                          <p:attrName>style.visibility</p:attrName>
                                        </p:attrNameLst>
                                      </p:cBhvr>
                                      <p:to>
                                        <p:strVal val="visible"/>
                                      </p:to>
                                    </p:set>
                                    <p:anim calcmode="lin" valueType="num">
                                      <p:cBhvr>
                                        <p:cTn id="74"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76" dur="500"/>
                                        <p:tgtEl>
                                          <p:spTgt spid="41">
                                            <p:txEl>
                                              <p:pRg st="0" end="0"/>
                                            </p:txEl>
                                          </p:spTgt>
                                        </p:tgtEl>
                                      </p:cBhvr>
                                    </p:animEffect>
                                  </p:childTnLst>
                                </p:cTn>
                              </p:par>
                              <p:par>
                                <p:cTn id="77" presetID="16" presetClass="entr" presetSubtype="37" fill="hold" grpId="0" nodeType="withEffect">
                                  <p:stCondLst>
                                    <p:cond delay="150"/>
                                  </p:stCondLst>
                                  <p:childTnLst>
                                    <p:set>
                                      <p:cBhvr>
                                        <p:cTn id="78" dur="1" fill="hold">
                                          <p:stCondLst>
                                            <p:cond delay="0"/>
                                          </p:stCondLst>
                                        </p:cTn>
                                        <p:tgtEl>
                                          <p:spTgt spid="40"/>
                                        </p:tgtEl>
                                        <p:attrNameLst>
                                          <p:attrName>style.visibility</p:attrName>
                                        </p:attrNameLst>
                                      </p:cBhvr>
                                      <p:to>
                                        <p:strVal val="visible"/>
                                      </p:to>
                                    </p:set>
                                    <p:animEffect transition="in" filter="barn(outVertical)">
                                      <p:cBhvr>
                                        <p:cTn id="79" dur="500"/>
                                        <p:tgtEl>
                                          <p:spTgt spid="40"/>
                                        </p:tgtEl>
                                      </p:cBhvr>
                                    </p:animEffect>
                                  </p:childTnLst>
                                </p:cTn>
                              </p:par>
                              <p:par>
                                <p:cTn id="80" presetID="22" presetClass="entr" presetSubtype="1" fill="hold" grpId="0" nodeType="withEffect">
                                  <p:stCondLst>
                                    <p:cond delay="300"/>
                                  </p:stCondLst>
                                  <p:childTnLst>
                                    <p:set>
                                      <p:cBhvr>
                                        <p:cTn id="81" dur="1" fill="hold">
                                          <p:stCondLst>
                                            <p:cond delay="0"/>
                                          </p:stCondLst>
                                        </p:cTn>
                                        <p:tgtEl>
                                          <p:spTgt spid="39"/>
                                        </p:tgtEl>
                                        <p:attrNameLst>
                                          <p:attrName>style.visibility</p:attrName>
                                        </p:attrNameLst>
                                      </p:cBhvr>
                                      <p:to>
                                        <p:strVal val="visible"/>
                                      </p:to>
                                    </p:set>
                                    <p:animEffect transition="in" filter="wipe(up)">
                                      <p:cBhvr>
                                        <p:cTn id="8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12" presetClass="entr" presetSubtype="4"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up)">
                      <p:cBhvr>
                        <p:cTn dur="500"/>
                        <p:tgtEl>
                          <p:spTgt spid="26"/>
                        </p:tgtEl>
                      </p:cBhvr>
                    </p:animEffect>
                  </p:childTnLst>
                </p:cTn>
              </p:par>
            </p:tnLst>
          </p:tmpl>
        </p:tmplLst>
      </p:bldP>
      <p:bldP spid="27" grpId="0" animBg="1">
        <p:tmplLst>
          <p:tmpl>
            <p:tnLst>
              <p:par>
                <p:cTn presetID="12" presetClass="entr" presetSubtype="4"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ppt_y</p:attrName>
                        </p:attrNameLst>
                      </p:cBhvr>
                      <p:tavLst>
                        <p:tav tm="0">
                          <p:val>
                            <p:strVal val="#ppt_y+#ppt_h*1.125000"/>
                          </p:val>
                        </p:tav>
                        <p:tav tm="100000">
                          <p:val>
                            <p:strVal val="#ppt_y"/>
                          </p:val>
                        </p:tav>
                      </p:tavLst>
                    </p:anim>
                    <p:animEffect transition="in" filter="wipe(up)">
                      <p:cBhvr>
                        <p:cTn dur="500"/>
                        <p:tgtEl>
                          <p:spTgt spid="27"/>
                        </p:tgtEl>
                      </p:cBhvr>
                    </p:animEffect>
                  </p:childTnLst>
                </p:cTn>
              </p:par>
            </p:tnLst>
          </p:tmpl>
        </p:tmplLst>
      </p:bldP>
      <p:bldP spid="28" grpId="0" animBg="1">
        <p:tmplLst>
          <p:tmpl>
            <p:tnLst>
              <p:par>
                <p:cTn presetID="12" presetClass="entr" presetSubtype="4"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p:tgtEl>
                          <p:spTgt spid="28"/>
                        </p:tgtEl>
                        <p:attrNameLst>
                          <p:attrName>ppt_y</p:attrName>
                        </p:attrNameLst>
                      </p:cBhvr>
                      <p:tavLst>
                        <p:tav tm="0">
                          <p:val>
                            <p:strVal val="#ppt_y+#ppt_h*1.125000"/>
                          </p:val>
                        </p:tav>
                        <p:tav tm="100000">
                          <p:val>
                            <p:strVal val="#ppt_y"/>
                          </p:val>
                        </p:tav>
                      </p:tavLst>
                    </p:anim>
                    <p:animEffect transition="in" filter="wipe(up)">
                      <p:cBhvr>
                        <p:cTn dur="500"/>
                        <p:tgtEl>
                          <p:spTgt spid="28"/>
                        </p:tgtEl>
                      </p:cBhvr>
                    </p:animEffect>
                  </p:childTnLst>
                </p:cTn>
              </p:par>
            </p:tnLst>
          </p:tmpl>
        </p:tmplLst>
      </p:bldP>
      <p:bldP spid="29" grpId="0" animBg="1">
        <p:tmplLst>
          <p:tmpl>
            <p:tnLst>
              <p:par>
                <p:cTn presetID="12" presetClass="entr" presetSubtype="4"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up)">
                      <p:cBhvr>
                        <p:cTn dur="500"/>
                        <p:tgtEl>
                          <p:spTgt spid="29"/>
                        </p:tgtEl>
                      </p:cBhvr>
                    </p:animEffect>
                  </p:childTnLst>
                </p:cTn>
              </p:par>
            </p:tnLst>
          </p:tmpl>
        </p:tmplLst>
      </p:bldP>
      <p:bldP spid="30" grpId="0">
        <p:tmplLst>
          <p:tmpl>
            <p:tnLst>
              <p:par>
                <p:cTn presetID="22" presetClass="entr" presetSubtype="1" fill="hold" nodeType="withEffect">
                  <p:stCondLst>
                    <p:cond delay="30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Lst>
      </p:bldP>
      <p:bldP spid="31" grpId="0" animBg="1">
        <p:tmplLst>
          <p:tmpl>
            <p:tnLst>
              <p:par>
                <p:cTn presetID="16" presetClass="entr" presetSubtype="37" fill="hold" nodeType="withEffect">
                  <p:stCondLst>
                    <p:cond delay="150"/>
                  </p:stCondLst>
                  <p:childTnLst>
                    <p:set>
                      <p:cBhvr>
                        <p:cTn dur="1" fill="hold">
                          <p:stCondLst>
                            <p:cond delay="0"/>
                          </p:stCondLst>
                        </p:cTn>
                        <p:tgtEl>
                          <p:spTgt spid="31"/>
                        </p:tgtEl>
                        <p:attrNameLst>
                          <p:attrName>style.visibility</p:attrName>
                        </p:attrNameLst>
                      </p:cBhvr>
                      <p:to>
                        <p:strVal val="visible"/>
                      </p:to>
                    </p:set>
                    <p:animEffect transition="in" filter="barn(outVertical)">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3" grpId="0">
        <p:tmplLst>
          <p:tmpl>
            <p:tnLst>
              <p:par>
                <p:cTn presetID="22" presetClass="entr" presetSubtype="1"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animBg="1">
        <p:tmplLst>
          <p:tmpl>
            <p:tnLst>
              <p:par>
                <p:cTn presetID="16" presetClass="entr" presetSubtype="37"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barn(outVertical)">
                      <p:cBhvr>
                        <p:cTn dur="500"/>
                        <p:tgtEl>
                          <p:spTgt spid="34"/>
                        </p:tgtEl>
                      </p:cBhvr>
                    </p:animEffect>
                  </p:childTnLst>
                </p:cTn>
              </p:par>
            </p:tnLst>
          </p:tmpl>
        </p:tmplLst>
      </p:bldP>
      <p:bldP spid="35" grpId="0" build="p">
        <p:tmplLst>
          <p:tmpl lvl="1">
            <p:tnLst>
              <p:par>
                <p:cTn presetID="53" presetClass="entr" presetSubtype="16"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p:cTn dur="500" fill="hold"/>
                        <p:tgtEl>
                          <p:spTgt spid="35"/>
                        </p:tgtEl>
                        <p:attrNameLst>
                          <p:attrName>ppt_w</p:attrName>
                        </p:attrNameLst>
                      </p:cBhvr>
                      <p:tavLst>
                        <p:tav tm="0">
                          <p:val>
                            <p:fltVal val="0"/>
                          </p:val>
                        </p:tav>
                        <p:tav tm="100000">
                          <p:val>
                            <p:strVal val="#ppt_w"/>
                          </p:val>
                        </p:tav>
                      </p:tavLst>
                    </p:anim>
                    <p:anim calcmode="lin" valueType="num">
                      <p:cBhvr>
                        <p:cTn dur="500" fill="hold"/>
                        <p:tgtEl>
                          <p:spTgt spid="35"/>
                        </p:tgtEl>
                        <p:attrNameLst>
                          <p:attrName>ppt_h</p:attrName>
                        </p:attrNameLst>
                      </p:cBhvr>
                      <p:tavLst>
                        <p:tav tm="0">
                          <p:val>
                            <p:fltVal val="0"/>
                          </p:val>
                        </p:tav>
                        <p:tav tm="100000">
                          <p:val>
                            <p:strVal val="#ppt_h"/>
                          </p:val>
                        </p:tav>
                      </p:tavLst>
                    </p:anim>
                    <p:animEffect transition="in" filter="fade">
                      <p:cBhvr>
                        <p:cTn dur="500"/>
                        <p:tgtEl>
                          <p:spTgt spid="35"/>
                        </p:tgtEl>
                      </p:cBhvr>
                    </p:animEffect>
                  </p:childTnLst>
                </p:cTn>
              </p:par>
            </p:tnLst>
          </p:tmpl>
        </p:tmplLst>
      </p:bldP>
      <p:bldP spid="36" grpId="0">
        <p:tmplLst>
          <p:tmpl>
            <p:tnLst>
              <p:par>
                <p:cTn presetID="22" presetClass="entr" presetSubtype="1"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P spid="37" grpId="0" animBg="1">
        <p:tmplLst>
          <p:tmpl>
            <p:tnLst>
              <p:par>
                <p:cTn presetID="16" presetClass="entr" presetSubtype="37" fill="hold" nodeType="withEffect">
                  <p:stCondLst>
                    <p:cond delay="150"/>
                  </p:stCondLst>
                  <p:childTnLst>
                    <p:set>
                      <p:cBhvr>
                        <p:cTn dur="1" fill="hold">
                          <p:stCondLst>
                            <p:cond delay="0"/>
                          </p:stCondLst>
                        </p:cTn>
                        <p:tgtEl>
                          <p:spTgt spid="37"/>
                        </p:tgtEl>
                        <p:attrNameLst>
                          <p:attrName>style.visibility</p:attrName>
                        </p:attrNameLst>
                      </p:cBhvr>
                      <p:to>
                        <p:strVal val="visible"/>
                      </p:to>
                    </p:set>
                    <p:animEffect transition="in" filter="barn(outVertical)">
                      <p:cBhvr>
                        <p:cTn dur="500"/>
                        <p:tgtEl>
                          <p:spTgt spid="37"/>
                        </p:tgtEl>
                      </p:cBhvr>
                    </p:animEffect>
                  </p:childTnLst>
                </p:cTn>
              </p:par>
            </p:tnLst>
          </p:tmpl>
        </p:tmplLst>
      </p:bldP>
      <p:bldP spid="38" grpId="0" build="p">
        <p:tmplLst>
          <p:tmpl lvl="1">
            <p:tnLst>
              <p:par>
                <p:cTn presetID="53" presetClass="entr" presetSubtype="16"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Effect transition="in" filter="fade">
                      <p:cBhvr>
                        <p:cTn dur="500"/>
                        <p:tgtEl>
                          <p:spTgt spid="38"/>
                        </p:tgtEl>
                      </p:cBhvr>
                    </p:animEffect>
                  </p:childTnLst>
                </p:cTn>
              </p:par>
            </p:tnLst>
          </p:tmpl>
        </p:tmplLst>
      </p:bldP>
      <p:bldP spid="39" grpId="0">
        <p:tmplLst>
          <p:tmpl>
            <p:tnLst>
              <p:par>
                <p:cTn presetID="22" presetClass="entr" presetSubtype="1" fill="hold" nodeType="withEffect">
                  <p:stCondLst>
                    <p:cond delay="300"/>
                  </p:stCondLst>
                  <p:childTnLst>
                    <p:set>
                      <p:cBhvr>
                        <p:cTn dur="1" fill="hold">
                          <p:stCondLst>
                            <p:cond delay="0"/>
                          </p:stCondLst>
                        </p:cTn>
                        <p:tgtEl>
                          <p:spTgt spid="39"/>
                        </p:tgtEl>
                        <p:attrNameLst>
                          <p:attrName>style.visibility</p:attrName>
                        </p:attrNameLst>
                      </p:cBhvr>
                      <p:to>
                        <p:strVal val="visible"/>
                      </p:to>
                    </p:set>
                    <p:animEffect transition="in" filter="wipe(up)">
                      <p:cBhvr>
                        <p:cTn dur="500"/>
                        <p:tgtEl>
                          <p:spTgt spid="39"/>
                        </p:tgtEl>
                      </p:cBhvr>
                    </p:animEffect>
                  </p:childTnLst>
                </p:cTn>
              </p:par>
            </p:tnLst>
          </p:tmpl>
        </p:tmplLst>
      </p:bldP>
      <p:bldP spid="40" grpId="0" animBg="1">
        <p:tmplLst>
          <p:tmpl>
            <p:tnLst>
              <p:par>
                <p:cTn presetID="16" presetClass="entr" presetSubtype="37" fill="hold" nodeType="withEffect">
                  <p:stCondLst>
                    <p:cond delay="150"/>
                  </p:stCondLst>
                  <p:childTnLst>
                    <p:set>
                      <p:cBhvr>
                        <p:cTn dur="1" fill="hold">
                          <p:stCondLst>
                            <p:cond delay="0"/>
                          </p:stCondLst>
                        </p:cTn>
                        <p:tgtEl>
                          <p:spTgt spid="40"/>
                        </p:tgtEl>
                        <p:attrNameLst>
                          <p:attrName>style.visibility</p:attrName>
                        </p:attrNameLst>
                      </p:cBhvr>
                      <p:to>
                        <p:strVal val="visible"/>
                      </p:to>
                    </p:set>
                    <p:animEffect transition="in" filter="barn(outVertical)">
                      <p:cBhvr>
                        <p:cTn dur="500"/>
                        <p:tgtEl>
                          <p:spTgt spid="40"/>
                        </p:tgtEl>
                      </p:cBhvr>
                    </p:animEffect>
                  </p:childTnLst>
                </p:cTn>
              </p:par>
            </p:tnLst>
          </p:tmpl>
        </p:tmplLst>
      </p:bldP>
      <p:bldP spid="41" grpId="0" build="p">
        <p:tmplLst>
          <p:tmpl lvl="1">
            <p:tnLst>
              <p:par>
                <p:cTn presetID="53" presetClass="entr" presetSubtype="16"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Effect transition="in" filter="fade">
                      <p:cBhvr>
                        <p:cTn dur="500"/>
                        <p:tgtEl>
                          <p:spTgt spid="41"/>
                        </p:tgtEl>
                      </p:cBhvr>
                    </p:animEffect>
                  </p:childTnLst>
                </p:cTn>
              </p:par>
            </p:tnLst>
          </p:tmpl>
        </p:tmplLst>
      </p:bldP>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ijdslijn vijf stappen">
    <p:spTree>
      <p:nvGrpSpPr>
        <p:cNvPr id="1" name=""/>
        <p:cNvGrpSpPr/>
        <p:nvPr/>
      </p:nvGrpSpPr>
      <p:grpSpPr>
        <a:xfrm>
          <a:off x="0" y="0"/>
          <a:ext cx="0" cy="0"/>
          <a:chOff x="0" y="0"/>
          <a:chExt cx="0" cy="0"/>
        </a:xfrm>
      </p:grpSpPr>
      <p:sp>
        <p:nvSpPr>
          <p:cNvPr id="4" name="Tijdelijke aanduiding voor tekst 27">
            <a:extLst>
              <a:ext uri="{FF2B5EF4-FFF2-40B4-BE49-F238E27FC236}">
                <a16:creationId xmlns:a16="http://schemas.microsoft.com/office/drawing/2014/main" id="{8505BE3F-BA2C-2DA8-D1D3-C6FB87352E0D}"/>
              </a:ext>
            </a:extLst>
          </p:cNvPr>
          <p:cNvSpPr>
            <a:spLocks noGrp="1"/>
          </p:cNvSpPr>
          <p:nvPr>
            <p:ph type="body" sz="quarter" idx="27"/>
          </p:nvPr>
        </p:nvSpPr>
        <p:spPr>
          <a:xfrm>
            <a:off x="574319"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8" name="Tijdelijke aanduiding voor tekst 27">
            <a:extLst>
              <a:ext uri="{FF2B5EF4-FFF2-40B4-BE49-F238E27FC236}">
                <a16:creationId xmlns:a16="http://schemas.microsoft.com/office/drawing/2014/main" id="{64E16B84-D6AB-815A-1CB1-E1A9B9652D36}"/>
              </a:ext>
            </a:extLst>
          </p:cNvPr>
          <p:cNvSpPr>
            <a:spLocks noGrp="1"/>
          </p:cNvSpPr>
          <p:nvPr>
            <p:ph type="body" sz="quarter" idx="40"/>
          </p:nvPr>
        </p:nvSpPr>
        <p:spPr>
          <a:xfrm>
            <a:off x="2871243"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jdelijke aanduiding voor tekst 27">
            <a:extLst>
              <a:ext uri="{FF2B5EF4-FFF2-40B4-BE49-F238E27FC236}">
                <a16:creationId xmlns:a16="http://schemas.microsoft.com/office/drawing/2014/main" id="{2D207637-6765-13FC-DD27-30608BECFD38}"/>
              </a:ext>
            </a:extLst>
          </p:cNvPr>
          <p:cNvSpPr>
            <a:spLocks noGrp="1"/>
          </p:cNvSpPr>
          <p:nvPr>
            <p:ph type="body" sz="quarter" idx="44"/>
          </p:nvPr>
        </p:nvSpPr>
        <p:spPr>
          <a:xfrm>
            <a:off x="5136727"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E89E0A7A-CA45-7211-C853-5495B5A6630C}"/>
              </a:ext>
            </a:extLst>
          </p:cNvPr>
          <p:cNvSpPr>
            <a:spLocks noGrp="1"/>
          </p:cNvSpPr>
          <p:nvPr>
            <p:ph type="body" sz="quarter" idx="48"/>
          </p:nvPr>
        </p:nvSpPr>
        <p:spPr>
          <a:xfrm>
            <a:off x="7417597"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57150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6">
            <a:extLst>
              <a:ext uri="{FF2B5EF4-FFF2-40B4-BE49-F238E27FC236}">
                <a16:creationId xmlns:a16="http://schemas.microsoft.com/office/drawing/2014/main" id="{0B92127A-09FC-D7F4-49F9-966BD4038A93}"/>
              </a:ext>
            </a:extLst>
          </p:cNvPr>
          <p:cNvSpPr>
            <a:spLocks noGrp="1"/>
          </p:cNvSpPr>
          <p:nvPr>
            <p:ph type="body" sz="quarter" idx="18"/>
          </p:nvPr>
        </p:nvSpPr>
        <p:spPr>
          <a:xfrm>
            <a:off x="664172"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6" name="Tijdelijke aanduiding voor tekst 9">
            <a:extLst>
              <a:ext uri="{FF2B5EF4-FFF2-40B4-BE49-F238E27FC236}">
                <a16:creationId xmlns:a16="http://schemas.microsoft.com/office/drawing/2014/main" id="{580B8107-8002-863E-1042-A1B5F3802925}"/>
              </a:ext>
            </a:extLst>
          </p:cNvPr>
          <p:cNvSpPr>
            <a:spLocks noGrp="1"/>
          </p:cNvSpPr>
          <p:nvPr>
            <p:ph type="body" sz="quarter" idx="23"/>
          </p:nvPr>
        </p:nvSpPr>
        <p:spPr>
          <a:xfrm rot="5400000">
            <a:off x="1511827"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7" name="Tijdelijke aanduiding voor tekst 6">
            <a:extLst>
              <a:ext uri="{FF2B5EF4-FFF2-40B4-BE49-F238E27FC236}">
                <a16:creationId xmlns:a16="http://schemas.microsoft.com/office/drawing/2014/main" id="{683F882C-B4A3-FA63-28DF-1633B1173ADE}"/>
              </a:ext>
            </a:extLst>
          </p:cNvPr>
          <p:cNvSpPr>
            <a:spLocks noGrp="1"/>
          </p:cNvSpPr>
          <p:nvPr>
            <p:ph type="body" sz="quarter" idx="39" hasCustomPrompt="1"/>
          </p:nvPr>
        </p:nvSpPr>
        <p:spPr>
          <a:xfrm>
            <a:off x="718073"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9" name="Tijdelijke aanduiding voor tekst 6">
            <a:extLst>
              <a:ext uri="{FF2B5EF4-FFF2-40B4-BE49-F238E27FC236}">
                <a16:creationId xmlns:a16="http://schemas.microsoft.com/office/drawing/2014/main" id="{66C469CA-323B-6885-0182-4734EA46D30C}"/>
              </a:ext>
            </a:extLst>
          </p:cNvPr>
          <p:cNvSpPr>
            <a:spLocks noGrp="1"/>
          </p:cNvSpPr>
          <p:nvPr>
            <p:ph type="body" sz="quarter" idx="41"/>
          </p:nvPr>
        </p:nvSpPr>
        <p:spPr>
          <a:xfrm>
            <a:off x="2961096"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0" name="Tijdelijke aanduiding voor tekst 9">
            <a:extLst>
              <a:ext uri="{FF2B5EF4-FFF2-40B4-BE49-F238E27FC236}">
                <a16:creationId xmlns:a16="http://schemas.microsoft.com/office/drawing/2014/main" id="{A0E1AE86-4A29-1732-2D85-FDD29174C9BF}"/>
              </a:ext>
            </a:extLst>
          </p:cNvPr>
          <p:cNvSpPr>
            <a:spLocks noGrp="1"/>
          </p:cNvSpPr>
          <p:nvPr>
            <p:ph type="body" sz="quarter" idx="42"/>
          </p:nvPr>
        </p:nvSpPr>
        <p:spPr>
          <a:xfrm rot="5400000">
            <a:off x="380875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1" name="Tijdelijke aanduiding voor tekst 6">
            <a:extLst>
              <a:ext uri="{FF2B5EF4-FFF2-40B4-BE49-F238E27FC236}">
                <a16:creationId xmlns:a16="http://schemas.microsoft.com/office/drawing/2014/main" id="{8F754828-A9F5-7FE7-31BD-0CDF61708337}"/>
              </a:ext>
            </a:extLst>
          </p:cNvPr>
          <p:cNvSpPr>
            <a:spLocks noGrp="1"/>
          </p:cNvSpPr>
          <p:nvPr>
            <p:ph type="body" sz="quarter" idx="43" hasCustomPrompt="1"/>
          </p:nvPr>
        </p:nvSpPr>
        <p:spPr>
          <a:xfrm>
            <a:off x="3014997"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5" name="Tijdelijke aanduiding voor tekst 6">
            <a:extLst>
              <a:ext uri="{FF2B5EF4-FFF2-40B4-BE49-F238E27FC236}">
                <a16:creationId xmlns:a16="http://schemas.microsoft.com/office/drawing/2014/main" id="{D09A9B8C-FAA1-723F-BF1F-129B464C6AFB}"/>
              </a:ext>
            </a:extLst>
          </p:cNvPr>
          <p:cNvSpPr>
            <a:spLocks noGrp="1"/>
          </p:cNvSpPr>
          <p:nvPr>
            <p:ph type="body" sz="quarter" idx="45"/>
          </p:nvPr>
        </p:nvSpPr>
        <p:spPr>
          <a:xfrm>
            <a:off x="5226580"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6" name="Tijdelijke aanduiding voor tekst 9">
            <a:extLst>
              <a:ext uri="{FF2B5EF4-FFF2-40B4-BE49-F238E27FC236}">
                <a16:creationId xmlns:a16="http://schemas.microsoft.com/office/drawing/2014/main" id="{FFED58BD-4158-1EAA-FAE4-67F9C1A51E9C}"/>
              </a:ext>
            </a:extLst>
          </p:cNvPr>
          <p:cNvSpPr>
            <a:spLocks noGrp="1"/>
          </p:cNvSpPr>
          <p:nvPr>
            <p:ph type="body" sz="quarter" idx="46"/>
          </p:nvPr>
        </p:nvSpPr>
        <p:spPr>
          <a:xfrm rot="5400000">
            <a:off x="6074235"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jdelijke aanduiding voor tekst 6">
            <a:extLst>
              <a:ext uri="{FF2B5EF4-FFF2-40B4-BE49-F238E27FC236}">
                <a16:creationId xmlns:a16="http://schemas.microsoft.com/office/drawing/2014/main" id="{B42C7052-DF76-D58A-D484-0B141845A6B0}"/>
              </a:ext>
            </a:extLst>
          </p:cNvPr>
          <p:cNvSpPr>
            <a:spLocks noGrp="1"/>
          </p:cNvSpPr>
          <p:nvPr>
            <p:ph type="body" sz="quarter" idx="47" hasCustomPrompt="1"/>
          </p:nvPr>
        </p:nvSpPr>
        <p:spPr>
          <a:xfrm>
            <a:off x="5280481"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9" name="Tijdelijke aanduiding voor tekst 6">
            <a:extLst>
              <a:ext uri="{FF2B5EF4-FFF2-40B4-BE49-F238E27FC236}">
                <a16:creationId xmlns:a16="http://schemas.microsoft.com/office/drawing/2014/main" id="{60EFA3F1-B82F-E32D-0286-556BB5ECC64B}"/>
              </a:ext>
            </a:extLst>
          </p:cNvPr>
          <p:cNvSpPr>
            <a:spLocks noGrp="1"/>
          </p:cNvSpPr>
          <p:nvPr>
            <p:ph type="body" sz="quarter" idx="49"/>
          </p:nvPr>
        </p:nvSpPr>
        <p:spPr>
          <a:xfrm>
            <a:off x="7507450"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0" name="Tijdelijke aanduiding voor tekst 9">
            <a:extLst>
              <a:ext uri="{FF2B5EF4-FFF2-40B4-BE49-F238E27FC236}">
                <a16:creationId xmlns:a16="http://schemas.microsoft.com/office/drawing/2014/main" id="{35CB01B7-3AC4-4296-DE69-3CA12EFE157D}"/>
              </a:ext>
            </a:extLst>
          </p:cNvPr>
          <p:cNvSpPr>
            <a:spLocks noGrp="1"/>
          </p:cNvSpPr>
          <p:nvPr>
            <p:ph type="body" sz="quarter" idx="50"/>
          </p:nvPr>
        </p:nvSpPr>
        <p:spPr>
          <a:xfrm rot="5400000">
            <a:off x="8355105"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1" name="Tijdelijke aanduiding voor tekst 6">
            <a:extLst>
              <a:ext uri="{FF2B5EF4-FFF2-40B4-BE49-F238E27FC236}">
                <a16:creationId xmlns:a16="http://schemas.microsoft.com/office/drawing/2014/main" id="{18CF63BF-2E57-EACE-CEB0-F9DD37E407C9}"/>
              </a:ext>
            </a:extLst>
          </p:cNvPr>
          <p:cNvSpPr>
            <a:spLocks noGrp="1"/>
          </p:cNvSpPr>
          <p:nvPr>
            <p:ph type="body" sz="quarter" idx="51" hasCustomPrompt="1"/>
          </p:nvPr>
        </p:nvSpPr>
        <p:spPr>
          <a:xfrm>
            <a:off x="7561351"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 name="Tijdelijke aanduiding voor voettekst 1">
            <a:extLst>
              <a:ext uri="{FF2B5EF4-FFF2-40B4-BE49-F238E27FC236}">
                <a16:creationId xmlns:a16="http://schemas.microsoft.com/office/drawing/2014/main" id="{1A8819BA-F8F6-BEDA-7C85-4BCE74A9DD32}"/>
              </a:ext>
            </a:extLst>
          </p:cNvPr>
          <p:cNvSpPr>
            <a:spLocks noGrp="1"/>
          </p:cNvSpPr>
          <p:nvPr>
            <p:ph type="ftr" sz="quarter" idx="53"/>
          </p:nvPr>
        </p:nvSpPr>
        <p:spPr/>
        <p:txBody>
          <a:bodyPr/>
          <a:lstStyle/>
          <a:p>
            <a:endParaRPr lang="nl-BE" dirty="0"/>
          </a:p>
        </p:txBody>
      </p:sp>
      <p:sp>
        <p:nvSpPr>
          <p:cNvPr id="12" name="Tijdelijke aanduiding voor dianummer 11">
            <a:extLst>
              <a:ext uri="{FF2B5EF4-FFF2-40B4-BE49-F238E27FC236}">
                <a16:creationId xmlns:a16="http://schemas.microsoft.com/office/drawing/2014/main" id="{460F4E92-7A17-6893-111F-9213827AFAE4}"/>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13" name="Titel 12">
            <a:extLst>
              <a:ext uri="{FF2B5EF4-FFF2-40B4-BE49-F238E27FC236}">
                <a16:creationId xmlns:a16="http://schemas.microsoft.com/office/drawing/2014/main" id="{E9754553-C524-F7B1-9995-24BCA4EE8E54}"/>
              </a:ext>
            </a:extLst>
          </p:cNvPr>
          <p:cNvSpPr>
            <a:spLocks noGrp="1"/>
          </p:cNvSpPr>
          <p:nvPr>
            <p:ph type="title"/>
          </p:nvPr>
        </p:nvSpPr>
        <p:spPr>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22" name="Tijdelijke aanduiding voor tekst 27">
            <a:extLst>
              <a:ext uri="{FF2B5EF4-FFF2-40B4-BE49-F238E27FC236}">
                <a16:creationId xmlns:a16="http://schemas.microsoft.com/office/drawing/2014/main" id="{69CE8E0F-B9EF-3311-31ED-92FE91EA20DF}"/>
              </a:ext>
            </a:extLst>
          </p:cNvPr>
          <p:cNvSpPr>
            <a:spLocks noGrp="1"/>
          </p:cNvSpPr>
          <p:nvPr>
            <p:ph type="body" sz="quarter" idx="55"/>
          </p:nvPr>
        </p:nvSpPr>
        <p:spPr>
          <a:xfrm>
            <a:off x="9706665"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6">
            <a:extLst>
              <a:ext uri="{FF2B5EF4-FFF2-40B4-BE49-F238E27FC236}">
                <a16:creationId xmlns:a16="http://schemas.microsoft.com/office/drawing/2014/main" id="{24EDD6BB-47E9-61A5-279B-AC896108F783}"/>
              </a:ext>
            </a:extLst>
          </p:cNvPr>
          <p:cNvSpPr>
            <a:spLocks noGrp="1"/>
          </p:cNvSpPr>
          <p:nvPr>
            <p:ph type="body" sz="quarter" idx="56"/>
          </p:nvPr>
        </p:nvSpPr>
        <p:spPr>
          <a:xfrm>
            <a:off x="9796518"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4" name="Tijdelijke aanduiding voor tekst 9">
            <a:extLst>
              <a:ext uri="{FF2B5EF4-FFF2-40B4-BE49-F238E27FC236}">
                <a16:creationId xmlns:a16="http://schemas.microsoft.com/office/drawing/2014/main" id="{8C9DDD3E-A6D3-0C9C-ECC0-974FC2A09BD7}"/>
              </a:ext>
            </a:extLst>
          </p:cNvPr>
          <p:cNvSpPr>
            <a:spLocks noGrp="1"/>
          </p:cNvSpPr>
          <p:nvPr>
            <p:ph type="body" sz="quarter" idx="57"/>
          </p:nvPr>
        </p:nvSpPr>
        <p:spPr>
          <a:xfrm rot="5400000">
            <a:off x="10644173"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6">
            <a:extLst>
              <a:ext uri="{FF2B5EF4-FFF2-40B4-BE49-F238E27FC236}">
                <a16:creationId xmlns:a16="http://schemas.microsoft.com/office/drawing/2014/main" id="{97931A03-1A78-EECA-4955-8DE7BB37E906}"/>
              </a:ext>
            </a:extLst>
          </p:cNvPr>
          <p:cNvSpPr>
            <a:spLocks noGrp="1"/>
          </p:cNvSpPr>
          <p:nvPr>
            <p:ph type="body" sz="quarter" idx="58" hasCustomPrompt="1"/>
          </p:nvPr>
        </p:nvSpPr>
        <p:spPr>
          <a:xfrm>
            <a:off x="9850419"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6483504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par>
                          <p:cTn id="13" fill="hold">
                            <p:stCondLst>
                              <p:cond delay="750"/>
                            </p:stCondLst>
                            <p:childTnLst>
                              <p:par>
                                <p:cTn id="14" presetID="53" presetClass="entr" presetSubtype="16"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500"/>
                                        <p:tgtEl>
                                          <p:spTgt spid="6"/>
                                        </p:tgtEl>
                                      </p:cBhvr>
                                    </p:animEffect>
                                  </p:childTnLst>
                                </p:cTn>
                              </p:par>
                              <p:par>
                                <p:cTn id="22" presetID="22" presetClass="entr" presetSubtype="1" fill="hold" grpId="0" nodeType="withEffect">
                                  <p:stCondLst>
                                    <p:cond delay="30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p:cTn id="34"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1">
                                            <p:txEl>
                                              <p:pRg st="0" end="0"/>
                                            </p:txEl>
                                          </p:spTgt>
                                        </p:tgtEl>
                                      </p:cBhvr>
                                    </p:animEffect>
                                  </p:childTnLst>
                                </p:cTn>
                              </p:par>
                              <p:par>
                                <p:cTn id="37" presetID="16" presetClass="entr" presetSubtype="37" fill="hold" grpId="0" nodeType="withEffect">
                                  <p:stCondLst>
                                    <p:cond delay="250"/>
                                  </p:stCondLst>
                                  <p:childTnLst>
                                    <p:set>
                                      <p:cBhvr>
                                        <p:cTn id="38" dur="1" fill="hold">
                                          <p:stCondLst>
                                            <p:cond delay="0"/>
                                          </p:stCondLst>
                                        </p:cTn>
                                        <p:tgtEl>
                                          <p:spTgt spid="10"/>
                                        </p:tgtEl>
                                        <p:attrNameLst>
                                          <p:attrName>style.visibility</p:attrName>
                                        </p:attrNameLst>
                                      </p:cBhvr>
                                      <p:to>
                                        <p:strVal val="visible"/>
                                      </p:to>
                                    </p:set>
                                    <p:animEffect transition="in" filter="barn(outVertical)">
                                      <p:cBhvr>
                                        <p:cTn id="39" dur="500"/>
                                        <p:tgtEl>
                                          <p:spTgt spid="10"/>
                                        </p:tgtEl>
                                      </p:cBhvr>
                                    </p:animEffect>
                                  </p:childTnLst>
                                </p:cTn>
                              </p:par>
                              <p:par>
                                <p:cTn id="40" presetID="22" presetClass="entr" presetSubtype="1"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 calcmode="lin" valueType="num">
                                      <p:cBhvr>
                                        <p:cTn id="52"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17">
                                            <p:txEl>
                                              <p:pRg st="0" end="0"/>
                                            </p:txEl>
                                          </p:spTgt>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6"/>
                                        </p:tgtEl>
                                        <p:attrNameLst>
                                          <p:attrName>style.visibility</p:attrName>
                                        </p:attrNameLst>
                                      </p:cBhvr>
                                      <p:to>
                                        <p:strVal val="visible"/>
                                      </p:to>
                                    </p:set>
                                    <p:animEffect transition="in" filter="barn(outVertical)">
                                      <p:cBhvr>
                                        <p:cTn id="57" dur="500"/>
                                        <p:tgtEl>
                                          <p:spTgt spid="16"/>
                                        </p:tgtEl>
                                      </p:cBhvr>
                                    </p:animEffect>
                                  </p:childTnLst>
                                </p:cTn>
                              </p:par>
                              <p:par>
                                <p:cTn id="58" presetID="22" presetClass="entr" presetSubtype="1" fill="hold" grpId="0" nodeType="withEffect">
                                  <p:stCondLst>
                                    <p:cond delay="30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p:tgtEl>
                                          <p:spTgt spid="18"/>
                                        </p:tgtEl>
                                        <p:attrNameLst>
                                          <p:attrName>ppt_y</p:attrName>
                                        </p:attrNameLst>
                                      </p:cBhvr>
                                      <p:tavLst>
                                        <p:tav tm="0">
                                          <p:val>
                                            <p:strVal val="#ppt_y+#ppt_h*1.125000"/>
                                          </p:val>
                                        </p:tav>
                                        <p:tav tm="100000">
                                          <p:val>
                                            <p:strVal val="#ppt_y"/>
                                          </p:val>
                                        </p:tav>
                                      </p:tavLst>
                                    </p:anim>
                                    <p:animEffect transition="in" filter="wipe(up)">
                                      <p:cBhvr>
                                        <p:cTn id="66" dur="500"/>
                                        <p:tgtEl>
                                          <p:spTgt spid="18"/>
                                        </p:tgtEl>
                                      </p:cBhvr>
                                    </p:animEffect>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 calcmode="lin" valueType="num">
                                      <p:cBhvr>
                                        <p:cTn id="70"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1">
                                            <p:txEl>
                                              <p:pRg st="0" end="0"/>
                                            </p:txEl>
                                          </p:spTgt>
                                        </p:tgtEl>
                                      </p:cBhvr>
                                    </p:animEffect>
                                  </p:childTnLst>
                                </p:cTn>
                              </p:par>
                              <p:par>
                                <p:cTn id="73" presetID="16" presetClass="entr" presetSubtype="37" fill="hold" grpId="0" nodeType="withEffect">
                                  <p:stCondLst>
                                    <p:cond delay="150"/>
                                  </p:stCondLst>
                                  <p:childTnLst>
                                    <p:set>
                                      <p:cBhvr>
                                        <p:cTn id="74" dur="1" fill="hold">
                                          <p:stCondLst>
                                            <p:cond delay="0"/>
                                          </p:stCondLst>
                                        </p:cTn>
                                        <p:tgtEl>
                                          <p:spTgt spid="20"/>
                                        </p:tgtEl>
                                        <p:attrNameLst>
                                          <p:attrName>style.visibility</p:attrName>
                                        </p:attrNameLst>
                                      </p:cBhvr>
                                      <p:to>
                                        <p:strVal val="visible"/>
                                      </p:to>
                                    </p:set>
                                    <p:animEffect transition="in" filter="barn(outVertical)">
                                      <p:cBhvr>
                                        <p:cTn id="75" dur="500"/>
                                        <p:tgtEl>
                                          <p:spTgt spid="20"/>
                                        </p:tgtEl>
                                      </p:cBhvr>
                                    </p:animEffect>
                                  </p:childTnLst>
                                </p:cTn>
                              </p:par>
                              <p:par>
                                <p:cTn id="76" presetID="22" presetClass="entr" presetSubtype="1" fill="hold" grpId="0" nodeType="withEffect">
                                  <p:stCondLst>
                                    <p:cond delay="300"/>
                                  </p:stCondLst>
                                  <p:childTnLst>
                                    <p:set>
                                      <p:cBhvr>
                                        <p:cTn id="77" dur="1" fill="hold">
                                          <p:stCondLst>
                                            <p:cond delay="0"/>
                                          </p:stCondLst>
                                        </p:cTn>
                                        <p:tgtEl>
                                          <p:spTgt spid="19"/>
                                        </p:tgtEl>
                                        <p:attrNameLst>
                                          <p:attrName>style.visibility</p:attrName>
                                        </p:attrNameLst>
                                      </p:cBhvr>
                                      <p:to>
                                        <p:strVal val="visible"/>
                                      </p:to>
                                    </p:set>
                                    <p:animEffect transition="in" filter="wipe(up)">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4"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additive="base">
                                        <p:cTn id="83" dur="500"/>
                                        <p:tgtEl>
                                          <p:spTgt spid="22"/>
                                        </p:tgtEl>
                                        <p:attrNameLst>
                                          <p:attrName>ppt_y</p:attrName>
                                        </p:attrNameLst>
                                      </p:cBhvr>
                                      <p:tavLst>
                                        <p:tav tm="0">
                                          <p:val>
                                            <p:strVal val="#ppt_y+#ppt_h*1.125000"/>
                                          </p:val>
                                        </p:tav>
                                        <p:tav tm="100000">
                                          <p:val>
                                            <p:strVal val="#ppt_y"/>
                                          </p:val>
                                        </p:tav>
                                      </p:tavLst>
                                    </p:anim>
                                    <p:animEffect transition="in" filter="wipe(up)">
                                      <p:cBhvr>
                                        <p:cTn id="84" dur="500"/>
                                        <p:tgtEl>
                                          <p:spTgt spid="22"/>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25">
                                            <p:txEl>
                                              <p:pRg st="0" end="0"/>
                                            </p:txEl>
                                          </p:spTgt>
                                        </p:tgtEl>
                                        <p:attrNameLst>
                                          <p:attrName>style.visibility</p:attrName>
                                        </p:attrNameLst>
                                      </p:cBhvr>
                                      <p:to>
                                        <p:strVal val="visible"/>
                                      </p:to>
                                    </p:set>
                                    <p:anim calcmode="lin" valueType="num">
                                      <p:cBhvr>
                                        <p:cTn id="88"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89"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90" dur="500"/>
                                        <p:tgtEl>
                                          <p:spTgt spid="25">
                                            <p:txEl>
                                              <p:pRg st="0" end="0"/>
                                            </p:txEl>
                                          </p:spTgt>
                                        </p:tgtEl>
                                      </p:cBhvr>
                                    </p:animEffect>
                                  </p:childTnLst>
                                </p:cTn>
                              </p:par>
                              <p:par>
                                <p:cTn id="91" presetID="16" presetClass="entr" presetSubtype="37" fill="hold" grpId="0" nodeType="withEffect">
                                  <p:stCondLst>
                                    <p:cond delay="150"/>
                                  </p:stCondLst>
                                  <p:childTnLst>
                                    <p:set>
                                      <p:cBhvr>
                                        <p:cTn id="92" dur="1" fill="hold">
                                          <p:stCondLst>
                                            <p:cond delay="0"/>
                                          </p:stCondLst>
                                        </p:cTn>
                                        <p:tgtEl>
                                          <p:spTgt spid="24"/>
                                        </p:tgtEl>
                                        <p:attrNameLst>
                                          <p:attrName>style.visibility</p:attrName>
                                        </p:attrNameLst>
                                      </p:cBhvr>
                                      <p:to>
                                        <p:strVal val="visible"/>
                                      </p:to>
                                    </p:set>
                                    <p:animEffect transition="in" filter="barn(outVertical)">
                                      <p:cBhvr>
                                        <p:cTn id="93" dur="500"/>
                                        <p:tgtEl>
                                          <p:spTgt spid="24"/>
                                        </p:tgtEl>
                                      </p:cBhvr>
                                    </p:animEffect>
                                  </p:childTnLst>
                                </p:cTn>
                              </p:par>
                              <p:par>
                                <p:cTn id="94" presetID="22" presetClass="entr" presetSubtype="1" fill="hold" grpId="0" nodeType="withEffect">
                                  <p:stCondLst>
                                    <p:cond delay="300"/>
                                  </p:stCondLst>
                                  <p:childTnLst>
                                    <p:set>
                                      <p:cBhvr>
                                        <p:cTn id="95" dur="1" fill="hold">
                                          <p:stCondLst>
                                            <p:cond delay="0"/>
                                          </p:stCondLst>
                                        </p:cTn>
                                        <p:tgtEl>
                                          <p:spTgt spid="23"/>
                                        </p:tgtEl>
                                        <p:attrNameLst>
                                          <p:attrName>style.visibility</p:attrName>
                                        </p:attrNameLst>
                                      </p:cBhvr>
                                      <p:to>
                                        <p:strVal val="visible"/>
                                      </p:to>
                                    </p:set>
                                    <p:animEffect transition="in" filter="wipe(up)">
                                      <p:cBhvr>
                                        <p:cTn id="9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12" presetClass="entr" presetSubtype="4"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Lst>
      </p:bldP>
      <p:bldP spid="8" grpId="0" animBg="1">
        <p:tmplLst>
          <p:tmpl>
            <p:tnLst>
              <p:par>
                <p:cTn presetID="12" presetClass="entr" presetSubtype="4"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p:tgtEl>
                          <p:spTgt spid="8"/>
                        </p:tgtEl>
                        <p:attrNameLst>
                          <p:attrName>ppt_y</p:attrName>
                        </p:attrNameLst>
                      </p:cBhvr>
                      <p:tavLst>
                        <p:tav tm="0">
                          <p:val>
                            <p:strVal val="#ppt_y+#ppt_h*1.125000"/>
                          </p:val>
                        </p:tav>
                        <p:tav tm="100000">
                          <p:val>
                            <p:strVal val="#ppt_y"/>
                          </p:val>
                        </p:tav>
                      </p:tavLst>
                    </p:anim>
                    <p:animEffect transition="in" filter="wipe(up)">
                      <p:cBhvr>
                        <p:cTn dur="500"/>
                        <p:tgtEl>
                          <p:spTgt spid="8"/>
                        </p:tgtEl>
                      </p:cBhvr>
                    </p:animEffect>
                  </p:childTnLst>
                </p:cTn>
              </p:par>
            </p:tnLst>
          </p:tmpl>
        </p:tmplLst>
      </p:bldP>
      <p:bldP spid="14" grpId="0" animBg="1">
        <p:tmplLst>
          <p:tmpl>
            <p:tnLst>
              <p:par>
                <p:cTn presetID="12" presetClass="entr" presetSubtype="4"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p:tgtEl>
                          <p:spTgt spid="14"/>
                        </p:tgtEl>
                        <p:attrNameLst>
                          <p:attrName>ppt_y</p:attrName>
                        </p:attrNameLst>
                      </p:cBhvr>
                      <p:tavLst>
                        <p:tav tm="0">
                          <p:val>
                            <p:strVal val="#ppt_y+#ppt_h*1.125000"/>
                          </p:val>
                        </p:tav>
                        <p:tav tm="100000">
                          <p:val>
                            <p:strVal val="#ppt_y"/>
                          </p:val>
                        </p:tav>
                      </p:tavLst>
                    </p:anim>
                    <p:animEffect transition="in" filter="wipe(up)">
                      <p:cBhvr>
                        <p:cTn dur="500"/>
                        <p:tgtEl>
                          <p:spTgt spid="14"/>
                        </p:tgtEl>
                      </p:cBhvr>
                    </p:animEffect>
                  </p:childTnLst>
                </p:cTn>
              </p:par>
            </p:tnLst>
          </p:tmpl>
        </p:tmplLst>
      </p:bldP>
      <p:bldP spid="18" grpId="0" animBg="1">
        <p:tmplLst>
          <p:tmpl>
            <p:tnLst>
              <p:par>
                <p:cTn presetID="12" presetClass="entr" presetSubtype="4"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2" presetClass="entr" presetSubtype="1" fill="hold" nodeType="withEffect">
                  <p:stCondLst>
                    <p:cond delay="300"/>
                  </p:stCondLst>
                  <p:childTnLst>
                    <p:set>
                      <p:cBhvr>
                        <p:cTn dur="1" fill="hold">
                          <p:stCondLst>
                            <p:cond delay="0"/>
                          </p:stCondLst>
                        </p:cTn>
                        <p:tgtEl>
                          <p:spTgt spid="5"/>
                        </p:tgtEl>
                        <p:attrNameLst>
                          <p:attrName>style.visibility</p:attrName>
                        </p:attrNameLst>
                      </p:cBhvr>
                      <p:to>
                        <p:strVal val="visible"/>
                      </p:to>
                    </p:set>
                    <p:animEffect transition="in" filter="wipe(up)">
                      <p:cBhvr>
                        <p:cTn dur="500"/>
                        <p:tgtEl>
                          <p:spTgt spid="5"/>
                        </p:tgtEl>
                      </p:cBhvr>
                    </p:animEffect>
                  </p:childTnLst>
                </p:cTn>
              </p:par>
            </p:tnLst>
          </p:tmpl>
        </p:tmplLst>
      </p:bldP>
      <p:bldP spid="6" grpId="0" animBg="1">
        <p:tmplLst>
          <p:tmpl>
            <p:tnLst>
              <p:par>
                <p:cTn presetID="16" presetClass="entr" presetSubtype="37" fill="hold" nodeType="withEffect">
                  <p:stCondLst>
                    <p:cond delay="15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7" grpId="0" build="p">
        <p:tmplLst>
          <p:tmpl lvl="1">
            <p:tnLst>
              <p:par>
                <p:cTn presetID="53" presetClass="entr" presetSubtype="16"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fltVal val="0"/>
                          </p:val>
                        </p:tav>
                        <p:tav tm="100000">
                          <p:val>
                            <p:strVal val="#ppt_w"/>
                          </p:val>
                        </p:tav>
                      </p:tavLst>
                    </p:anim>
                    <p:anim calcmode="lin" valueType="num">
                      <p:cBhvr>
                        <p:cTn dur="500" fill="hold"/>
                        <p:tgtEl>
                          <p:spTgt spid="7"/>
                        </p:tgtEl>
                        <p:attrNameLst>
                          <p:attrName>ppt_h</p:attrName>
                        </p:attrNameLst>
                      </p:cBhvr>
                      <p:tavLst>
                        <p:tav tm="0">
                          <p:val>
                            <p:fltVal val="0"/>
                          </p:val>
                        </p:tav>
                        <p:tav tm="100000">
                          <p:val>
                            <p:strVal val="#ppt_h"/>
                          </p:val>
                        </p:tav>
                      </p:tavLst>
                    </p:anim>
                    <p:animEffect transition="in" filter="fade">
                      <p:cBhvr>
                        <p:cTn dur="500"/>
                        <p:tgtEl>
                          <p:spTgt spid="7"/>
                        </p:tgtEl>
                      </p:cBhvr>
                    </p:animEffect>
                  </p:childTnLst>
                </p:cTn>
              </p:par>
            </p:tnLst>
          </p:tmpl>
        </p:tmplLst>
      </p:bldP>
      <p:bldP spid="9" grpId="0">
        <p:tmplLst>
          <p:tmpl>
            <p:tnLst>
              <p:par>
                <p:cTn presetID="22" presetClass="entr" presetSubtype="1"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P spid="10" grpId="0" animBg="1">
        <p:tmplLst>
          <p:tmpl>
            <p:tnLst>
              <p:par>
                <p:cTn presetID="16" presetClass="entr" presetSubtype="37"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barn(outVertical)">
                      <p:cBhvr>
                        <p:cTn dur="500"/>
                        <p:tgtEl>
                          <p:spTgt spid="10"/>
                        </p:tgtEl>
                      </p:cBhvr>
                    </p:animEffect>
                  </p:childTnLst>
                </p:cTn>
              </p:par>
            </p:tnLst>
          </p:tmpl>
        </p:tmplLst>
      </p:bldP>
      <p:bldP spid="11" grpId="0" build="p">
        <p:tmplLst>
          <p:tmpl lvl="1">
            <p:tnLst>
              <p:par>
                <p:cTn presetID="53" presetClass="entr" presetSubtype="16"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5" grpId="0">
        <p:tmplLst>
          <p:tmpl>
            <p:tnLst>
              <p:par>
                <p:cTn presetID="22" presetClass="entr" presetSubtype="1" fill="hold" nodeType="withEffect">
                  <p:stCondLst>
                    <p:cond delay="300"/>
                  </p:st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Lst>
      </p:bldP>
      <p:bldP spid="16" grpId="0" animBg="1">
        <p:tmplLst>
          <p:tmpl>
            <p:tnLst>
              <p:par>
                <p:cTn presetID="16" presetClass="entr" presetSubtype="37" fill="hold" nodeType="withEffect">
                  <p:stCondLst>
                    <p:cond delay="150"/>
                  </p:stCondLst>
                  <p:childTnLst>
                    <p:set>
                      <p:cBhvr>
                        <p:cTn dur="1" fill="hold">
                          <p:stCondLst>
                            <p:cond delay="0"/>
                          </p:stCondLst>
                        </p:cTn>
                        <p:tgtEl>
                          <p:spTgt spid="16"/>
                        </p:tgtEl>
                        <p:attrNameLst>
                          <p:attrName>style.visibility</p:attrName>
                        </p:attrNameLst>
                      </p:cBhvr>
                      <p:to>
                        <p:strVal val="visible"/>
                      </p:to>
                    </p:set>
                    <p:animEffect transition="in" filter="barn(outVertical)">
                      <p:cBhvr>
                        <p:cTn dur="500"/>
                        <p:tgtEl>
                          <p:spTgt spid="16"/>
                        </p:tgtEl>
                      </p:cBhvr>
                    </p:animEffect>
                  </p:childTnLst>
                </p:cTn>
              </p:par>
            </p:tnLst>
          </p:tmpl>
        </p:tmplLst>
      </p:bldP>
      <p:bldP spid="17" grpId="0" build="p">
        <p:tmplLst>
          <p:tmpl lvl="1">
            <p:tnLst>
              <p:par>
                <p:cTn presetID="53" presetClass="entr" presetSubtype="16"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500" fill="hold"/>
                        <p:tgtEl>
                          <p:spTgt spid="17"/>
                        </p:tgtEl>
                        <p:attrNameLst>
                          <p:attrName>ppt_w</p:attrName>
                        </p:attrNameLst>
                      </p:cBhvr>
                      <p:tavLst>
                        <p:tav tm="0">
                          <p:val>
                            <p:fltVal val="0"/>
                          </p:val>
                        </p:tav>
                        <p:tav tm="100000">
                          <p:val>
                            <p:strVal val="#ppt_w"/>
                          </p:val>
                        </p:tav>
                      </p:tavLst>
                    </p:anim>
                    <p:anim calcmode="lin" valueType="num">
                      <p:cBhvr>
                        <p:cTn dur="500" fill="hold"/>
                        <p:tgtEl>
                          <p:spTgt spid="17"/>
                        </p:tgtEl>
                        <p:attrNameLst>
                          <p:attrName>ppt_h</p:attrName>
                        </p:attrNameLst>
                      </p:cBhvr>
                      <p:tavLst>
                        <p:tav tm="0">
                          <p:val>
                            <p:fltVal val="0"/>
                          </p:val>
                        </p:tav>
                        <p:tav tm="100000">
                          <p:val>
                            <p:strVal val="#ppt_h"/>
                          </p:val>
                        </p:tav>
                      </p:tavLst>
                    </p:anim>
                    <p:animEffect transition="in" filter="fade">
                      <p:cBhvr>
                        <p:cTn dur="500"/>
                        <p:tgtEl>
                          <p:spTgt spid="17"/>
                        </p:tgtEl>
                      </p:cBhvr>
                    </p:animEffect>
                  </p:childTnLst>
                </p:cTn>
              </p:par>
            </p:tnLst>
          </p:tmpl>
        </p:tmplLst>
      </p:bldP>
      <p:bldP spid="19" grpId="0">
        <p:tmplLst>
          <p:tmpl>
            <p:tnLst>
              <p:par>
                <p:cTn presetID="22" presetClass="entr" presetSubtype="1"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wipe(up)">
                      <p:cBhvr>
                        <p:cTn dur="500"/>
                        <p:tgtEl>
                          <p:spTgt spid="19"/>
                        </p:tgtEl>
                      </p:cBhvr>
                    </p:animEffect>
                  </p:childTnLst>
                </p:cTn>
              </p:par>
            </p:tnLst>
          </p:tmpl>
        </p:tmplLst>
      </p:bldP>
      <p:bldP spid="20" grpId="0" animBg="1">
        <p:tmplLst>
          <p:tmpl>
            <p:tnLst>
              <p:par>
                <p:cTn presetID="16" presetClass="entr" presetSubtype="37" fill="hold" nodeType="withEffect">
                  <p:stCondLst>
                    <p:cond delay="150"/>
                  </p:stCondLst>
                  <p:childTnLst>
                    <p:set>
                      <p:cBhvr>
                        <p:cTn dur="1" fill="hold">
                          <p:stCondLst>
                            <p:cond delay="0"/>
                          </p:stCondLst>
                        </p:cTn>
                        <p:tgtEl>
                          <p:spTgt spid="20"/>
                        </p:tgtEl>
                        <p:attrNameLst>
                          <p:attrName>style.visibility</p:attrName>
                        </p:attrNameLst>
                      </p:cBhvr>
                      <p:to>
                        <p:strVal val="visible"/>
                      </p:to>
                    </p:set>
                    <p:animEffect transition="in" filter="barn(outVertical)">
                      <p:cBhvr>
                        <p:cTn dur="500"/>
                        <p:tgtEl>
                          <p:spTgt spid="20"/>
                        </p:tgtEl>
                      </p:cBhvr>
                    </p:animEffect>
                  </p:childTnLst>
                </p:cTn>
              </p:par>
            </p:tnLst>
          </p:tmpl>
        </p:tmplLst>
      </p:bldP>
      <p:bldP spid="21" grpId="0" build="p">
        <p:tmplLst>
          <p:tmpl lvl="1">
            <p:tnLst>
              <p:par>
                <p:cTn presetID="53" presetClass="entr" presetSubtype="16"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animBg="1">
        <p:tmplLst>
          <p:tmpl>
            <p:tnLst>
              <p:par>
                <p:cTn presetID="12" presetClass="entr" presetSubtype="4"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p:tgtEl>
                          <p:spTgt spid="22"/>
                        </p:tgtEl>
                        <p:attrNameLst>
                          <p:attrName>ppt_y</p:attrName>
                        </p:attrNameLst>
                      </p:cBhvr>
                      <p:tavLst>
                        <p:tav tm="0">
                          <p:val>
                            <p:strVal val="#ppt_y+#ppt_h*1.125000"/>
                          </p:val>
                        </p:tav>
                        <p:tav tm="100000">
                          <p:val>
                            <p:strVal val="#ppt_y"/>
                          </p:val>
                        </p:tav>
                      </p:tavLst>
                    </p:anim>
                    <p:animEffect transition="in" filter="wipe(up)">
                      <p:cBhvr>
                        <p:cTn dur="500"/>
                        <p:tgtEl>
                          <p:spTgt spid="22"/>
                        </p:tgtEl>
                      </p:cBhvr>
                    </p:animEffect>
                  </p:childTnLst>
                </p:cTn>
              </p:par>
            </p:tnLst>
          </p:tmpl>
        </p:tmplLst>
      </p:bldP>
      <p:bldP spid="23" grpId="0">
        <p:tmplLst>
          <p:tmpl>
            <p:tnLst>
              <p:par>
                <p:cTn presetID="22" presetClass="entr" presetSubtype="1"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Effect transition="in" filter="wipe(up)">
                      <p:cBhvr>
                        <p:cTn dur="500"/>
                        <p:tgtEl>
                          <p:spTgt spid="23"/>
                        </p:tgtEl>
                      </p:cBhvr>
                    </p:animEffect>
                  </p:childTnLst>
                </p:cTn>
              </p:par>
            </p:tnLst>
          </p:tmpl>
        </p:tmplLst>
      </p:bldP>
      <p:bldP spid="24" grpId="0" animBg="1">
        <p:tmplLst>
          <p:tmpl>
            <p:tnLst>
              <p:par>
                <p:cTn presetID="16" presetClass="entr" presetSubtype="37" fill="hold" nodeType="withEffect">
                  <p:stCondLst>
                    <p:cond delay="150"/>
                  </p:stCondLst>
                  <p:childTnLst>
                    <p:set>
                      <p:cBhvr>
                        <p:cTn dur="1" fill="hold">
                          <p:stCondLst>
                            <p:cond delay="0"/>
                          </p:stCondLst>
                        </p:cTn>
                        <p:tgtEl>
                          <p:spTgt spid="24"/>
                        </p:tgtEl>
                        <p:attrNameLst>
                          <p:attrName>style.visibility</p:attrName>
                        </p:attrNameLst>
                      </p:cBhvr>
                      <p:to>
                        <p:strVal val="visible"/>
                      </p:to>
                    </p:set>
                    <p:animEffect transition="in" filter="barn(outVertical)">
                      <p:cBhvr>
                        <p:cTn dur="500"/>
                        <p:tgtEl>
                          <p:spTgt spid="24"/>
                        </p:tgtEl>
                      </p:cBhvr>
                    </p:animEffect>
                  </p:childTnLst>
                </p:cTn>
              </p:par>
            </p:tnLst>
          </p:tmpl>
        </p:tmplLst>
      </p:bldP>
      <p:bldP spid="25" grpId="0" build="p">
        <p:tmplLst>
          <p:tmpl lvl="1">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Lst>
  </p:timing>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ijdslijn uitbereiding met vijf stappen">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27">
            <a:extLst>
              <a:ext uri="{FF2B5EF4-FFF2-40B4-BE49-F238E27FC236}">
                <a16:creationId xmlns:a16="http://schemas.microsoft.com/office/drawing/2014/main" id="{0BF3A780-C77A-9912-B61D-8B0799E592A3}"/>
              </a:ext>
            </a:extLst>
          </p:cNvPr>
          <p:cNvSpPr>
            <a:spLocks noGrp="1"/>
          </p:cNvSpPr>
          <p:nvPr>
            <p:ph type="body" sz="quarter" idx="53"/>
          </p:nvPr>
        </p:nvSpPr>
        <p:spPr>
          <a:xfrm rot="5400000">
            <a:off x="11584501" y="5994378"/>
            <a:ext cx="431998" cy="360000"/>
          </a:xfrm>
          <a:prstGeom prst="triangle">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voettekst 1">
            <a:extLst>
              <a:ext uri="{FF2B5EF4-FFF2-40B4-BE49-F238E27FC236}">
                <a16:creationId xmlns:a16="http://schemas.microsoft.com/office/drawing/2014/main" id="{B455466C-0CFE-84AD-E9B7-7BC1AB923EF0}"/>
              </a:ext>
            </a:extLst>
          </p:cNvPr>
          <p:cNvSpPr>
            <a:spLocks noGrp="1"/>
          </p:cNvSpPr>
          <p:nvPr>
            <p:ph type="ftr" sz="quarter" idx="54"/>
          </p:nvPr>
        </p:nvSpPr>
        <p:spPr/>
        <p:txBody>
          <a:bodyPr/>
          <a:lstStyle/>
          <a:p>
            <a:endParaRPr lang="nl-BE" dirty="0"/>
          </a:p>
        </p:txBody>
      </p:sp>
      <p:sp>
        <p:nvSpPr>
          <p:cNvPr id="24" name="Tijdelijke aanduiding voor dianummer 23">
            <a:extLst>
              <a:ext uri="{FF2B5EF4-FFF2-40B4-BE49-F238E27FC236}">
                <a16:creationId xmlns:a16="http://schemas.microsoft.com/office/drawing/2014/main" id="{A201B9CA-8DEE-0B11-A1BC-7B4D9F4E18B9}"/>
              </a:ext>
            </a:extLst>
          </p:cNvPr>
          <p:cNvSpPr>
            <a:spLocks noGrp="1"/>
          </p:cNvSpPr>
          <p:nvPr>
            <p:ph type="sldNum" sz="quarter" idx="55"/>
          </p:nvPr>
        </p:nvSpPr>
        <p:spPr/>
        <p:txBody>
          <a:bodyPr/>
          <a:lstStyle/>
          <a:p>
            <a:fld id="{6008D383-A939-4037-8B54-952B3017155F}" type="slidenum">
              <a:rPr lang="nl-BE" smtClean="0"/>
              <a:pPr/>
              <a:t>‹nr.›</a:t>
            </a:fld>
            <a:endParaRPr lang="nl-BE" dirty="0"/>
          </a:p>
        </p:txBody>
      </p:sp>
      <p:sp>
        <p:nvSpPr>
          <p:cNvPr id="25" name="Titel 24">
            <a:extLst>
              <a:ext uri="{FF2B5EF4-FFF2-40B4-BE49-F238E27FC236}">
                <a16:creationId xmlns:a16="http://schemas.microsoft.com/office/drawing/2014/main" id="{5EACAEE0-3E4C-1F4C-7AC3-13371CFA8013}"/>
              </a:ext>
            </a:extLst>
          </p:cNvPr>
          <p:cNvSpPr>
            <a:spLocks noGrp="1"/>
          </p:cNvSpPr>
          <p:nvPr>
            <p:ph type="title"/>
          </p:nvPr>
        </p:nvSpPr>
        <p:spPr>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16" name="Tijdelijke aanduiding voor tekst 27">
            <a:extLst>
              <a:ext uri="{FF2B5EF4-FFF2-40B4-BE49-F238E27FC236}">
                <a16:creationId xmlns:a16="http://schemas.microsoft.com/office/drawing/2014/main" id="{F8060B42-C057-91CF-A32B-B7485E4F2C24}"/>
              </a:ext>
            </a:extLst>
          </p:cNvPr>
          <p:cNvSpPr>
            <a:spLocks noGrp="1"/>
          </p:cNvSpPr>
          <p:nvPr>
            <p:ph type="body" sz="quarter" idx="27"/>
          </p:nvPr>
        </p:nvSpPr>
        <p:spPr>
          <a:xfrm>
            <a:off x="574319"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jdelijke aanduiding voor tekst 27">
            <a:extLst>
              <a:ext uri="{FF2B5EF4-FFF2-40B4-BE49-F238E27FC236}">
                <a16:creationId xmlns:a16="http://schemas.microsoft.com/office/drawing/2014/main" id="{F891CAEF-B78C-7243-263C-20DB5827C989}"/>
              </a:ext>
            </a:extLst>
          </p:cNvPr>
          <p:cNvSpPr>
            <a:spLocks noGrp="1"/>
          </p:cNvSpPr>
          <p:nvPr>
            <p:ph type="body" sz="quarter" idx="40"/>
          </p:nvPr>
        </p:nvSpPr>
        <p:spPr>
          <a:xfrm>
            <a:off x="2871243"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9F7946F4-E108-1CC0-110D-DAB2A5A01022}"/>
              </a:ext>
            </a:extLst>
          </p:cNvPr>
          <p:cNvSpPr>
            <a:spLocks noGrp="1"/>
          </p:cNvSpPr>
          <p:nvPr>
            <p:ph type="body" sz="quarter" idx="44"/>
          </p:nvPr>
        </p:nvSpPr>
        <p:spPr>
          <a:xfrm>
            <a:off x="5136727"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tekst 27">
            <a:extLst>
              <a:ext uri="{FF2B5EF4-FFF2-40B4-BE49-F238E27FC236}">
                <a16:creationId xmlns:a16="http://schemas.microsoft.com/office/drawing/2014/main" id="{9AE3E708-771A-C82A-DF5B-1EBB39280DCB}"/>
              </a:ext>
            </a:extLst>
          </p:cNvPr>
          <p:cNvSpPr>
            <a:spLocks noGrp="1"/>
          </p:cNvSpPr>
          <p:nvPr>
            <p:ph type="body" sz="quarter" idx="48"/>
          </p:nvPr>
        </p:nvSpPr>
        <p:spPr>
          <a:xfrm>
            <a:off x="7423105"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0" name="Tijdelijke aanduiding voor tekst 6">
            <a:extLst>
              <a:ext uri="{FF2B5EF4-FFF2-40B4-BE49-F238E27FC236}">
                <a16:creationId xmlns:a16="http://schemas.microsoft.com/office/drawing/2014/main" id="{14760389-3ACB-2302-80B8-A6F4FF411E25}"/>
              </a:ext>
            </a:extLst>
          </p:cNvPr>
          <p:cNvSpPr>
            <a:spLocks noGrp="1"/>
          </p:cNvSpPr>
          <p:nvPr>
            <p:ph type="body" sz="quarter" idx="18"/>
          </p:nvPr>
        </p:nvSpPr>
        <p:spPr>
          <a:xfrm>
            <a:off x="664172"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1" name="Tijdelijke aanduiding voor tekst 9">
            <a:extLst>
              <a:ext uri="{FF2B5EF4-FFF2-40B4-BE49-F238E27FC236}">
                <a16:creationId xmlns:a16="http://schemas.microsoft.com/office/drawing/2014/main" id="{19B6EAF8-F2CA-9CF9-9C50-6E2139F24F69}"/>
              </a:ext>
            </a:extLst>
          </p:cNvPr>
          <p:cNvSpPr>
            <a:spLocks noGrp="1"/>
          </p:cNvSpPr>
          <p:nvPr>
            <p:ph type="body" sz="quarter" idx="23"/>
          </p:nvPr>
        </p:nvSpPr>
        <p:spPr>
          <a:xfrm rot="5400000">
            <a:off x="1511827"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2" name="Tijdelijke aanduiding voor tekst 6">
            <a:extLst>
              <a:ext uri="{FF2B5EF4-FFF2-40B4-BE49-F238E27FC236}">
                <a16:creationId xmlns:a16="http://schemas.microsoft.com/office/drawing/2014/main" id="{2642621A-B40E-C7EF-A43D-ECD56759EF54}"/>
              </a:ext>
            </a:extLst>
          </p:cNvPr>
          <p:cNvSpPr>
            <a:spLocks noGrp="1"/>
          </p:cNvSpPr>
          <p:nvPr>
            <p:ph type="body" sz="quarter" idx="39" hasCustomPrompt="1"/>
          </p:nvPr>
        </p:nvSpPr>
        <p:spPr>
          <a:xfrm>
            <a:off x="718073"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6" name="Tijdelijke aanduiding voor tekst 6">
            <a:extLst>
              <a:ext uri="{FF2B5EF4-FFF2-40B4-BE49-F238E27FC236}">
                <a16:creationId xmlns:a16="http://schemas.microsoft.com/office/drawing/2014/main" id="{32C09AC7-401E-BE16-E783-707AD7265DF4}"/>
              </a:ext>
            </a:extLst>
          </p:cNvPr>
          <p:cNvSpPr>
            <a:spLocks noGrp="1"/>
          </p:cNvSpPr>
          <p:nvPr>
            <p:ph type="body" sz="quarter" idx="41"/>
          </p:nvPr>
        </p:nvSpPr>
        <p:spPr>
          <a:xfrm>
            <a:off x="2961096"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7" name="Tijdelijke aanduiding voor tekst 9">
            <a:extLst>
              <a:ext uri="{FF2B5EF4-FFF2-40B4-BE49-F238E27FC236}">
                <a16:creationId xmlns:a16="http://schemas.microsoft.com/office/drawing/2014/main" id="{CFB78C38-ED35-3B27-B464-7AE19CD35144}"/>
              </a:ext>
            </a:extLst>
          </p:cNvPr>
          <p:cNvSpPr>
            <a:spLocks noGrp="1"/>
          </p:cNvSpPr>
          <p:nvPr>
            <p:ph type="body" sz="quarter" idx="42"/>
          </p:nvPr>
        </p:nvSpPr>
        <p:spPr>
          <a:xfrm rot="5400000">
            <a:off x="380875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8" name="Tijdelijke aanduiding voor tekst 6">
            <a:extLst>
              <a:ext uri="{FF2B5EF4-FFF2-40B4-BE49-F238E27FC236}">
                <a16:creationId xmlns:a16="http://schemas.microsoft.com/office/drawing/2014/main" id="{36951C96-08DA-1C2D-30C0-443BD129A2B7}"/>
              </a:ext>
            </a:extLst>
          </p:cNvPr>
          <p:cNvSpPr>
            <a:spLocks noGrp="1"/>
          </p:cNvSpPr>
          <p:nvPr>
            <p:ph type="body" sz="quarter" idx="43" hasCustomPrompt="1"/>
          </p:nvPr>
        </p:nvSpPr>
        <p:spPr>
          <a:xfrm>
            <a:off x="3014997"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F2584D9B-46A1-A97C-E584-46ACD1A7534D}"/>
              </a:ext>
            </a:extLst>
          </p:cNvPr>
          <p:cNvSpPr>
            <a:spLocks noGrp="1"/>
          </p:cNvSpPr>
          <p:nvPr>
            <p:ph type="body" sz="quarter" idx="45"/>
          </p:nvPr>
        </p:nvSpPr>
        <p:spPr>
          <a:xfrm>
            <a:off x="5226580"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0" name="Tijdelijke aanduiding voor tekst 9">
            <a:extLst>
              <a:ext uri="{FF2B5EF4-FFF2-40B4-BE49-F238E27FC236}">
                <a16:creationId xmlns:a16="http://schemas.microsoft.com/office/drawing/2014/main" id="{AD984C27-A3AE-6964-92E0-A066D5A4E34C}"/>
              </a:ext>
            </a:extLst>
          </p:cNvPr>
          <p:cNvSpPr>
            <a:spLocks noGrp="1"/>
          </p:cNvSpPr>
          <p:nvPr>
            <p:ph type="body" sz="quarter" idx="46"/>
          </p:nvPr>
        </p:nvSpPr>
        <p:spPr>
          <a:xfrm rot="5400000">
            <a:off x="6074235"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1" name="Tijdelijke aanduiding voor tekst 6">
            <a:extLst>
              <a:ext uri="{FF2B5EF4-FFF2-40B4-BE49-F238E27FC236}">
                <a16:creationId xmlns:a16="http://schemas.microsoft.com/office/drawing/2014/main" id="{A697F1EA-B949-CF9D-646A-CA9EC76C61C9}"/>
              </a:ext>
            </a:extLst>
          </p:cNvPr>
          <p:cNvSpPr>
            <a:spLocks noGrp="1"/>
          </p:cNvSpPr>
          <p:nvPr>
            <p:ph type="body" sz="quarter" idx="47" hasCustomPrompt="1"/>
          </p:nvPr>
        </p:nvSpPr>
        <p:spPr>
          <a:xfrm>
            <a:off x="5280481"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2" name="Tijdelijke aanduiding voor tekst 6">
            <a:extLst>
              <a:ext uri="{FF2B5EF4-FFF2-40B4-BE49-F238E27FC236}">
                <a16:creationId xmlns:a16="http://schemas.microsoft.com/office/drawing/2014/main" id="{65335FFB-9050-075E-08C0-DC212FEC049D}"/>
              </a:ext>
            </a:extLst>
          </p:cNvPr>
          <p:cNvSpPr>
            <a:spLocks noGrp="1"/>
          </p:cNvSpPr>
          <p:nvPr>
            <p:ph type="body" sz="quarter" idx="49"/>
          </p:nvPr>
        </p:nvSpPr>
        <p:spPr>
          <a:xfrm>
            <a:off x="7512958"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3" name="Tijdelijke aanduiding voor tekst 9">
            <a:extLst>
              <a:ext uri="{FF2B5EF4-FFF2-40B4-BE49-F238E27FC236}">
                <a16:creationId xmlns:a16="http://schemas.microsoft.com/office/drawing/2014/main" id="{D50429BE-9498-9048-F812-95B56FE4C584}"/>
              </a:ext>
            </a:extLst>
          </p:cNvPr>
          <p:cNvSpPr>
            <a:spLocks noGrp="1"/>
          </p:cNvSpPr>
          <p:nvPr>
            <p:ph type="body" sz="quarter" idx="50"/>
          </p:nvPr>
        </p:nvSpPr>
        <p:spPr>
          <a:xfrm rot="5400000">
            <a:off x="8360613"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4" name="Tijdelijke aanduiding voor tekst 6">
            <a:extLst>
              <a:ext uri="{FF2B5EF4-FFF2-40B4-BE49-F238E27FC236}">
                <a16:creationId xmlns:a16="http://schemas.microsoft.com/office/drawing/2014/main" id="{1FFDAA9D-1395-A616-BE34-E87F2452EC33}"/>
              </a:ext>
            </a:extLst>
          </p:cNvPr>
          <p:cNvSpPr>
            <a:spLocks noGrp="1"/>
          </p:cNvSpPr>
          <p:nvPr>
            <p:ph type="body" sz="quarter" idx="51" hasCustomPrompt="1"/>
          </p:nvPr>
        </p:nvSpPr>
        <p:spPr>
          <a:xfrm>
            <a:off x="7566859"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5" name="Tijdelijke aanduiding voor tekst 27">
            <a:extLst>
              <a:ext uri="{FF2B5EF4-FFF2-40B4-BE49-F238E27FC236}">
                <a16:creationId xmlns:a16="http://schemas.microsoft.com/office/drawing/2014/main" id="{A7CF704E-E282-60E1-A567-9CA88CD70D18}"/>
              </a:ext>
            </a:extLst>
          </p:cNvPr>
          <p:cNvSpPr>
            <a:spLocks noGrp="1"/>
          </p:cNvSpPr>
          <p:nvPr>
            <p:ph type="body" sz="quarter" idx="56"/>
          </p:nvPr>
        </p:nvSpPr>
        <p:spPr>
          <a:xfrm>
            <a:off x="9706665"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6" name="Tijdelijke aanduiding voor tekst 6">
            <a:extLst>
              <a:ext uri="{FF2B5EF4-FFF2-40B4-BE49-F238E27FC236}">
                <a16:creationId xmlns:a16="http://schemas.microsoft.com/office/drawing/2014/main" id="{E6CB9F2F-04F3-21C8-645A-7970FC00F790}"/>
              </a:ext>
            </a:extLst>
          </p:cNvPr>
          <p:cNvSpPr>
            <a:spLocks noGrp="1"/>
          </p:cNvSpPr>
          <p:nvPr>
            <p:ph type="body" sz="quarter" idx="57"/>
          </p:nvPr>
        </p:nvSpPr>
        <p:spPr>
          <a:xfrm>
            <a:off x="9796518"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7" name="Tijdelijke aanduiding voor tekst 9">
            <a:extLst>
              <a:ext uri="{FF2B5EF4-FFF2-40B4-BE49-F238E27FC236}">
                <a16:creationId xmlns:a16="http://schemas.microsoft.com/office/drawing/2014/main" id="{6ABA256C-FE61-BE6B-029F-D5D34825F1C8}"/>
              </a:ext>
            </a:extLst>
          </p:cNvPr>
          <p:cNvSpPr>
            <a:spLocks noGrp="1"/>
          </p:cNvSpPr>
          <p:nvPr>
            <p:ph type="body" sz="quarter" idx="58"/>
          </p:nvPr>
        </p:nvSpPr>
        <p:spPr>
          <a:xfrm rot="5400000">
            <a:off x="10644173"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8" name="Tijdelijke aanduiding voor tekst 6">
            <a:extLst>
              <a:ext uri="{FF2B5EF4-FFF2-40B4-BE49-F238E27FC236}">
                <a16:creationId xmlns:a16="http://schemas.microsoft.com/office/drawing/2014/main" id="{5B814513-8C4A-F751-46F8-81D7E3EE10C9}"/>
              </a:ext>
            </a:extLst>
          </p:cNvPr>
          <p:cNvSpPr>
            <a:spLocks noGrp="1"/>
          </p:cNvSpPr>
          <p:nvPr>
            <p:ph type="body" sz="quarter" idx="59" hasCustomPrompt="1"/>
          </p:nvPr>
        </p:nvSpPr>
        <p:spPr>
          <a:xfrm>
            <a:off x="9850419"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18356521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12" presetClass="entr" presetSubtype="4"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ppt_y</p:attrName>
                                        </p:attrNameLst>
                                      </p:cBhvr>
                                      <p:tavLst>
                                        <p:tav tm="0">
                                          <p:val>
                                            <p:strVal val="#ppt_y+#ppt_h*1.125000"/>
                                          </p:val>
                                        </p:tav>
                                        <p:tav tm="100000">
                                          <p:val>
                                            <p:strVal val="#ppt_y"/>
                                          </p:val>
                                        </p:tav>
                                      </p:tavLst>
                                    </p:anim>
                                    <p:animEffect transition="in" filter="wipe(up)">
                                      <p:cBhvr>
                                        <p:cTn id="16" dur="500"/>
                                        <p:tgtEl>
                                          <p:spTgt spid="16"/>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 calcmode="lin" valueType="num">
                                      <p:cBhvr>
                                        <p:cTn id="20"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2">
                                            <p:txEl>
                                              <p:pRg st="0" end="0"/>
                                            </p:txEl>
                                          </p:spTgt>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21"/>
                                        </p:tgtEl>
                                        <p:attrNameLst>
                                          <p:attrName>style.visibility</p:attrName>
                                        </p:attrNameLst>
                                      </p:cBhvr>
                                      <p:to>
                                        <p:strVal val="visible"/>
                                      </p:to>
                                    </p:set>
                                    <p:animEffect transition="in" filter="barn(outVertical)">
                                      <p:cBhvr>
                                        <p:cTn id="25" dur="500"/>
                                        <p:tgtEl>
                                          <p:spTgt spid="21"/>
                                        </p:tgtEl>
                                      </p:cBhvr>
                                    </p:animEffect>
                                  </p:childTnLst>
                                </p:cTn>
                              </p:par>
                              <p:par>
                                <p:cTn id="26" presetID="22" presetClass="entr" presetSubtype="1" fill="hold" grpId="0" nodeType="withEffect">
                                  <p:stCondLst>
                                    <p:cond delay="30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p:tgtEl>
                                          <p:spTgt spid="17"/>
                                        </p:tgtEl>
                                        <p:attrNameLst>
                                          <p:attrName>ppt_y</p:attrName>
                                        </p:attrNameLst>
                                      </p:cBhvr>
                                      <p:tavLst>
                                        <p:tav tm="0">
                                          <p:val>
                                            <p:strVal val="#ppt_y+#ppt_h*1.125000"/>
                                          </p:val>
                                        </p:tav>
                                        <p:tav tm="100000">
                                          <p:val>
                                            <p:strVal val="#ppt_y"/>
                                          </p:val>
                                        </p:tav>
                                      </p:tavLst>
                                    </p:anim>
                                    <p:animEffect transition="in" filter="wipe(up)">
                                      <p:cBhvr>
                                        <p:cTn id="34" dur="500"/>
                                        <p:tgtEl>
                                          <p:spTgt spid="17"/>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28">
                                            <p:txEl>
                                              <p:pRg st="0" end="0"/>
                                            </p:txEl>
                                          </p:spTgt>
                                        </p:tgtEl>
                                        <p:attrNameLst>
                                          <p:attrName>style.visibility</p:attrName>
                                        </p:attrNameLst>
                                      </p:cBhvr>
                                      <p:to>
                                        <p:strVal val="visible"/>
                                      </p:to>
                                    </p:set>
                                    <p:anim calcmode="lin" valueType="num">
                                      <p:cBhvr>
                                        <p:cTn id="38"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28">
                                            <p:txEl>
                                              <p:pRg st="0" end="0"/>
                                            </p:txEl>
                                          </p:spTgt>
                                        </p:tgtEl>
                                      </p:cBhvr>
                                    </p:animEffect>
                                  </p:childTnLst>
                                </p:cTn>
                              </p:par>
                              <p:par>
                                <p:cTn id="41" presetID="16" presetClass="entr" presetSubtype="37" fill="hold" grpId="0" nodeType="withEffect">
                                  <p:stCondLst>
                                    <p:cond delay="250"/>
                                  </p:stCondLst>
                                  <p:childTnLst>
                                    <p:set>
                                      <p:cBhvr>
                                        <p:cTn id="42" dur="1" fill="hold">
                                          <p:stCondLst>
                                            <p:cond delay="0"/>
                                          </p:stCondLst>
                                        </p:cTn>
                                        <p:tgtEl>
                                          <p:spTgt spid="27"/>
                                        </p:tgtEl>
                                        <p:attrNameLst>
                                          <p:attrName>style.visibility</p:attrName>
                                        </p:attrNameLst>
                                      </p:cBhvr>
                                      <p:to>
                                        <p:strVal val="visible"/>
                                      </p:to>
                                    </p:set>
                                    <p:animEffect transition="in" filter="barn(outVertical)">
                                      <p:cBhvr>
                                        <p:cTn id="43" dur="500"/>
                                        <p:tgtEl>
                                          <p:spTgt spid="27"/>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p:tgtEl>
                                          <p:spTgt spid="18"/>
                                        </p:tgtEl>
                                        <p:attrNameLst>
                                          <p:attrName>ppt_y</p:attrName>
                                        </p:attrNameLst>
                                      </p:cBhvr>
                                      <p:tavLst>
                                        <p:tav tm="0">
                                          <p:val>
                                            <p:strVal val="#ppt_y+#ppt_h*1.125000"/>
                                          </p:val>
                                        </p:tav>
                                        <p:tav tm="100000">
                                          <p:val>
                                            <p:strVal val="#ppt_y"/>
                                          </p:val>
                                        </p:tav>
                                      </p:tavLst>
                                    </p:anim>
                                    <p:animEffect transition="in" filter="wipe(up)">
                                      <p:cBhvr>
                                        <p:cTn id="52" dur="500"/>
                                        <p:tgtEl>
                                          <p:spTgt spid="18"/>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31">
                                            <p:txEl>
                                              <p:pRg st="0" end="0"/>
                                            </p:txEl>
                                          </p:spTgt>
                                        </p:tgtEl>
                                        <p:attrNameLst>
                                          <p:attrName>style.visibility</p:attrName>
                                        </p:attrNameLst>
                                      </p:cBhvr>
                                      <p:to>
                                        <p:strVal val="visible"/>
                                      </p:to>
                                    </p:set>
                                    <p:anim calcmode="lin" valueType="num">
                                      <p:cBhvr>
                                        <p:cTn id="56"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31">
                                            <p:txEl>
                                              <p:pRg st="0" end="0"/>
                                            </p:txEl>
                                          </p:spTgt>
                                        </p:tgtEl>
                                      </p:cBhvr>
                                    </p:animEffect>
                                  </p:childTnLst>
                                </p:cTn>
                              </p:par>
                              <p:par>
                                <p:cTn id="59" presetID="16" presetClass="entr" presetSubtype="37" fill="hold" grpId="0" nodeType="withEffect">
                                  <p:stCondLst>
                                    <p:cond delay="150"/>
                                  </p:stCondLst>
                                  <p:childTnLst>
                                    <p:set>
                                      <p:cBhvr>
                                        <p:cTn id="60" dur="1" fill="hold">
                                          <p:stCondLst>
                                            <p:cond delay="0"/>
                                          </p:stCondLst>
                                        </p:cTn>
                                        <p:tgtEl>
                                          <p:spTgt spid="30"/>
                                        </p:tgtEl>
                                        <p:attrNameLst>
                                          <p:attrName>style.visibility</p:attrName>
                                        </p:attrNameLst>
                                      </p:cBhvr>
                                      <p:to>
                                        <p:strVal val="visible"/>
                                      </p:to>
                                    </p:set>
                                    <p:animEffect transition="in" filter="barn(outVertical)">
                                      <p:cBhvr>
                                        <p:cTn id="61" dur="500"/>
                                        <p:tgtEl>
                                          <p:spTgt spid="30"/>
                                        </p:tgtEl>
                                      </p:cBhvr>
                                    </p:animEffect>
                                  </p:childTnLst>
                                </p:cTn>
                              </p:par>
                              <p:par>
                                <p:cTn id="62" presetID="22" presetClass="entr" presetSubtype="1" fill="hold" grpId="0" nodeType="withEffect">
                                  <p:stCondLst>
                                    <p:cond delay="300"/>
                                  </p:stCondLst>
                                  <p:childTnLst>
                                    <p:set>
                                      <p:cBhvr>
                                        <p:cTn id="63" dur="1" fill="hold">
                                          <p:stCondLst>
                                            <p:cond delay="0"/>
                                          </p:stCondLst>
                                        </p:cTn>
                                        <p:tgtEl>
                                          <p:spTgt spid="29"/>
                                        </p:tgtEl>
                                        <p:attrNameLst>
                                          <p:attrName>style.visibility</p:attrName>
                                        </p:attrNameLst>
                                      </p:cBhvr>
                                      <p:to>
                                        <p:strVal val="visible"/>
                                      </p:to>
                                    </p:set>
                                    <p:animEffect transition="in" filter="wipe(up)">
                                      <p:cBhvr>
                                        <p:cTn id="64" dur="500"/>
                                        <p:tgtEl>
                                          <p:spTgt spid="29"/>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p:tgtEl>
                                          <p:spTgt spid="19"/>
                                        </p:tgtEl>
                                        <p:attrNameLst>
                                          <p:attrName>ppt_y</p:attrName>
                                        </p:attrNameLst>
                                      </p:cBhvr>
                                      <p:tavLst>
                                        <p:tav tm="0">
                                          <p:val>
                                            <p:strVal val="#ppt_y+#ppt_h*1.125000"/>
                                          </p:val>
                                        </p:tav>
                                        <p:tav tm="100000">
                                          <p:val>
                                            <p:strVal val="#ppt_y"/>
                                          </p:val>
                                        </p:tav>
                                      </p:tavLst>
                                    </p:anim>
                                    <p:animEffect transition="in" filter="wipe(up)">
                                      <p:cBhvr>
                                        <p:cTn id="70" dur="500"/>
                                        <p:tgtEl>
                                          <p:spTgt spid="1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34">
                                            <p:txEl>
                                              <p:pRg st="0" end="0"/>
                                            </p:txEl>
                                          </p:spTgt>
                                        </p:tgtEl>
                                        <p:attrNameLst>
                                          <p:attrName>style.visibility</p:attrName>
                                        </p:attrNameLst>
                                      </p:cBhvr>
                                      <p:to>
                                        <p:strVal val="visible"/>
                                      </p:to>
                                    </p:set>
                                    <p:anim calcmode="lin" valueType="num">
                                      <p:cBhvr>
                                        <p:cTn id="74"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76" dur="500"/>
                                        <p:tgtEl>
                                          <p:spTgt spid="34">
                                            <p:txEl>
                                              <p:pRg st="0" end="0"/>
                                            </p:txEl>
                                          </p:spTgt>
                                        </p:tgtEl>
                                      </p:cBhvr>
                                    </p:animEffect>
                                  </p:childTnLst>
                                </p:cTn>
                              </p:par>
                              <p:par>
                                <p:cTn id="77" presetID="16" presetClass="entr" presetSubtype="37" fill="hold" grpId="0" nodeType="withEffect">
                                  <p:stCondLst>
                                    <p:cond delay="150"/>
                                  </p:stCondLst>
                                  <p:childTnLst>
                                    <p:set>
                                      <p:cBhvr>
                                        <p:cTn id="78" dur="1" fill="hold">
                                          <p:stCondLst>
                                            <p:cond delay="0"/>
                                          </p:stCondLst>
                                        </p:cTn>
                                        <p:tgtEl>
                                          <p:spTgt spid="33"/>
                                        </p:tgtEl>
                                        <p:attrNameLst>
                                          <p:attrName>style.visibility</p:attrName>
                                        </p:attrNameLst>
                                      </p:cBhvr>
                                      <p:to>
                                        <p:strVal val="visible"/>
                                      </p:to>
                                    </p:set>
                                    <p:animEffect transition="in" filter="barn(outVertical)">
                                      <p:cBhvr>
                                        <p:cTn id="79" dur="500"/>
                                        <p:tgtEl>
                                          <p:spTgt spid="33"/>
                                        </p:tgtEl>
                                      </p:cBhvr>
                                    </p:animEffect>
                                  </p:childTnLst>
                                </p:cTn>
                              </p:par>
                              <p:par>
                                <p:cTn id="80" presetID="22" presetClass="entr" presetSubtype="1" fill="hold" grpId="0" nodeType="withEffect">
                                  <p:stCondLst>
                                    <p:cond delay="300"/>
                                  </p:stCondLst>
                                  <p:childTnLst>
                                    <p:set>
                                      <p:cBhvr>
                                        <p:cTn id="81" dur="1" fill="hold">
                                          <p:stCondLst>
                                            <p:cond delay="0"/>
                                          </p:stCondLst>
                                        </p:cTn>
                                        <p:tgtEl>
                                          <p:spTgt spid="32"/>
                                        </p:tgtEl>
                                        <p:attrNameLst>
                                          <p:attrName>style.visibility</p:attrName>
                                        </p:attrNameLst>
                                      </p:cBhvr>
                                      <p:to>
                                        <p:strVal val="visible"/>
                                      </p:to>
                                    </p:set>
                                    <p:animEffect transition="in" filter="wipe(up)">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12" presetClass="entr" presetSubtype="4"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500"/>
                                        <p:tgtEl>
                                          <p:spTgt spid="35"/>
                                        </p:tgtEl>
                                        <p:attrNameLst>
                                          <p:attrName>ppt_y</p:attrName>
                                        </p:attrNameLst>
                                      </p:cBhvr>
                                      <p:tavLst>
                                        <p:tav tm="0">
                                          <p:val>
                                            <p:strVal val="#ppt_y+#ppt_h*1.125000"/>
                                          </p:val>
                                        </p:tav>
                                        <p:tav tm="100000">
                                          <p:val>
                                            <p:strVal val="#ppt_y"/>
                                          </p:val>
                                        </p:tav>
                                      </p:tavLst>
                                    </p:anim>
                                    <p:animEffect transition="in" filter="wipe(up)">
                                      <p:cBhvr>
                                        <p:cTn id="88" dur="500"/>
                                        <p:tgtEl>
                                          <p:spTgt spid="35"/>
                                        </p:tgtEl>
                                      </p:cBhvr>
                                    </p:animEffect>
                                  </p:childTnLst>
                                </p:cTn>
                              </p:par>
                            </p:childTnLst>
                          </p:cTn>
                        </p:par>
                        <p:par>
                          <p:cTn id="89" fill="hold">
                            <p:stCondLst>
                              <p:cond delay="500"/>
                            </p:stCondLst>
                            <p:childTnLst>
                              <p:par>
                                <p:cTn id="90" presetID="53" presetClass="entr" presetSubtype="16" fill="hold" grpId="0" nodeType="afterEffect">
                                  <p:stCondLst>
                                    <p:cond delay="0"/>
                                  </p:stCondLst>
                                  <p:childTnLst>
                                    <p:set>
                                      <p:cBhvr>
                                        <p:cTn id="91" dur="1" fill="hold">
                                          <p:stCondLst>
                                            <p:cond delay="0"/>
                                          </p:stCondLst>
                                        </p:cTn>
                                        <p:tgtEl>
                                          <p:spTgt spid="38">
                                            <p:txEl>
                                              <p:pRg st="0" end="0"/>
                                            </p:txEl>
                                          </p:spTgt>
                                        </p:tgtEl>
                                        <p:attrNameLst>
                                          <p:attrName>style.visibility</p:attrName>
                                        </p:attrNameLst>
                                      </p:cBhvr>
                                      <p:to>
                                        <p:strVal val="visible"/>
                                      </p:to>
                                    </p:set>
                                    <p:anim calcmode="lin" valueType="num">
                                      <p:cBhvr>
                                        <p:cTn id="92"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38">
                                            <p:txEl>
                                              <p:pRg st="0" end="0"/>
                                            </p:txEl>
                                          </p:spTgt>
                                        </p:tgtEl>
                                      </p:cBhvr>
                                    </p:animEffect>
                                  </p:childTnLst>
                                </p:cTn>
                              </p:par>
                              <p:par>
                                <p:cTn id="95" presetID="16" presetClass="entr" presetSubtype="37" fill="hold" grpId="0" nodeType="withEffect">
                                  <p:stCondLst>
                                    <p:cond delay="150"/>
                                  </p:stCondLst>
                                  <p:childTnLst>
                                    <p:set>
                                      <p:cBhvr>
                                        <p:cTn id="96" dur="1" fill="hold">
                                          <p:stCondLst>
                                            <p:cond delay="0"/>
                                          </p:stCondLst>
                                        </p:cTn>
                                        <p:tgtEl>
                                          <p:spTgt spid="37"/>
                                        </p:tgtEl>
                                        <p:attrNameLst>
                                          <p:attrName>style.visibility</p:attrName>
                                        </p:attrNameLst>
                                      </p:cBhvr>
                                      <p:to>
                                        <p:strVal val="visible"/>
                                      </p:to>
                                    </p:set>
                                    <p:animEffect transition="in" filter="barn(outVertical)">
                                      <p:cBhvr>
                                        <p:cTn id="97" dur="500"/>
                                        <p:tgtEl>
                                          <p:spTgt spid="37"/>
                                        </p:tgtEl>
                                      </p:cBhvr>
                                    </p:animEffect>
                                  </p:childTnLst>
                                </p:cTn>
                              </p:par>
                              <p:par>
                                <p:cTn id="98" presetID="22" presetClass="entr" presetSubtype="1" fill="hold" grpId="0" nodeType="withEffect">
                                  <p:stCondLst>
                                    <p:cond delay="300"/>
                                  </p:stCondLst>
                                  <p:childTnLst>
                                    <p:set>
                                      <p:cBhvr>
                                        <p:cTn id="99" dur="1" fill="hold">
                                          <p:stCondLst>
                                            <p:cond delay="0"/>
                                          </p:stCondLst>
                                        </p:cTn>
                                        <p:tgtEl>
                                          <p:spTgt spid="36"/>
                                        </p:tgtEl>
                                        <p:attrNameLst>
                                          <p:attrName>style.visibility</p:attrName>
                                        </p:attrNameLst>
                                      </p:cBhvr>
                                      <p:to>
                                        <p:strVal val="visible"/>
                                      </p:to>
                                    </p:set>
                                    <p:animEffect transition="in" filter="wipe(up)">
                                      <p:cBhvr>
                                        <p:cTn id="10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16" grpId="0" animBg="1">
        <p:tmplLst>
          <p:tmpl>
            <p:tnLst>
              <p:par>
                <p:cTn presetID="12" presetClass="entr" presetSubtype="4"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p:tgtEl>
                          <p:spTgt spid="16"/>
                        </p:tgtEl>
                        <p:attrNameLst>
                          <p:attrName>ppt_y</p:attrName>
                        </p:attrNameLst>
                      </p:cBhvr>
                      <p:tavLst>
                        <p:tav tm="0">
                          <p:val>
                            <p:strVal val="#ppt_y+#ppt_h*1.125000"/>
                          </p:val>
                        </p:tav>
                        <p:tav tm="100000">
                          <p:val>
                            <p:strVal val="#ppt_y"/>
                          </p:val>
                        </p:tav>
                      </p:tavLst>
                    </p:anim>
                    <p:animEffect transition="in" filter="wipe(up)">
                      <p:cBhvr>
                        <p:cTn dur="500"/>
                        <p:tgtEl>
                          <p:spTgt spid="16"/>
                        </p:tgtEl>
                      </p:cBhvr>
                    </p:animEffect>
                  </p:childTnLst>
                </p:cTn>
              </p:par>
            </p:tnLst>
          </p:tmpl>
        </p:tmplLst>
      </p:bldP>
      <p:bldP spid="17" grpId="0" animBg="1">
        <p:tmplLst>
          <p:tmpl>
            <p:tnLst>
              <p:par>
                <p:cTn presetID="12" presetClass="entr" presetSubtype="4"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p:tgtEl>
                          <p:spTgt spid="17"/>
                        </p:tgtEl>
                        <p:attrNameLst>
                          <p:attrName>ppt_y</p:attrName>
                        </p:attrNameLst>
                      </p:cBhvr>
                      <p:tavLst>
                        <p:tav tm="0">
                          <p:val>
                            <p:strVal val="#ppt_y+#ppt_h*1.125000"/>
                          </p:val>
                        </p:tav>
                        <p:tav tm="100000">
                          <p:val>
                            <p:strVal val="#ppt_y"/>
                          </p:val>
                        </p:tav>
                      </p:tavLst>
                    </p:anim>
                    <p:animEffect transition="in" filter="wipe(up)">
                      <p:cBhvr>
                        <p:cTn dur="500"/>
                        <p:tgtEl>
                          <p:spTgt spid="17"/>
                        </p:tgtEl>
                      </p:cBhvr>
                    </p:animEffect>
                  </p:childTnLst>
                </p:cTn>
              </p:par>
            </p:tnLst>
          </p:tmpl>
        </p:tmplLst>
      </p:bldP>
      <p:bldP spid="18" grpId="0" animBg="1">
        <p:tmplLst>
          <p:tmpl>
            <p:tnLst>
              <p:par>
                <p:cTn presetID="12" presetClass="entr" presetSubtype="4"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19" grpId="0" animBg="1">
        <p:tmplLst>
          <p:tmpl>
            <p:tnLst>
              <p:par>
                <p:cTn presetID="12" presetClass="entr" presetSubtype="4"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p:tgtEl>
                          <p:spTgt spid="19"/>
                        </p:tgtEl>
                        <p:attrNameLst>
                          <p:attrName>ppt_y</p:attrName>
                        </p:attrNameLst>
                      </p:cBhvr>
                      <p:tavLst>
                        <p:tav tm="0">
                          <p:val>
                            <p:strVal val="#ppt_y+#ppt_h*1.125000"/>
                          </p:val>
                        </p:tav>
                        <p:tav tm="100000">
                          <p:val>
                            <p:strVal val="#ppt_y"/>
                          </p:val>
                        </p:tav>
                      </p:tavLst>
                    </p:anim>
                    <p:animEffect transition="in" filter="wipe(up)">
                      <p:cBhvr>
                        <p:cTn dur="500"/>
                        <p:tgtEl>
                          <p:spTgt spid="19"/>
                        </p:tgtEl>
                      </p:cBhvr>
                    </p:animEffect>
                  </p:childTnLst>
                </p:cTn>
              </p:par>
            </p:tnLst>
          </p:tmpl>
        </p:tmplLst>
      </p:bldP>
      <p:bldP spid="20" grpId="0">
        <p:tmplLst>
          <p:tmpl>
            <p:tnLst>
              <p:par>
                <p:cTn presetID="22" presetClass="entr" presetSubtype="1"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21" grpId="0" animBg="1">
        <p:tmplLst>
          <p:tmpl>
            <p:tnLst>
              <p:par>
                <p:cTn presetID="16" presetClass="entr" presetSubtype="37" fill="hold" nodeType="withEffect">
                  <p:stCondLst>
                    <p:cond delay="150"/>
                  </p:stCondLst>
                  <p:childTnLst>
                    <p:set>
                      <p:cBhvr>
                        <p:cTn dur="1" fill="hold">
                          <p:stCondLst>
                            <p:cond delay="0"/>
                          </p:stCondLst>
                        </p:cTn>
                        <p:tgtEl>
                          <p:spTgt spid="21"/>
                        </p:tgtEl>
                        <p:attrNameLst>
                          <p:attrName>style.visibility</p:attrName>
                        </p:attrNameLst>
                      </p:cBhvr>
                      <p:to>
                        <p:strVal val="visible"/>
                      </p:to>
                    </p:set>
                    <p:animEffect transition="in" filter="barn(outVertical)">
                      <p:cBhvr>
                        <p:cTn dur="500"/>
                        <p:tgtEl>
                          <p:spTgt spid="21"/>
                        </p:tgtEl>
                      </p:cBhvr>
                    </p:animEffect>
                  </p:childTnLst>
                </p:cTn>
              </p:par>
            </p:tnLst>
          </p:tmpl>
        </p:tmplLst>
      </p:bldP>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500" fill="hold"/>
                        <p:tgtEl>
                          <p:spTgt spid="22"/>
                        </p:tgtEl>
                        <p:attrNameLst>
                          <p:attrName>ppt_w</p:attrName>
                        </p:attrNameLst>
                      </p:cBhvr>
                      <p:tavLst>
                        <p:tav tm="0">
                          <p:val>
                            <p:fltVal val="0"/>
                          </p:val>
                        </p:tav>
                        <p:tav tm="100000">
                          <p:val>
                            <p:strVal val="#ppt_w"/>
                          </p:val>
                        </p:tav>
                      </p:tavLst>
                    </p:anim>
                    <p:anim calcmode="lin" valueType="num">
                      <p:cBhvr>
                        <p:cTn dur="500" fill="hold"/>
                        <p:tgtEl>
                          <p:spTgt spid="22"/>
                        </p:tgtEl>
                        <p:attrNameLst>
                          <p:attrName>ppt_h</p:attrName>
                        </p:attrNameLst>
                      </p:cBhvr>
                      <p:tavLst>
                        <p:tav tm="0">
                          <p:val>
                            <p:fltVal val="0"/>
                          </p:val>
                        </p:tav>
                        <p:tav tm="100000">
                          <p:val>
                            <p:strVal val="#ppt_h"/>
                          </p:val>
                        </p:tav>
                      </p:tavLst>
                    </p:anim>
                    <p:animEffect transition="in" filter="fade">
                      <p:cBhvr>
                        <p:cTn dur="500"/>
                        <p:tgtEl>
                          <p:spTgt spid="22"/>
                        </p:tgtEl>
                      </p:cBhvr>
                    </p:animEffect>
                  </p:childTnLst>
                </p:cTn>
              </p:par>
            </p:tnLst>
          </p:tmpl>
        </p:tmplLst>
      </p:bldP>
      <p:bldP spid="26" grpId="0">
        <p:tmplLst>
          <p:tmpl>
            <p:tnLst>
              <p:par>
                <p:cTn presetID="22" presetClass="entr" presetSubtype="1" fill="hold" nodeType="withEffect">
                  <p:stCondLst>
                    <p:cond delay="300"/>
                  </p:stCondLst>
                  <p:childTnLst>
                    <p:set>
                      <p:cBhvr>
                        <p:cTn dur="1" fill="hold">
                          <p:stCondLst>
                            <p:cond delay="0"/>
                          </p:stCondLst>
                        </p:cTn>
                        <p:tgtEl>
                          <p:spTgt spid="26"/>
                        </p:tgtEl>
                        <p:attrNameLst>
                          <p:attrName>style.visibility</p:attrName>
                        </p:attrNameLst>
                      </p:cBhvr>
                      <p:to>
                        <p:strVal val="visible"/>
                      </p:to>
                    </p:set>
                    <p:animEffect transition="in" filter="wipe(up)">
                      <p:cBhvr>
                        <p:cTn dur="500"/>
                        <p:tgtEl>
                          <p:spTgt spid="26"/>
                        </p:tgtEl>
                      </p:cBhvr>
                    </p:animEffect>
                  </p:childTnLst>
                </p:cTn>
              </p:par>
            </p:tnLst>
          </p:tmpl>
        </p:tmplLst>
      </p:bldP>
      <p:bldP spid="27" grpId="0" animBg="1">
        <p:tmplLst>
          <p:tmpl>
            <p:tnLst>
              <p:par>
                <p:cTn presetID="16" presetClass="entr" presetSubtype="37"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barn(outVertical)">
                      <p:cBhvr>
                        <p:cTn dur="500"/>
                        <p:tgtEl>
                          <p:spTgt spid="27"/>
                        </p:tgtEl>
                      </p:cBhvr>
                    </p:animEffect>
                  </p:childTnLst>
                </p:cTn>
              </p:par>
            </p:tnLst>
          </p:tmpl>
        </p:tmplLst>
      </p:bldP>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p:tmplLst>
          <p:tmpl>
            <p:tnLst>
              <p:par>
                <p:cTn presetID="22" presetClass="entr" presetSubtype="1"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wipe(up)">
                      <p:cBhvr>
                        <p:cTn dur="500"/>
                        <p:tgtEl>
                          <p:spTgt spid="29"/>
                        </p:tgtEl>
                      </p:cBhvr>
                    </p:animEffect>
                  </p:childTnLst>
                </p:cTn>
              </p:par>
            </p:tnLst>
          </p:tmpl>
        </p:tmplLst>
      </p:bldP>
      <p:bldP spid="30" grpId="0" animBg="1">
        <p:tmplLst>
          <p:tmpl>
            <p:tnLst>
              <p:par>
                <p:cTn presetID="16" presetClass="entr" presetSubtype="37" fill="hold" nodeType="withEffect">
                  <p:stCondLst>
                    <p:cond delay="150"/>
                  </p:stCondLst>
                  <p:childTnLst>
                    <p:set>
                      <p:cBhvr>
                        <p:cTn dur="1" fill="hold">
                          <p:stCondLst>
                            <p:cond delay="0"/>
                          </p:stCondLst>
                        </p:cTn>
                        <p:tgtEl>
                          <p:spTgt spid="30"/>
                        </p:tgtEl>
                        <p:attrNameLst>
                          <p:attrName>style.visibility</p:attrName>
                        </p:attrNameLst>
                      </p:cBhvr>
                      <p:to>
                        <p:strVal val="visible"/>
                      </p:to>
                    </p:set>
                    <p:animEffect transition="in" filter="barn(outVertical)">
                      <p:cBhvr>
                        <p:cTn dur="500"/>
                        <p:tgtEl>
                          <p:spTgt spid="30"/>
                        </p:tgtEl>
                      </p:cBhvr>
                    </p:animEffect>
                  </p:childTnLst>
                </p:cTn>
              </p:par>
            </p:tnLst>
          </p:tmpl>
        </p:tmplLst>
      </p:bldP>
      <p:bldP spid="31" grpId="0" build="p">
        <p:tmplLst>
          <p:tmpl lvl="1">
            <p:tnLst>
              <p:par>
                <p:cTn presetID="53" presetClass="entr" presetSubtype="16"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p:tmplLst>
          <p:tmpl>
            <p:tnLst>
              <p:par>
                <p:cTn presetID="22" presetClass="entr" presetSubtype="1"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animBg="1">
        <p:tmplLst>
          <p:tmpl>
            <p:tnLst>
              <p:par>
                <p:cTn presetID="16" presetClass="entr" presetSubtype="37" fill="hold" nodeType="withEffect">
                  <p:stCondLst>
                    <p:cond delay="150"/>
                  </p:stCondLst>
                  <p:childTnLst>
                    <p:set>
                      <p:cBhvr>
                        <p:cTn dur="1" fill="hold">
                          <p:stCondLst>
                            <p:cond delay="0"/>
                          </p:stCondLst>
                        </p:cTn>
                        <p:tgtEl>
                          <p:spTgt spid="33"/>
                        </p:tgtEl>
                        <p:attrNameLst>
                          <p:attrName>style.visibility</p:attrName>
                        </p:attrNameLst>
                      </p:cBhvr>
                      <p:to>
                        <p:strVal val="visible"/>
                      </p:to>
                    </p:set>
                    <p:animEffect transition="in" filter="barn(outVertical)">
                      <p:cBhvr>
                        <p:cTn dur="500"/>
                        <p:tgtEl>
                          <p:spTgt spid="33"/>
                        </p:tgtEl>
                      </p:cBhvr>
                    </p:animEffect>
                  </p:childTnLst>
                </p:cTn>
              </p:par>
            </p:tnLst>
          </p:tmpl>
        </p:tmplLst>
      </p:bldP>
      <p:bldP spid="34" grpId="0" build="p">
        <p:tmplLst>
          <p:tmpl lvl="1">
            <p:tnLst>
              <p:par>
                <p:cTn presetID="53" presetClass="entr" presetSubtype="16"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P spid="35" grpId="0" animBg="1">
        <p:tmplLst>
          <p:tmpl>
            <p:tnLst>
              <p:par>
                <p:cTn presetID="12" presetClass="entr" presetSubtype="4" fill="hold" nodeType="click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p:tgtEl>
                          <p:spTgt spid="35"/>
                        </p:tgtEl>
                        <p:attrNameLst>
                          <p:attrName>ppt_y</p:attrName>
                        </p:attrNameLst>
                      </p:cBhvr>
                      <p:tavLst>
                        <p:tav tm="0">
                          <p:val>
                            <p:strVal val="#ppt_y+#ppt_h*1.125000"/>
                          </p:val>
                        </p:tav>
                        <p:tav tm="100000">
                          <p:val>
                            <p:strVal val="#ppt_y"/>
                          </p:val>
                        </p:tav>
                      </p:tavLst>
                    </p:anim>
                    <p:animEffect transition="in" filter="wipe(up)">
                      <p:cBhvr>
                        <p:cTn dur="500"/>
                        <p:tgtEl>
                          <p:spTgt spid="35"/>
                        </p:tgtEl>
                      </p:cBhvr>
                    </p:animEffect>
                  </p:childTnLst>
                </p:cTn>
              </p:par>
            </p:tnLst>
          </p:tmpl>
        </p:tmplLst>
      </p:bldP>
      <p:bldP spid="36" grpId="0">
        <p:tmplLst>
          <p:tmpl>
            <p:tnLst>
              <p:par>
                <p:cTn presetID="22" presetClass="entr" presetSubtype="1"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P spid="37" grpId="0" animBg="1">
        <p:tmplLst>
          <p:tmpl>
            <p:tnLst>
              <p:par>
                <p:cTn presetID="16" presetClass="entr" presetSubtype="37" fill="hold" nodeType="withEffect">
                  <p:stCondLst>
                    <p:cond delay="150"/>
                  </p:stCondLst>
                  <p:childTnLst>
                    <p:set>
                      <p:cBhvr>
                        <p:cTn dur="1" fill="hold">
                          <p:stCondLst>
                            <p:cond delay="0"/>
                          </p:stCondLst>
                        </p:cTn>
                        <p:tgtEl>
                          <p:spTgt spid="37"/>
                        </p:tgtEl>
                        <p:attrNameLst>
                          <p:attrName>style.visibility</p:attrName>
                        </p:attrNameLst>
                      </p:cBhvr>
                      <p:to>
                        <p:strVal val="visible"/>
                      </p:to>
                    </p:set>
                    <p:animEffect transition="in" filter="barn(outVertical)">
                      <p:cBhvr>
                        <p:cTn dur="500"/>
                        <p:tgtEl>
                          <p:spTgt spid="37"/>
                        </p:tgtEl>
                      </p:cBhvr>
                    </p:animEffect>
                  </p:childTnLst>
                </p:cTn>
              </p:par>
            </p:tnLst>
          </p:tmpl>
        </p:tmplLst>
      </p:bldP>
      <p:bldP spid="38" grpId="0" build="p">
        <p:tmplLst>
          <p:tmpl lvl="1">
            <p:tnLst>
              <p:par>
                <p:cTn presetID="53" presetClass="entr" presetSubtype="16"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Effect transition="in" filter="fade">
                      <p:cBhvr>
                        <p:cTn dur="500"/>
                        <p:tgtEl>
                          <p:spTgt spid="38"/>
                        </p:tgtEl>
                      </p:cBhvr>
                    </p:animEffect>
                  </p:childTnLst>
                </p:cTn>
              </p:par>
            </p:tnLst>
          </p:tmpl>
        </p:tmplLst>
      </p:bldP>
    </p:bldLst>
  </p:timing>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Beelden">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Beelden</a:t>
            </a:r>
            <a:endParaRPr lang="nl-BE" sz="8800" b="1" dirty="0">
              <a:solidFill>
                <a:schemeClr val="bg1"/>
              </a:solidFill>
              <a:latin typeface="+mj-lt"/>
            </a:endParaRPr>
          </a:p>
        </p:txBody>
      </p:sp>
    </p:spTree>
    <p:extLst>
      <p:ext uri="{BB962C8B-B14F-4D97-AF65-F5344CB8AC3E}">
        <p14:creationId xmlns:p14="http://schemas.microsoft.com/office/powerpoint/2010/main" val="165492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eeld + bijschrift/quote - versie 1">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95B91A48-0E73-0254-BFF8-EF5A25D115CC}"/>
              </a:ext>
            </a:extLst>
          </p:cNvPr>
          <p:cNvSpPr>
            <a:spLocks noGrp="1"/>
          </p:cNvSpPr>
          <p:nvPr>
            <p:ph type="pic" sz="quarter" idx="27"/>
          </p:nvPr>
        </p:nvSpPr>
        <p:spPr>
          <a:xfrm>
            <a:off x="571500" y="571500"/>
            <a:ext cx="9407387" cy="5714998"/>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8" name="Tijdelijke aanduiding voor tekst 27">
            <a:extLst>
              <a:ext uri="{FF2B5EF4-FFF2-40B4-BE49-F238E27FC236}">
                <a16:creationId xmlns:a16="http://schemas.microsoft.com/office/drawing/2014/main" id="{2796A13E-5DE7-74AB-72FE-2E333BF10DCB}"/>
              </a:ext>
            </a:extLst>
          </p:cNvPr>
          <p:cNvSpPr>
            <a:spLocks noGrp="1"/>
          </p:cNvSpPr>
          <p:nvPr>
            <p:ph type="body" sz="quarter" idx="26"/>
          </p:nvPr>
        </p:nvSpPr>
        <p:spPr>
          <a:xfrm>
            <a:off x="6640996" y="3453846"/>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tel 1">
            <a:extLst>
              <a:ext uri="{FF2B5EF4-FFF2-40B4-BE49-F238E27FC236}">
                <a16:creationId xmlns:a16="http://schemas.microsoft.com/office/drawing/2014/main" id="{7A10CDAF-F7EC-AEFE-21EB-CB4C9B764021}"/>
              </a:ext>
            </a:extLst>
          </p:cNvPr>
          <p:cNvSpPr>
            <a:spLocks noGrp="1"/>
          </p:cNvSpPr>
          <p:nvPr>
            <p:ph type="title"/>
          </p:nvPr>
        </p:nvSpPr>
        <p:spPr>
          <a:xfrm>
            <a:off x="7114608" y="3811656"/>
            <a:ext cx="4018875" cy="1509118"/>
          </a:xfrm>
        </p:spPr>
        <p:txBody>
          <a:bodyPr/>
          <a:lstStyle>
            <a:lvl1pPr>
              <a:defRPr>
                <a:solidFill>
                  <a:schemeClr val="bg1"/>
                </a:solidFill>
              </a:defRPr>
            </a:lvl1pPr>
          </a:lstStyle>
          <a:p>
            <a:r>
              <a:rPr lang="nl-NL" dirty="0"/>
              <a:t>Klik om stijl te bewerken</a:t>
            </a:r>
            <a:endParaRPr lang="nl-BE" dirty="0"/>
          </a:p>
        </p:txBody>
      </p:sp>
      <p:sp>
        <p:nvSpPr>
          <p:cNvPr id="2" name="Tijdelijke aanduiding voor tekst 2">
            <a:extLst>
              <a:ext uri="{FF2B5EF4-FFF2-40B4-BE49-F238E27FC236}">
                <a16:creationId xmlns:a16="http://schemas.microsoft.com/office/drawing/2014/main" id="{1FFAF9F9-60FA-2FBD-EB4A-ACBC0A6B44B8}"/>
              </a:ext>
            </a:extLst>
          </p:cNvPr>
          <p:cNvSpPr>
            <a:spLocks noGrp="1"/>
          </p:cNvSpPr>
          <p:nvPr>
            <p:ph type="body" sz="quarter" idx="32" hasCustomPrompt="1"/>
          </p:nvPr>
        </p:nvSpPr>
        <p:spPr>
          <a:xfrm>
            <a:off x="571500" y="6295690"/>
            <a:ext cx="9407386"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996351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45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par>
                                <p:cTn id="16" presetID="2" presetClass="entr" presetSubtype="2" decel="100000" fill="hold" grpId="0"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tmplLst>
          <p:tmpl>
            <p:tnLst>
              <p:par>
                <p:cTn presetID="2" presetClass="entr" presetSubtype="2"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2" grpId="0" build="p">
        <p:tmplLst>
          <p:tmpl lvl="1">
            <p:tnLst>
              <p:par>
                <p:cTn presetID="10" presetClass="entr" presetSubtype="0" fill="hold" nodeType="withEffect">
                  <p:stCondLst>
                    <p:cond delay="45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eeld + bijschrift/quote - versie 2">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EFA1AF0-9386-A4E3-5FCA-E9FBB0C3B500}"/>
              </a:ext>
            </a:extLst>
          </p:cNvPr>
          <p:cNvSpPr>
            <a:spLocks noGrp="1"/>
          </p:cNvSpPr>
          <p:nvPr>
            <p:ph type="body" sz="quarter" idx="28"/>
          </p:nvPr>
        </p:nvSpPr>
        <p:spPr>
          <a:xfrm>
            <a:off x="6858000" y="0"/>
            <a:ext cx="5334000" cy="5169877"/>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0" y="571500"/>
            <a:ext cx="10515600" cy="400011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tel 1">
            <a:extLst>
              <a:ext uri="{FF2B5EF4-FFF2-40B4-BE49-F238E27FC236}">
                <a16:creationId xmlns:a16="http://schemas.microsoft.com/office/drawing/2014/main" id="{BB91A8DD-D29C-DE0B-1E60-EA3CC50ADF85}"/>
              </a:ext>
            </a:extLst>
          </p:cNvPr>
          <p:cNvSpPr>
            <a:spLocks noGrp="1"/>
          </p:cNvSpPr>
          <p:nvPr>
            <p:ph type="title"/>
          </p:nvPr>
        </p:nvSpPr>
        <p:spPr>
          <a:xfrm>
            <a:off x="571499" y="4843447"/>
            <a:ext cx="11283803" cy="1156596"/>
          </a:xfrm>
        </p:spPr>
        <p:txBody>
          <a:bodyPr anchor="b"/>
          <a:lstStyle>
            <a:lvl1pPr>
              <a:defRPr>
                <a:solidFill>
                  <a:schemeClr val="accent1"/>
                </a:solidFill>
              </a:defRPr>
            </a:lvl1pPr>
          </a:lstStyle>
          <a:p>
            <a:r>
              <a:rPr lang="nl-NL" dirty="0"/>
              <a:t>Klik om stijl te bewerken</a:t>
            </a:r>
            <a:endParaRPr lang="nl-BE" dirty="0"/>
          </a:p>
        </p:txBody>
      </p:sp>
      <p:sp>
        <p:nvSpPr>
          <p:cNvPr id="8" name="Tijdelijke aanduiding voor tekst 11">
            <a:extLst>
              <a:ext uri="{FF2B5EF4-FFF2-40B4-BE49-F238E27FC236}">
                <a16:creationId xmlns:a16="http://schemas.microsoft.com/office/drawing/2014/main" id="{4520B6E0-4CB2-0353-1CE4-B46E389BC447}"/>
              </a:ext>
            </a:extLst>
          </p:cNvPr>
          <p:cNvSpPr>
            <a:spLocks noGrp="1"/>
          </p:cNvSpPr>
          <p:nvPr>
            <p:ph type="body" sz="quarter" idx="16"/>
          </p:nvPr>
        </p:nvSpPr>
        <p:spPr>
          <a:xfrm>
            <a:off x="571499" y="6017627"/>
            <a:ext cx="11283803" cy="448784"/>
          </a:xfrm>
          <a:prstGeom prst="rect">
            <a:avLst/>
          </a:prstGeom>
        </p:spPr>
        <p:txBody>
          <a:bodyPr>
            <a:normAutofit/>
          </a:bodyPr>
          <a:lstStyle>
            <a:lvl1pPr marL="0" indent="0" algn="l">
              <a:buNone/>
              <a:defRPr sz="2000">
                <a:solidFill>
                  <a:schemeClr val="accent1"/>
                </a:solidFill>
                <a:latin typeface="+mn-lt"/>
              </a:defRPr>
            </a:lvl1pPr>
          </a:lstStyle>
          <a:p>
            <a:pPr lvl="0"/>
            <a:endParaRPr lang="nl-BE" dirty="0"/>
          </a:p>
        </p:txBody>
      </p:sp>
      <p:sp>
        <p:nvSpPr>
          <p:cNvPr id="4" name="Tijdelijke aanduiding voor tekst 2">
            <a:extLst>
              <a:ext uri="{FF2B5EF4-FFF2-40B4-BE49-F238E27FC236}">
                <a16:creationId xmlns:a16="http://schemas.microsoft.com/office/drawing/2014/main" id="{FD96746F-9058-7511-A492-0AF56F5DE56A}"/>
              </a:ext>
            </a:extLst>
          </p:cNvPr>
          <p:cNvSpPr>
            <a:spLocks noGrp="1"/>
          </p:cNvSpPr>
          <p:nvPr>
            <p:ph type="body" sz="quarter" idx="32" hasCustomPrompt="1"/>
          </p:nvPr>
        </p:nvSpPr>
        <p:spPr>
          <a:xfrm>
            <a:off x="571500" y="4582379"/>
            <a:ext cx="9407386"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109834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4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65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par>
                                <p:cTn id="20" presetID="2" presetClass="entr" presetSubtype="4" decel="100000" fill="hold" grpId="0" nodeType="withEffect" nodePh="1">
                                  <p:stCondLst>
                                    <p:cond delay="200"/>
                                  </p:stCondLst>
                                  <p:endCondLst>
                                    <p:cond evt="begin" delay="0">
                                      <p:tn val="20"/>
                                    </p:cond>
                                  </p:endCondLst>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additive="base">
                                        <p:cTn id="2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6" grpId="0" animBg="1"/>
      <p:bldP spid="2" grpId="0"/>
      <p:bldP spid="8"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4" grpId="0" build="p">
        <p:tmplLst>
          <p:tmpl lvl="1">
            <p:tnLst>
              <p:par>
                <p:cTn presetID="10" presetClass="entr" presetSubtype="0" fill="hold" nodeType="withEffect">
                  <p:stCondLst>
                    <p:cond delay="6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Beeld + titel + tekst - versie 1">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A55EE722-E1E7-B5BC-7C65-553880FC5A59}"/>
              </a:ext>
            </a:extLst>
          </p:cNvPr>
          <p:cNvSpPr>
            <a:spLocks noGrp="1"/>
          </p:cNvSpPr>
          <p:nvPr>
            <p:ph type="pic" sz="quarter" idx="27"/>
          </p:nvPr>
        </p:nvSpPr>
        <p:spPr>
          <a:xfrm>
            <a:off x="1676399" y="1714500"/>
            <a:ext cx="5524501" cy="4571998"/>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6" name="Tijdelijke aanduiding voor tekst 27">
            <a:extLst>
              <a:ext uri="{FF2B5EF4-FFF2-40B4-BE49-F238E27FC236}">
                <a16:creationId xmlns:a16="http://schemas.microsoft.com/office/drawing/2014/main" id="{44B48EE7-AE40-ADFF-CF7F-2CEC3910CB8D}"/>
              </a:ext>
            </a:extLst>
          </p:cNvPr>
          <p:cNvSpPr>
            <a:spLocks noGrp="1"/>
          </p:cNvSpPr>
          <p:nvPr>
            <p:ph type="body" sz="quarter" idx="26"/>
          </p:nvPr>
        </p:nvSpPr>
        <p:spPr>
          <a:xfrm>
            <a:off x="571500" y="571882"/>
            <a:ext cx="4979504" cy="1724752"/>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6" name="Tijdelijke aanduiding voor tekst 10">
            <a:extLst>
              <a:ext uri="{FF2B5EF4-FFF2-40B4-BE49-F238E27FC236}">
                <a16:creationId xmlns:a16="http://schemas.microsoft.com/office/drawing/2014/main" id="{79A8EA76-18AB-EEE7-474A-9491070ACA87}"/>
              </a:ext>
            </a:extLst>
          </p:cNvPr>
          <p:cNvSpPr>
            <a:spLocks noGrp="1"/>
          </p:cNvSpPr>
          <p:nvPr>
            <p:ph type="body" sz="quarter" idx="29"/>
          </p:nvPr>
        </p:nvSpPr>
        <p:spPr>
          <a:xfrm>
            <a:off x="7748016" y="1714500"/>
            <a:ext cx="3872484"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3" name="Tijdelijke aanduiding voor voettekst 2">
            <a:extLst>
              <a:ext uri="{FF2B5EF4-FFF2-40B4-BE49-F238E27FC236}">
                <a16:creationId xmlns:a16="http://schemas.microsoft.com/office/drawing/2014/main" id="{72F3874B-388C-3282-4458-6AFC04B51463}"/>
              </a:ext>
            </a:extLst>
          </p:cNvPr>
          <p:cNvSpPr>
            <a:spLocks noGrp="1"/>
          </p:cNvSpPr>
          <p:nvPr>
            <p:ph type="ftr" sz="quarter" idx="30"/>
          </p:nvPr>
        </p:nvSpPr>
        <p:spPr/>
        <p:txBody>
          <a:bodyPr/>
          <a:lstStyle/>
          <a:p>
            <a:endParaRPr lang="nl-BE" dirty="0"/>
          </a:p>
        </p:txBody>
      </p:sp>
      <p:sp>
        <p:nvSpPr>
          <p:cNvPr id="4" name="Tijdelijke aanduiding voor dianummer 3">
            <a:extLst>
              <a:ext uri="{FF2B5EF4-FFF2-40B4-BE49-F238E27FC236}">
                <a16:creationId xmlns:a16="http://schemas.microsoft.com/office/drawing/2014/main" id="{A9629079-B3F2-8CFC-03AA-5AC1C08D9559}"/>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
        <p:nvSpPr>
          <p:cNvPr id="5" name="Tijdelijke aanduiding voor tekst 2">
            <a:extLst>
              <a:ext uri="{FF2B5EF4-FFF2-40B4-BE49-F238E27FC236}">
                <a16:creationId xmlns:a16="http://schemas.microsoft.com/office/drawing/2014/main" id="{D2F2239B-CF05-B59C-099E-6754B8043623}"/>
              </a:ext>
            </a:extLst>
          </p:cNvPr>
          <p:cNvSpPr>
            <a:spLocks noGrp="1"/>
          </p:cNvSpPr>
          <p:nvPr>
            <p:ph type="body" sz="quarter" idx="32" hasCustomPrompt="1"/>
          </p:nvPr>
        </p:nvSpPr>
        <p:spPr>
          <a:xfrm>
            <a:off x="1676401" y="6289968"/>
            <a:ext cx="5524500"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9" name="Titel 1">
            <a:extLst>
              <a:ext uri="{FF2B5EF4-FFF2-40B4-BE49-F238E27FC236}">
                <a16:creationId xmlns:a16="http://schemas.microsoft.com/office/drawing/2014/main" id="{72327D14-52D3-0A0A-17F8-725372CD9F32}"/>
              </a:ext>
            </a:extLst>
          </p:cNvPr>
          <p:cNvSpPr>
            <a:spLocks noGrp="1"/>
          </p:cNvSpPr>
          <p:nvPr>
            <p:ph type="title"/>
          </p:nvPr>
        </p:nvSpPr>
        <p:spPr>
          <a:xfrm>
            <a:off x="1045112" y="889010"/>
            <a:ext cx="4018875" cy="1079862"/>
          </a:xfrm>
        </p:spPr>
        <p:txBody>
          <a:bodyPr/>
          <a:lstStyle>
            <a:lvl1pPr>
              <a:defRPr>
                <a:solidFill>
                  <a:schemeClr val="bg1"/>
                </a:solidFill>
              </a:defRPr>
            </a:lvl1pPr>
          </a:lstStyle>
          <a:p>
            <a:r>
              <a:rPr lang="nl-NL"/>
              <a:t>Klik om stijl te bewerken</a:t>
            </a:r>
            <a:endParaRPr lang="nl-BE" dirty="0"/>
          </a:p>
        </p:txBody>
      </p:sp>
    </p:spTree>
    <p:extLst>
      <p:ext uri="{BB962C8B-B14F-4D97-AF65-F5344CB8AC3E}">
        <p14:creationId xmlns:p14="http://schemas.microsoft.com/office/powerpoint/2010/main" val="2844298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45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95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 presetClass="entr" presetSubtype="8" decel="10000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tmplLst>
          <p:tmpl>
            <p:tnLst>
              <p:par>
                <p:cTn presetID="2" presetClass="entr" presetSubtype="8"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6" grpId="0">
        <p:tmplLst>
          <p:tmpl>
            <p:tnLst>
              <p:par>
                <p:cTn presetID="22" presetClass="entr" presetSubtype="1"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up)">
                      <p:cBhvr>
                        <p:cTn dur="500"/>
                        <p:tgtEl>
                          <p:spTgt spid="16"/>
                        </p:tgtEl>
                      </p:cBhvr>
                    </p:animEffect>
                  </p:childTnLst>
                </p:cTn>
              </p:par>
            </p:tnLst>
          </p:tmpl>
        </p:tmplLst>
      </p:bldP>
      <p:bldP spid="5" grpId="0" build="p">
        <p:tmplLst>
          <p:tmpl lvl="1">
            <p:tnLst>
              <p:par>
                <p:cTn presetID="10" presetClass="entr" presetSubtype="0" fill="hold" nodeType="withEffect">
                  <p:stCondLst>
                    <p:cond delay="4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9" grpId="0"/>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el + beeld">
    <p:spTree>
      <p:nvGrpSpPr>
        <p:cNvPr id="1" name=""/>
        <p:cNvGrpSpPr/>
        <p:nvPr/>
      </p:nvGrpSpPr>
      <p:grpSpPr>
        <a:xfrm>
          <a:off x="0" y="0"/>
          <a:ext cx="0" cy="0"/>
          <a:chOff x="0" y="0"/>
          <a:chExt cx="0" cy="0"/>
        </a:xfrm>
      </p:grpSpPr>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293269" y="291765"/>
            <a:ext cx="11605461" cy="627447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tel 1">
            <a:extLst>
              <a:ext uri="{FF2B5EF4-FFF2-40B4-BE49-F238E27FC236}">
                <a16:creationId xmlns:a16="http://schemas.microsoft.com/office/drawing/2014/main" id="{2A3CEE10-0692-7ACF-7F91-D896E31A4CED}"/>
              </a:ext>
            </a:extLst>
          </p:cNvPr>
          <p:cNvSpPr>
            <a:spLocks noGrp="1"/>
          </p:cNvSpPr>
          <p:nvPr>
            <p:ph type="title"/>
          </p:nvPr>
        </p:nvSpPr>
        <p:spPr>
          <a:xfrm>
            <a:off x="571500" y="3112374"/>
            <a:ext cx="11049000" cy="633251"/>
          </a:xfrm>
          <a:solidFill>
            <a:schemeClr val="accent1"/>
          </a:solidFill>
        </p:spPr>
        <p:txBody>
          <a:bodyPr/>
          <a:lstStyle>
            <a:lvl1pPr algn="ctr">
              <a:defRPr>
                <a:solidFill>
                  <a:schemeClr val="bg1"/>
                </a:solidFill>
              </a:defRPr>
            </a:lvl1p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8B04B60A-18C7-89E0-F051-35B157B4056A}"/>
              </a:ext>
            </a:extLst>
          </p:cNvPr>
          <p:cNvSpPr>
            <a:spLocks noGrp="1"/>
          </p:cNvSpPr>
          <p:nvPr>
            <p:ph type="body" sz="quarter" idx="37" hasCustomPrompt="1"/>
          </p:nvPr>
        </p:nvSpPr>
        <p:spPr>
          <a:xfrm>
            <a:off x="293269" y="6572393"/>
            <a:ext cx="11605461" cy="180000"/>
          </a:xfrm>
        </p:spPr>
        <p:txBody>
          <a:bodyPr lIns="0" rIns="0" anchor="t"/>
          <a:lstStyle>
            <a:lvl1pPr marL="0" indent="0">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2939474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build="p">
        <p:tmplLst>
          <p:tmpl lvl="1">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Titel + twee beelden">
    <p:spTree>
      <p:nvGrpSpPr>
        <p:cNvPr id="1" name=""/>
        <p:cNvGrpSpPr/>
        <p:nvPr/>
      </p:nvGrpSpPr>
      <p:grpSpPr>
        <a:xfrm>
          <a:off x="0" y="0"/>
          <a:ext cx="0" cy="0"/>
          <a:chOff x="0" y="0"/>
          <a:chExt cx="0" cy="0"/>
        </a:xfrm>
      </p:grpSpPr>
      <p:sp>
        <p:nvSpPr>
          <p:cNvPr id="12" name="Tijdelijke aanduiding voor tekst 27">
            <a:extLst>
              <a:ext uri="{FF2B5EF4-FFF2-40B4-BE49-F238E27FC236}">
                <a16:creationId xmlns:a16="http://schemas.microsoft.com/office/drawing/2014/main" id="{569B3390-B895-C39F-4916-54AA507A6C1A}"/>
              </a:ext>
            </a:extLst>
          </p:cNvPr>
          <p:cNvSpPr>
            <a:spLocks noGrp="1"/>
          </p:cNvSpPr>
          <p:nvPr>
            <p:ph type="body" sz="quarter" idx="28"/>
          </p:nvPr>
        </p:nvSpPr>
        <p:spPr>
          <a:xfrm>
            <a:off x="0" y="2857500"/>
            <a:ext cx="3886200" cy="4000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tel 1">
            <a:extLst>
              <a:ext uri="{FF2B5EF4-FFF2-40B4-BE49-F238E27FC236}">
                <a16:creationId xmlns:a16="http://schemas.microsoft.com/office/drawing/2014/main" id="{E1AB0291-E7C3-B9CB-F2ED-7EAB0C8A2FEF}"/>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6" name="Tijdelijke aanduiding voor afbeelding 6">
            <a:extLst>
              <a:ext uri="{FF2B5EF4-FFF2-40B4-BE49-F238E27FC236}">
                <a16:creationId xmlns:a16="http://schemas.microsoft.com/office/drawing/2014/main" id="{4DE9B5FE-98E6-9B2D-36B2-3AAD1651633C}"/>
              </a:ext>
            </a:extLst>
          </p:cNvPr>
          <p:cNvSpPr>
            <a:spLocks noGrp="1"/>
          </p:cNvSpPr>
          <p:nvPr>
            <p:ph type="pic" sz="quarter" idx="32"/>
          </p:nvPr>
        </p:nvSpPr>
        <p:spPr>
          <a:xfrm>
            <a:off x="5229726" y="1728286"/>
            <a:ext cx="6390774" cy="4572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7" name="Tijdelijke aanduiding voor afbeelding 6">
            <a:extLst>
              <a:ext uri="{FF2B5EF4-FFF2-40B4-BE49-F238E27FC236}">
                <a16:creationId xmlns:a16="http://schemas.microsoft.com/office/drawing/2014/main" id="{6B7A789B-F40B-1EC3-BEC3-5B4762B01955}"/>
              </a:ext>
            </a:extLst>
          </p:cNvPr>
          <p:cNvSpPr>
            <a:spLocks noGrp="1"/>
          </p:cNvSpPr>
          <p:nvPr>
            <p:ph type="pic" sz="quarter" idx="33"/>
          </p:nvPr>
        </p:nvSpPr>
        <p:spPr>
          <a:xfrm>
            <a:off x="571500" y="1728285"/>
            <a:ext cx="4395538" cy="457199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jdelijke aanduiding voor voettekst 1">
            <a:extLst>
              <a:ext uri="{FF2B5EF4-FFF2-40B4-BE49-F238E27FC236}">
                <a16:creationId xmlns:a16="http://schemas.microsoft.com/office/drawing/2014/main" id="{4F0F359D-80FB-8BCC-5AB4-580174BCF29E}"/>
              </a:ext>
            </a:extLst>
          </p:cNvPr>
          <p:cNvSpPr>
            <a:spLocks noGrp="1"/>
          </p:cNvSpPr>
          <p:nvPr>
            <p:ph type="ftr" sz="quarter" idx="35"/>
          </p:nvPr>
        </p:nvSpPr>
        <p:spPr/>
        <p:txBody>
          <a:bodyPr/>
          <a:lstStyle/>
          <a:p>
            <a:endParaRPr lang="nl-BE" dirty="0"/>
          </a:p>
        </p:txBody>
      </p:sp>
      <p:sp>
        <p:nvSpPr>
          <p:cNvPr id="3" name="Tijdelijke aanduiding voor dianummer 2">
            <a:extLst>
              <a:ext uri="{FF2B5EF4-FFF2-40B4-BE49-F238E27FC236}">
                <a16:creationId xmlns:a16="http://schemas.microsoft.com/office/drawing/2014/main" id="{2E0DDF3B-016A-3210-0D1D-9E10E53987EC}"/>
              </a:ext>
            </a:extLst>
          </p:cNvPr>
          <p:cNvSpPr>
            <a:spLocks noGrp="1"/>
          </p:cNvSpPr>
          <p:nvPr>
            <p:ph type="sldNum" sz="quarter" idx="36"/>
          </p:nvPr>
        </p:nvSpPr>
        <p:spPr/>
        <p:txBody>
          <a:bodyPr/>
          <a:lstStyle/>
          <a:p>
            <a:fld id="{6008D383-A939-4037-8B54-952B3017155F}" type="slidenum">
              <a:rPr lang="nl-BE" smtClean="0"/>
              <a:pPr/>
              <a:t>‹nr.›</a:t>
            </a:fld>
            <a:endParaRPr lang="nl-BE" dirty="0"/>
          </a:p>
        </p:txBody>
      </p:sp>
      <p:sp>
        <p:nvSpPr>
          <p:cNvPr id="4" name="Tijdelijke aanduiding voor tekst 2">
            <a:extLst>
              <a:ext uri="{FF2B5EF4-FFF2-40B4-BE49-F238E27FC236}">
                <a16:creationId xmlns:a16="http://schemas.microsoft.com/office/drawing/2014/main" id="{ED140091-200B-5885-41A2-BCABA4533690}"/>
              </a:ext>
            </a:extLst>
          </p:cNvPr>
          <p:cNvSpPr>
            <a:spLocks noGrp="1"/>
          </p:cNvSpPr>
          <p:nvPr>
            <p:ph type="body" sz="quarter" idx="37" hasCustomPrompt="1"/>
          </p:nvPr>
        </p:nvSpPr>
        <p:spPr>
          <a:xfrm>
            <a:off x="571500" y="6295690"/>
            <a:ext cx="4395538"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7" name="Tijdelijke aanduiding voor tekst 2">
            <a:extLst>
              <a:ext uri="{FF2B5EF4-FFF2-40B4-BE49-F238E27FC236}">
                <a16:creationId xmlns:a16="http://schemas.microsoft.com/office/drawing/2014/main" id="{C19D08B6-D64B-45C1-75EE-FD192224F48E}"/>
              </a:ext>
            </a:extLst>
          </p:cNvPr>
          <p:cNvSpPr>
            <a:spLocks noGrp="1"/>
          </p:cNvSpPr>
          <p:nvPr>
            <p:ph type="body" sz="quarter" idx="39" hasCustomPrompt="1"/>
          </p:nvPr>
        </p:nvSpPr>
        <p:spPr>
          <a:xfrm>
            <a:off x="5229726" y="6295690"/>
            <a:ext cx="6390773"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494169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par>
                                <p:cTn id="20" presetID="2" presetClass="entr" presetSubtype="4" decel="100000" fill="hold" grpId="0" nodeType="withEffect">
                                  <p:stCondLst>
                                    <p:cond delay="1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40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4"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4" grpId="0"/>
      <p:bldP spid="16" grpId="0" animBg="1"/>
      <p:bldP spid="17" grpId="0" animBg="1"/>
      <p:bldP spid="4" grpId="0" build="p">
        <p:tmplLst>
          <p:tmpl lvl="1">
            <p:tnLst>
              <p:par>
                <p:cTn presetID="10" presetClass="entr" presetSubtype="0" fill="hold" nodeType="withEffect">
                  <p:stCondLst>
                    <p:cond delay="4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itel + drie beelden">
    <p:spTree>
      <p:nvGrpSpPr>
        <p:cNvPr id="1" name=""/>
        <p:cNvGrpSpPr/>
        <p:nvPr/>
      </p:nvGrpSpPr>
      <p:grpSpPr>
        <a:xfrm>
          <a:off x="0" y="0"/>
          <a:ext cx="0" cy="0"/>
          <a:chOff x="0" y="0"/>
          <a:chExt cx="0" cy="0"/>
        </a:xfrm>
      </p:grpSpPr>
      <p:sp>
        <p:nvSpPr>
          <p:cNvPr id="12" name="Tijdelijke aanduiding voor tekst 27">
            <a:extLst>
              <a:ext uri="{FF2B5EF4-FFF2-40B4-BE49-F238E27FC236}">
                <a16:creationId xmlns:a16="http://schemas.microsoft.com/office/drawing/2014/main" id="{569B3390-B895-C39F-4916-54AA507A6C1A}"/>
              </a:ext>
            </a:extLst>
          </p:cNvPr>
          <p:cNvSpPr>
            <a:spLocks noGrp="1"/>
          </p:cNvSpPr>
          <p:nvPr>
            <p:ph type="body" sz="quarter" idx="28"/>
          </p:nvPr>
        </p:nvSpPr>
        <p:spPr>
          <a:xfrm>
            <a:off x="0" y="2857500"/>
            <a:ext cx="3886200" cy="4000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tel 1">
            <a:extLst>
              <a:ext uri="{FF2B5EF4-FFF2-40B4-BE49-F238E27FC236}">
                <a16:creationId xmlns:a16="http://schemas.microsoft.com/office/drawing/2014/main" id="{E1AB0291-E7C3-B9CB-F2ED-7EAB0C8A2FEF}"/>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6" name="Tijdelijke aanduiding voor afbeelding 6">
            <a:extLst>
              <a:ext uri="{FF2B5EF4-FFF2-40B4-BE49-F238E27FC236}">
                <a16:creationId xmlns:a16="http://schemas.microsoft.com/office/drawing/2014/main" id="{4DE9B5FE-98E6-9B2D-36B2-3AAD1651633C}"/>
              </a:ext>
            </a:extLst>
          </p:cNvPr>
          <p:cNvSpPr>
            <a:spLocks noGrp="1"/>
          </p:cNvSpPr>
          <p:nvPr>
            <p:ph type="pic" sz="quarter" idx="32"/>
          </p:nvPr>
        </p:nvSpPr>
        <p:spPr>
          <a:xfrm>
            <a:off x="571500" y="1714501"/>
            <a:ext cx="6390774" cy="4572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7" name="Tijdelijke aanduiding voor afbeelding 6">
            <a:extLst>
              <a:ext uri="{FF2B5EF4-FFF2-40B4-BE49-F238E27FC236}">
                <a16:creationId xmlns:a16="http://schemas.microsoft.com/office/drawing/2014/main" id="{6B7A789B-F40B-1EC3-BEC3-5B4762B01955}"/>
              </a:ext>
            </a:extLst>
          </p:cNvPr>
          <p:cNvSpPr>
            <a:spLocks noGrp="1"/>
          </p:cNvSpPr>
          <p:nvPr>
            <p:ph type="pic" sz="quarter" idx="33"/>
          </p:nvPr>
        </p:nvSpPr>
        <p:spPr>
          <a:xfrm>
            <a:off x="7224963" y="1714501"/>
            <a:ext cx="4395538"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8" name="Tijdelijke aanduiding voor afbeelding 6">
            <a:extLst>
              <a:ext uri="{FF2B5EF4-FFF2-40B4-BE49-F238E27FC236}">
                <a16:creationId xmlns:a16="http://schemas.microsoft.com/office/drawing/2014/main" id="{C7F471EB-4783-D9BB-ECD9-DF724B80D60A}"/>
              </a:ext>
            </a:extLst>
          </p:cNvPr>
          <p:cNvSpPr>
            <a:spLocks noGrp="1"/>
          </p:cNvSpPr>
          <p:nvPr>
            <p:ph type="pic" sz="quarter" idx="34"/>
          </p:nvPr>
        </p:nvSpPr>
        <p:spPr>
          <a:xfrm>
            <a:off x="7224963" y="4126501"/>
            <a:ext cx="4395538"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jdelijke aanduiding voor voettekst 1">
            <a:extLst>
              <a:ext uri="{FF2B5EF4-FFF2-40B4-BE49-F238E27FC236}">
                <a16:creationId xmlns:a16="http://schemas.microsoft.com/office/drawing/2014/main" id="{4F0F359D-80FB-8BCC-5AB4-580174BCF29E}"/>
              </a:ext>
            </a:extLst>
          </p:cNvPr>
          <p:cNvSpPr>
            <a:spLocks noGrp="1"/>
          </p:cNvSpPr>
          <p:nvPr>
            <p:ph type="ftr" sz="quarter" idx="35"/>
          </p:nvPr>
        </p:nvSpPr>
        <p:spPr/>
        <p:txBody>
          <a:bodyPr/>
          <a:lstStyle/>
          <a:p>
            <a:endParaRPr lang="nl-BE" dirty="0"/>
          </a:p>
        </p:txBody>
      </p:sp>
      <p:sp>
        <p:nvSpPr>
          <p:cNvPr id="3" name="Tijdelijke aanduiding voor dianummer 2">
            <a:extLst>
              <a:ext uri="{FF2B5EF4-FFF2-40B4-BE49-F238E27FC236}">
                <a16:creationId xmlns:a16="http://schemas.microsoft.com/office/drawing/2014/main" id="{2E0DDF3B-016A-3210-0D1D-9E10E53987EC}"/>
              </a:ext>
            </a:extLst>
          </p:cNvPr>
          <p:cNvSpPr>
            <a:spLocks noGrp="1"/>
          </p:cNvSpPr>
          <p:nvPr>
            <p:ph type="sldNum" sz="quarter" idx="36"/>
          </p:nvPr>
        </p:nvSpPr>
        <p:spPr/>
        <p:txBody>
          <a:bodyPr/>
          <a:lstStyle/>
          <a:p>
            <a:fld id="{6008D383-A939-4037-8B54-952B3017155F}" type="slidenum">
              <a:rPr lang="nl-BE" smtClean="0"/>
              <a:pPr/>
              <a:t>‹nr.›</a:t>
            </a:fld>
            <a:endParaRPr lang="nl-BE" dirty="0"/>
          </a:p>
        </p:txBody>
      </p:sp>
      <p:sp>
        <p:nvSpPr>
          <p:cNvPr id="4" name="Tijdelijke aanduiding voor tekst 2">
            <a:extLst>
              <a:ext uri="{FF2B5EF4-FFF2-40B4-BE49-F238E27FC236}">
                <a16:creationId xmlns:a16="http://schemas.microsoft.com/office/drawing/2014/main" id="{B3CC9431-7822-DC56-84DF-211CA0351A28}"/>
              </a:ext>
            </a:extLst>
          </p:cNvPr>
          <p:cNvSpPr>
            <a:spLocks noGrp="1"/>
          </p:cNvSpPr>
          <p:nvPr>
            <p:ph type="body" sz="quarter" idx="37" hasCustomPrompt="1"/>
          </p:nvPr>
        </p:nvSpPr>
        <p:spPr>
          <a:xfrm>
            <a:off x="571500" y="6295690"/>
            <a:ext cx="6390774"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5" name="Tijdelijke aanduiding voor tekst 2">
            <a:extLst>
              <a:ext uri="{FF2B5EF4-FFF2-40B4-BE49-F238E27FC236}">
                <a16:creationId xmlns:a16="http://schemas.microsoft.com/office/drawing/2014/main" id="{E6574267-F0EE-80F4-A9DE-C9259CB281DB}"/>
              </a:ext>
            </a:extLst>
          </p:cNvPr>
          <p:cNvSpPr>
            <a:spLocks noGrp="1"/>
          </p:cNvSpPr>
          <p:nvPr>
            <p:ph type="body" sz="quarter" idx="38" hasCustomPrompt="1"/>
          </p:nvPr>
        </p:nvSpPr>
        <p:spPr>
          <a:xfrm>
            <a:off x="7212286" y="3879731"/>
            <a:ext cx="4408213"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6" name="Tijdelijke aanduiding voor tekst 2">
            <a:extLst>
              <a:ext uri="{FF2B5EF4-FFF2-40B4-BE49-F238E27FC236}">
                <a16:creationId xmlns:a16="http://schemas.microsoft.com/office/drawing/2014/main" id="{92C7F54E-1769-29A0-522B-8DCFFED37124}"/>
              </a:ext>
            </a:extLst>
          </p:cNvPr>
          <p:cNvSpPr>
            <a:spLocks noGrp="1"/>
          </p:cNvSpPr>
          <p:nvPr>
            <p:ph type="body" sz="quarter" idx="39" hasCustomPrompt="1"/>
          </p:nvPr>
        </p:nvSpPr>
        <p:spPr>
          <a:xfrm>
            <a:off x="7212286" y="6295690"/>
            <a:ext cx="4408213"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771708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par>
                                <p:cTn id="20" presetID="2" presetClass="entr" presetSubtype="4" decel="100000" fill="hold" grpId="0" nodeType="withEffect">
                                  <p:stCondLst>
                                    <p:cond delay="1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40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par>
                                <p:cTn id="27" presetID="2" presetClass="entr" presetSubtype="4" decel="100000" fill="hold" grpId="0" nodeType="withEffect">
                                  <p:stCondLst>
                                    <p:cond delay="3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10" presetClass="entr" presetSubtype="0" fill="hold" grpId="0" nodeType="withEffect">
                                  <p:stCondLst>
                                    <p:cond delay="55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p:bldP spid="16" grpId="0" animBg="1"/>
      <p:bldP spid="17" grpId="0" animBg="1"/>
      <p:bldP spid="18" grpId="0" animBg="1"/>
      <p:bldP spid="4" grpId="0" build="p">
        <p:tmplLst>
          <p:tmpl lvl="1">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withEffect">
                  <p:stCondLst>
                    <p:cond delay="4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withEffect">
                  <p:stCondLst>
                    <p:cond delay="5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itel + vier beelden">
    <p:spTree>
      <p:nvGrpSpPr>
        <p:cNvPr id="1" name=""/>
        <p:cNvGrpSpPr/>
        <p:nvPr/>
      </p:nvGrpSpPr>
      <p:grpSpPr>
        <a:xfrm>
          <a:off x="0" y="0"/>
          <a:ext cx="0" cy="0"/>
          <a:chOff x="0" y="0"/>
          <a:chExt cx="0" cy="0"/>
        </a:xfrm>
      </p:grpSpPr>
      <p:sp>
        <p:nvSpPr>
          <p:cNvPr id="12" name="Tijdelijke aanduiding voor tekst 27">
            <a:extLst>
              <a:ext uri="{FF2B5EF4-FFF2-40B4-BE49-F238E27FC236}">
                <a16:creationId xmlns:a16="http://schemas.microsoft.com/office/drawing/2014/main" id="{569B3390-B895-C39F-4916-54AA507A6C1A}"/>
              </a:ext>
            </a:extLst>
          </p:cNvPr>
          <p:cNvSpPr>
            <a:spLocks noGrp="1"/>
          </p:cNvSpPr>
          <p:nvPr>
            <p:ph type="body" sz="quarter" idx="28"/>
          </p:nvPr>
        </p:nvSpPr>
        <p:spPr>
          <a:xfrm>
            <a:off x="0" y="2857500"/>
            <a:ext cx="3886200" cy="4000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tel 1">
            <a:extLst>
              <a:ext uri="{FF2B5EF4-FFF2-40B4-BE49-F238E27FC236}">
                <a16:creationId xmlns:a16="http://schemas.microsoft.com/office/drawing/2014/main" id="{E1AB0291-E7C3-B9CB-F2ED-7EAB0C8A2FEF}"/>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6" name="Tijdelijke aanduiding voor afbeelding 6">
            <a:extLst>
              <a:ext uri="{FF2B5EF4-FFF2-40B4-BE49-F238E27FC236}">
                <a16:creationId xmlns:a16="http://schemas.microsoft.com/office/drawing/2014/main" id="{4DE9B5FE-98E6-9B2D-36B2-3AAD1651633C}"/>
              </a:ext>
            </a:extLst>
          </p:cNvPr>
          <p:cNvSpPr>
            <a:spLocks noGrp="1"/>
          </p:cNvSpPr>
          <p:nvPr>
            <p:ph type="pic" sz="quarter" idx="32"/>
          </p:nvPr>
        </p:nvSpPr>
        <p:spPr>
          <a:xfrm>
            <a:off x="571500" y="1714501"/>
            <a:ext cx="6390774" cy="4572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7" name="Tijdelijke aanduiding voor afbeelding 6">
            <a:extLst>
              <a:ext uri="{FF2B5EF4-FFF2-40B4-BE49-F238E27FC236}">
                <a16:creationId xmlns:a16="http://schemas.microsoft.com/office/drawing/2014/main" id="{6B7A789B-F40B-1EC3-BEC3-5B4762B01955}"/>
              </a:ext>
            </a:extLst>
          </p:cNvPr>
          <p:cNvSpPr>
            <a:spLocks noGrp="1"/>
          </p:cNvSpPr>
          <p:nvPr>
            <p:ph type="pic" sz="quarter" idx="33"/>
          </p:nvPr>
        </p:nvSpPr>
        <p:spPr>
          <a:xfrm>
            <a:off x="7224963" y="1714501"/>
            <a:ext cx="4395538"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8" name="Tijdelijke aanduiding voor afbeelding 6">
            <a:extLst>
              <a:ext uri="{FF2B5EF4-FFF2-40B4-BE49-F238E27FC236}">
                <a16:creationId xmlns:a16="http://schemas.microsoft.com/office/drawing/2014/main" id="{C7F471EB-4783-D9BB-ECD9-DF724B80D60A}"/>
              </a:ext>
            </a:extLst>
          </p:cNvPr>
          <p:cNvSpPr>
            <a:spLocks noGrp="1"/>
          </p:cNvSpPr>
          <p:nvPr>
            <p:ph type="pic" sz="quarter" idx="34"/>
          </p:nvPr>
        </p:nvSpPr>
        <p:spPr>
          <a:xfrm>
            <a:off x="7224963" y="4126501"/>
            <a:ext cx="2067893"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jdelijke aanduiding voor voettekst 1">
            <a:extLst>
              <a:ext uri="{FF2B5EF4-FFF2-40B4-BE49-F238E27FC236}">
                <a16:creationId xmlns:a16="http://schemas.microsoft.com/office/drawing/2014/main" id="{4F0F359D-80FB-8BCC-5AB4-580174BCF29E}"/>
              </a:ext>
            </a:extLst>
          </p:cNvPr>
          <p:cNvSpPr>
            <a:spLocks noGrp="1"/>
          </p:cNvSpPr>
          <p:nvPr>
            <p:ph type="ftr" sz="quarter" idx="35"/>
          </p:nvPr>
        </p:nvSpPr>
        <p:spPr/>
        <p:txBody>
          <a:bodyPr/>
          <a:lstStyle/>
          <a:p>
            <a:endParaRPr lang="nl-BE" dirty="0"/>
          </a:p>
        </p:txBody>
      </p:sp>
      <p:sp>
        <p:nvSpPr>
          <p:cNvPr id="3" name="Tijdelijke aanduiding voor dianummer 2">
            <a:extLst>
              <a:ext uri="{FF2B5EF4-FFF2-40B4-BE49-F238E27FC236}">
                <a16:creationId xmlns:a16="http://schemas.microsoft.com/office/drawing/2014/main" id="{2E0DDF3B-016A-3210-0D1D-9E10E53987EC}"/>
              </a:ext>
            </a:extLst>
          </p:cNvPr>
          <p:cNvSpPr>
            <a:spLocks noGrp="1"/>
          </p:cNvSpPr>
          <p:nvPr>
            <p:ph type="sldNum" sz="quarter" idx="36"/>
          </p:nvPr>
        </p:nvSpPr>
        <p:spPr/>
        <p:txBody>
          <a:bodyPr/>
          <a:lstStyle/>
          <a:p>
            <a:fld id="{6008D383-A939-4037-8B54-952B3017155F}" type="slidenum">
              <a:rPr lang="nl-BE" smtClean="0"/>
              <a:pPr/>
              <a:t>‹nr.›</a:t>
            </a:fld>
            <a:endParaRPr lang="nl-BE" dirty="0"/>
          </a:p>
        </p:txBody>
      </p:sp>
      <p:sp>
        <p:nvSpPr>
          <p:cNvPr id="5" name="Tijdelijke aanduiding voor afbeelding 6">
            <a:extLst>
              <a:ext uri="{FF2B5EF4-FFF2-40B4-BE49-F238E27FC236}">
                <a16:creationId xmlns:a16="http://schemas.microsoft.com/office/drawing/2014/main" id="{F9A61FCB-24EE-D073-A17F-8EABDBA5D1A0}"/>
              </a:ext>
            </a:extLst>
          </p:cNvPr>
          <p:cNvSpPr>
            <a:spLocks noGrp="1"/>
          </p:cNvSpPr>
          <p:nvPr>
            <p:ph type="pic" sz="quarter" idx="37"/>
          </p:nvPr>
        </p:nvSpPr>
        <p:spPr>
          <a:xfrm>
            <a:off x="9552607" y="4126501"/>
            <a:ext cx="2067893"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6" name="Tijdelijke aanduiding voor tekst 2">
            <a:extLst>
              <a:ext uri="{FF2B5EF4-FFF2-40B4-BE49-F238E27FC236}">
                <a16:creationId xmlns:a16="http://schemas.microsoft.com/office/drawing/2014/main" id="{E3D1CF88-8E15-91B8-DF93-B404FC669FD2}"/>
              </a:ext>
            </a:extLst>
          </p:cNvPr>
          <p:cNvSpPr>
            <a:spLocks noGrp="1"/>
          </p:cNvSpPr>
          <p:nvPr>
            <p:ph type="body" sz="quarter" idx="38" hasCustomPrompt="1"/>
          </p:nvPr>
        </p:nvSpPr>
        <p:spPr>
          <a:xfrm>
            <a:off x="571500" y="6295690"/>
            <a:ext cx="6390774"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7" name="Tijdelijke aanduiding voor tekst 2">
            <a:extLst>
              <a:ext uri="{FF2B5EF4-FFF2-40B4-BE49-F238E27FC236}">
                <a16:creationId xmlns:a16="http://schemas.microsoft.com/office/drawing/2014/main" id="{77B1B620-44BD-BCEB-F293-F0C39CD76E53}"/>
              </a:ext>
            </a:extLst>
          </p:cNvPr>
          <p:cNvSpPr>
            <a:spLocks noGrp="1"/>
          </p:cNvSpPr>
          <p:nvPr>
            <p:ph type="body" sz="quarter" idx="39" hasCustomPrompt="1"/>
          </p:nvPr>
        </p:nvSpPr>
        <p:spPr>
          <a:xfrm>
            <a:off x="7212286" y="3879731"/>
            <a:ext cx="4408213"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8" name="Tijdelijke aanduiding voor tekst 2">
            <a:extLst>
              <a:ext uri="{FF2B5EF4-FFF2-40B4-BE49-F238E27FC236}">
                <a16:creationId xmlns:a16="http://schemas.microsoft.com/office/drawing/2014/main" id="{08C524F2-69C6-961F-15D2-B7006F32C3BF}"/>
              </a:ext>
            </a:extLst>
          </p:cNvPr>
          <p:cNvSpPr>
            <a:spLocks noGrp="1"/>
          </p:cNvSpPr>
          <p:nvPr>
            <p:ph type="body" sz="quarter" idx="40" hasCustomPrompt="1"/>
          </p:nvPr>
        </p:nvSpPr>
        <p:spPr>
          <a:xfrm>
            <a:off x="7212287" y="6295690"/>
            <a:ext cx="2080570"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9" name="Tijdelijke aanduiding voor tekst 2">
            <a:extLst>
              <a:ext uri="{FF2B5EF4-FFF2-40B4-BE49-F238E27FC236}">
                <a16:creationId xmlns:a16="http://schemas.microsoft.com/office/drawing/2014/main" id="{908C7EA2-DE77-D610-3A73-FBD58E4DA118}"/>
              </a:ext>
            </a:extLst>
          </p:cNvPr>
          <p:cNvSpPr>
            <a:spLocks noGrp="1"/>
          </p:cNvSpPr>
          <p:nvPr>
            <p:ph type="body" sz="quarter" idx="41" hasCustomPrompt="1"/>
          </p:nvPr>
        </p:nvSpPr>
        <p:spPr>
          <a:xfrm>
            <a:off x="9552607" y="6295690"/>
            <a:ext cx="2080570"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2784415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par>
                                <p:cTn id="20" presetID="2" presetClass="entr" presetSubtype="4" decel="100000" fill="hold" grpId="0" nodeType="withEffect">
                                  <p:stCondLst>
                                    <p:cond delay="1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40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par>
                                <p:cTn id="27" presetID="2" presetClass="entr" presetSubtype="4" decel="100000" fill="hold" grpId="0" nodeType="withEffect">
                                  <p:stCondLst>
                                    <p:cond delay="3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10" presetClass="entr" presetSubtype="0" fill="hold" grpId="0" nodeType="withEffect">
                                  <p:stCondLst>
                                    <p:cond delay="55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fade">
                                      <p:cBhvr>
                                        <p:cTn id="33" dur="500"/>
                                        <p:tgtEl>
                                          <p:spTgt spid="8">
                                            <p:txEl>
                                              <p:pRg st="0" end="0"/>
                                            </p:txEl>
                                          </p:spTgt>
                                        </p:tgtEl>
                                      </p:cBhvr>
                                    </p:animEffect>
                                  </p:childTnLst>
                                </p:cTn>
                              </p:par>
                              <p:par>
                                <p:cTn id="34" presetID="2" presetClass="entr" presetSubtype="4" decel="100000" fill="hold" grpId="0" nodeType="withEffect">
                                  <p:stCondLst>
                                    <p:cond delay="45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par>
                                <p:cTn id="38" presetID="10" presetClass="entr" presetSubtype="0" fill="hold" grpId="0" nodeType="withEffect">
                                  <p:stCondLst>
                                    <p:cond delay="55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fade">
                                      <p:cBhvr>
                                        <p:cTn id="4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p:bldP spid="16" grpId="0" animBg="1"/>
      <p:bldP spid="17" grpId="0" animBg="1"/>
      <p:bldP spid="18" grpId="0" animBg="1"/>
      <p:bldP spid="5" grpId="0"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4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5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5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Groot beeld - versie 1">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EFA1AF0-9386-A4E3-5FCA-E9FBB0C3B500}"/>
              </a:ext>
            </a:extLst>
          </p:cNvPr>
          <p:cNvSpPr>
            <a:spLocks noGrp="1"/>
          </p:cNvSpPr>
          <p:nvPr>
            <p:ph type="body" sz="quarter" idx="28"/>
          </p:nvPr>
        </p:nvSpPr>
        <p:spPr>
          <a:xfrm>
            <a:off x="6858000" y="0"/>
            <a:ext cx="5334000" cy="5169877"/>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1" y="583531"/>
            <a:ext cx="11605461" cy="627447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5" name="Tijdelijke aanduiding voor tekst 2">
            <a:extLst>
              <a:ext uri="{FF2B5EF4-FFF2-40B4-BE49-F238E27FC236}">
                <a16:creationId xmlns:a16="http://schemas.microsoft.com/office/drawing/2014/main" id="{248A56AB-6757-0177-BC8C-409E25AFED05}"/>
              </a:ext>
            </a:extLst>
          </p:cNvPr>
          <p:cNvSpPr>
            <a:spLocks noGrp="1"/>
          </p:cNvSpPr>
          <p:nvPr>
            <p:ph type="body" sz="quarter" idx="37" hasCustomPrompt="1"/>
          </p:nvPr>
        </p:nvSpPr>
        <p:spPr>
          <a:xfrm>
            <a:off x="571500" y="403531"/>
            <a:ext cx="6177110" cy="180000"/>
          </a:xfrm>
        </p:spPr>
        <p:txBody>
          <a:bodyPr lIns="0" rIns="0" anchor="b"/>
          <a:lstStyle>
            <a:lvl1pPr marL="0" indent="0">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613868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4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65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6" grpId="0" animBg="1"/>
      <p:bldP spid="5" grpId="0" build="p">
        <p:tmplLst>
          <p:tmpl lvl="1">
            <p:tnLst>
              <p:par>
                <p:cTn presetID="10" presetClass="entr" presetSubtype="0" fill="hold" nodeType="withEffect">
                  <p:stCondLst>
                    <p:cond delay="6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Groot beeld - versie 2">
    <p:spTree>
      <p:nvGrpSpPr>
        <p:cNvPr id="1" name=""/>
        <p:cNvGrpSpPr/>
        <p:nvPr/>
      </p:nvGrpSpPr>
      <p:grpSpPr>
        <a:xfrm>
          <a:off x="0" y="0"/>
          <a:ext cx="0" cy="0"/>
          <a:chOff x="0" y="0"/>
          <a:chExt cx="0" cy="0"/>
        </a:xfrm>
      </p:grpSpPr>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293269" y="291765"/>
            <a:ext cx="11605461" cy="627447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jdelijke aanduiding voor tekst 2">
            <a:extLst>
              <a:ext uri="{FF2B5EF4-FFF2-40B4-BE49-F238E27FC236}">
                <a16:creationId xmlns:a16="http://schemas.microsoft.com/office/drawing/2014/main" id="{CE0F1717-63CA-5313-0A73-556F152F4ED3}"/>
              </a:ext>
            </a:extLst>
          </p:cNvPr>
          <p:cNvSpPr>
            <a:spLocks noGrp="1"/>
          </p:cNvSpPr>
          <p:nvPr>
            <p:ph type="body" sz="quarter" idx="37" hasCustomPrompt="1"/>
          </p:nvPr>
        </p:nvSpPr>
        <p:spPr>
          <a:xfrm>
            <a:off x="571499" y="6572393"/>
            <a:ext cx="11327231" cy="180000"/>
          </a:xfrm>
        </p:spPr>
        <p:txBody>
          <a:bodyPr lIns="0" rIns="0" anchor="t"/>
          <a:lstStyle>
            <a:lvl1pPr marL="0" indent="0">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491901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65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build="p">
        <p:tmplLst>
          <p:tmpl lvl="1">
            <p:tnLst>
              <p:par>
                <p:cTn presetID="10" presetClass="entr" presetSubtype="0" fill="hold" nodeType="withEffect">
                  <p:stCondLst>
                    <p:cond delay="65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Tijdelijke aanduiding voor media 2"/>
          <p:cNvSpPr>
            <a:spLocks noGrp="1"/>
          </p:cNvSpPr>
          <p:nvPr>
            <p:ph type="media" sz="quarter" idx="10"/>
          </p:nvPr>
        </p:nvSpPr>
        <p:spPr>
          <a:xfrm>
            <a:off x="0" y="0"/>
            <a:ext cx="12192000" cy="6858000"/>
          </a:xfrm>
        </p:spPr>
        <p:txBody>
          <a:bodyPr rtlCol="0" anchor="ctr">
            <a:noAutofit/>
          </a:bodyPr>
          <a:lstStyle>
            <a:lvl1pPr marL="0" indent="0" algn="ctr">
              <a:buNone/>
              <a:defRPr sz="1600" b="0" baseline="0"/>
            </a:lvl1pPr>
          </a:lstStyle>
          <a:p>
            <a:pPr lvl="0"/>
            <a:r>
              <a:rPr lang="nl-NL" noProof="0" dirty="0"/>
              <a:t>Klik op het pictogram als u media wilt toevoegen</a:t>
            </a:r>
            <a:endParaRPr lang="nl-BE" noProof="0" dirty="0"/>
          </a:p>
        </p:txBody>
      </p:sp>
      <p:sp>
        <p:nvSpPr>
          <p:cNvPr id="9" name="Tijdelijke aanduiding voor tekst 8">
            <a:extLst>
              <a:ext uri="{FF2B5EF4-FFF2-40B4-BE49-F238E27FC236}">
                <a16:creationId xmlns:a16="http://schemas.microsoft.com/office/drawing/2014/main" id="{8612C43F-B8D2-599A-AEBC-DA522E5901DD}"/>
              </a:ext>
            </a:extLst>
          </p:cNvPr>
          <p:cNvSpPr>
            <a:spLocks noGrp="1"/>
          </p:cNvSpPr>
          <p:nvPr>
            <p:ph type="body" sz="quarter" idx="11"/>
          </p:nvPr>
        </p:nvSpPr>
        <p:spPr>
          <a:xfrm>
            <a:off x="5556610" y="2871609"/>
            <a:ext cx="1078783" cy="1078423"/>
          </a:xfrm>
          <a:custGeom>
            <a:avLst/>
            <a:gdLst>
              <a:gd name="connsiteX0" fmla="*/ 347843 w 1078783"/>
              <a:gd name="connsiteY0" fmla="*/ 215704 h 1078423"/>
              <a:gd name="connsiteX1" fmla="*/ 347843 w 1078783"/>
              <a:gd name="connsiteY1" fmla="*/ 862357 h 1078423"/>
              <a:gd name="connsiteX2" fmla="*/ 905302 w 1078783"/>
              <a:gd name="connsiteY2" fmla="*/ 539031 h 1078423"/>
              <a:gd name="connsiteX3" fmla="*/ 535779 w 1078783"/>
              <a:gd name="connsiteY3" fmla="*/ 0 h 1078423"/>
              <a:gd name="connsiteX4" fmla="*/ 543001 w 1078783"/>
              <a:gd name="connsiteY4" fmla="*/ 0 h 1078423"/>
              <a:gd name="connsiteX5" fmla="*/ 648096 w 1078783"/>
              <a:gd name="connsiteY5" fmla="*/ 10595 h 1078423"/>
              <a:gd name="connsiteX6" fmla="*/ 1078783 w 1078783"/>
              <a:gd name="connsiteY6" fmla="*/ 539030 h 1078423"/>
              <a:gd name="connsiteX7" fmla="*/ 539390 w 1078783"/>
              <a:gd name="connsiteY7" fmla="*/ 1078423 h 1078423"/>
              <a:gd name="connsiteX8" fmla="*/ 10955 w 1078783"/>
              <a:gd name="connsiteY8" fmla="*/ 647736 h 1078423"/>
              <a:gd name="connsiteX9" fmla="*/ 0 w 1078783"/>
              <a:gd name="connsiteY9" fmla="*/ 539069 h 1078423"/>
              <a:gd name="connsiteX10" fmla="*/ 0 w 1078783"/>
              <a:gd name="connsiteY10" fmla="*/ 538990 h 1078423"/>
              <a:gd name="connsiteX11" fmla="*/ 10955 w 1078783"/>
              <a:gd name="connsiteY11" fmla="*/ 430323 h 1078423"/>
              <a:gd name="connsiteX12" fmla="*/ 430683 w 1078783"/>
              <a:gd name="connsiteY12" fmla="*/ 10595 h 107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783" h="1078423">
                <a:moveTo>
                  <a:pt x="347843" y="215704"/>
                </a:moveTo>
                <a:lnTo>
                  <a:pt x="347843" y="862357"/>
                </a:lnTo>
                <a:lnTo>
                  <a:pt x="905302" y="539031"/>
                </a:lnTo>
                <a:close/>
                <a:moveTo>
                  <a:pt x="535779" y="0"/>
                </a:moveTo>
                <a:lnTo>
                  <a:pt x="543001" y="0"/>
                </a:lnTo>
                <a:lnTo>
                  <a:pt x="648096" y="10595"/>
                </a:lnTo>
                <a:cubicBezTo>
                  <a:pt x="893889" y="60891"/>
                  <a:pt x="1078783" y="278368"/>
                  <a:pt x="1078783" y="539030"/>
                </a:cubicBezTo>
                <a:cubicBezTo>
                  <a:pt x="1078783" y="836928"/>
                  <a:pt x="837288" y="1078423"/>
                  <a:pt x="539390" y="1078423"/>
                </a:cubicBezTo>
                <a:cubicBezTo>
                  <a:pt x="278729" y="1078423"/>
                  <a:pt x="61251" y="893529"/>
                  <a:pt x="10955" y="647736"/>
                </a:cubicBezTo>
                <a:lnTo>
                  <a:pt x="0" y="539069"/>
                </a:lnTo>
                <a:lnTo>
                  <a:pt x="0" y="538990"/>
                </a:lnTo>
                <a:lnTo>
                  <a:pt x="10955" y="430323"/>
                </a:lnTo>
                <a:cubicBezTo>
                  <a:pt x="54066" y="219644"/>
                  <a:pt x="220004" y="53706"/>
                  <a:pt x="430683" y="10595"/>
                </a:cubicBezTo>
                <a:close/>
              </a:path>
            </a:pathLst>
          </a:custGeom>
          <a:solidFill>
            <a:schemeClr val="accent1"/>
          </a:solidFill>
        </p:spPr>
        <p:txBody>
          <a:bodyPr wrap="square">
            <a:noAutofit/>
          </a:bodyPr>
          <a:lstStyle>
            <a:lvl1pPr marL="0" indent="0" algn="ctr">
              <a:buNone/>
              <a:defRPr sz="133">
                <a:noFill/>
              </a:defRPr>
            </a:lvl1pPr>
          </a:lstStyle>
          <a:p>
            <a:pPr lvl="0"/>
            <a:r>
              <a:rPr lang="nl-NL"/>
              <a:t>Klikken om de tekststijl van het model te bewerken</a:t>
            </a:r>
          </a:p>
        </p:txBody>
      </p:sp>
      <p:sp>
        <p:nvSpPr>
          <p:cNvPr id="10" name="Tijdelijke aanduiding voor tekst 9"/>
          <p:cNvSpPr>
            <a:spLocks noGrp="1"/>
          </p:cNvSpPr>
          <p:nvPr>
            <p:ph type="body" sz="quarter" idx="12"/>
          </p:nvPr>
        </p:nvSpPr>
        <p:spPr>
          <a:xfrm>
            <a:off x="420284" y="3411000"/>
            <a:ext cx="5040000" cy="36000"/>
          </a:xfrm>
          <a:solidFill>
            <a:schemeClr val="accent1"/>
          </a:solidFill>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9"/>
          <p:cNvSpPr>
            <a:spLocks noGrp="1"/>
          </p:cNvSpPr>
          <p:nvPr>
            <p:ph type="body" sz="quarter" idx="13"/>
          </p:nvPr>
        </p:nvSpPr>
        <p:spPr>
          <a:xfrm>
            <a:off x="6731716" y="3411000"/>
            <a:ext cx="5040000" cy="36000"/>
          </a:xfrm>
          <a:solidFill>
            <a:schemeClr val="accent1"/>
          </a:solidFill>
        </p:spPr>
        <p:txBody>
          <a:bodyPr/>
          <a:lstStyle>
            <a:lvl1pPr marL="0" indent="0">
              <a:buNone/>
              <a:defRPr sz="133">
                <a:noFill/>
              </a:defRPr>
            </a:lvl1pPr>
            <a:lvl2pPr marL="457189" indent="0">
              <a:buNone/>
              <a:defRPr/>
            </a:lvl2pPr>
          </a:lstStyle>
          <a:p>
            <a:pPr lvl="0"/>
            <a:r>
              <a:rPr lang="nl-NL"/>
              <a:t>Klikken om de tekststijl van het model te bewerken</a:t>
            </a:r>
          </a:p>
        </p:txBody>
      </p:sp>
    </p:spTree>
    <p:extLst>
      <p:ext uri="{BB962C8B-B14F-4D97-AF65-F5344CB8AC3E}">
        <p14:creationId xmlns:p14="http://schemas.microsoft.com/office/powerpoint/2010/main" val="301395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 calcmode="lin" valueType="num">
                                      <p:cBhvr>
                                        <p:cTn id="8" dur="500"/>
                                        <p:tgtEl>
                                          <p:spTgt spid="9"/>
                                        </p:tgtEl>
                                        <p:attrNameLst>
                                          <p:attrName>style.rotation</p:attrName>
                                        </p:attrNameLst>
                                      </p:cBhvr>
                                      <p:tavLst>
                                        <p:tav tm="0">
                                          <p:val>
                                            <p:fltVal val="0"/>
                                          </p:val>
                                        </p:tav>
                                        <p:tav tm="100000">
                                          <p:val>
                                            <p:fltVal val="90"/>
                                          </p:val>
                                        </p:tav>
                                      </p:tavLst>
                                    </p:anim>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31" presetClass="exit" presetSubtype="0" fill="hold" nodeType="clickEffect">
                  <p:stCondLst>
                    <p:cond delay="0"/>
                  </p:stCondLst>
                  <p:childTnLst>
                    <p:anim calcmode="lin" valueType="num">
                      <p:cBhvr>
                        <p:cTn dur="500"/>
                        <p:tgtEl>
                          <p:spTgt spid="9"/>
                        </p:tgtEl>
                        <p:attrNameLst>
                          <p:attrName>ppt_w</p:attrName>
                        </p:attrNameLst>
                      </p:cBhvr>
                      <p:tavLst>
                        <p:tav tm="0">
                          <p:val>
                            <p:strVal val="ppt_w"/>
                          </p:val>
                        </p:tav>
                        <p:tav tm="100000">
                          <p:val>
                            <p:fltVal val="0"/>
                          </p:val>
                        </p:tav>
                      </p:tavLst>
                    </p:anim>
                    <p:anim calcmode="lin" valueType="num">
                      <p:cBhvr>
                        <p:cTn dur="500"/>
                        <p:tgtEl>
                          <p:spTgt spid="9"/>
                        </p:tgtEl>
                        <p:attrNameLst>
                          <p:attrName>ppt_h</p:attrName>
                        </p:attrNameLst>
                      </p:cBhvr>
                      <p:tavLst>
                        <p:tav tm="0">
                          <p:val>
                            <p:strVal val="ppt_h"/>
                          </p:val>
                        </p:tav>
                        <p:tav tm="100000">
                          <p:val>
                            <p:fltVal val="0"/>
                          </p:val>
                        </p:tav>
                      </p:tavLst>
                    </p:anim>
                    <p:anim calcmode="lin" valueType="num">
                      <p:cBhvr>
                        <p:cTn dur="500"/>
                        <p:tgtEl>
                          <p:spTgt spid="9"/>
                        </p:tgtEl>
                        <p:attrNameLst>
                          <p:attrName>style.rotation</p:attrName>
                        </p:attrNameLst>
                      </p:cBhvr>
                      <p:tavLst>
                        <p:tav tm="0">
                          <p:val>
                            <p:fltVal val="0"/>
                          </p:val>
                        </p:tav>
                        <p:tav tm="100000">
                          <p:val>
                            <p:fltVal val="90"/>
                          </p:val>
                        </p:tav>
                      </p:tavLst>
                    </p:anim>
                    <p:animEffect transition="out" filter="fade">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2" fill="hold" nodeType="withEffect">
                  <p:stCondLst>
                    <p:cond delay="0"/>
                  </p:stCondLst>
                  <p:childTnLst>
                    <p:animEffect transition="out" filter="wipe(righ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P spid="11" grpId="0" animBg="1">
        <p:tmplLst>
          <p:tmpl>
            <p:tnLst>
              <p:par>
                <p:cTn presetID="22" presetClass="exit" presetSubtype="8" fill="hold" nodeType="withEffect">
                  <p:stCondLst>
                    <p:cond delay="0"/>
                  </p:stCondLst>
                  <p:childTnLst>
                    <p:animEffect transition="out" filter="wipe(left)">
                      <p:cBhvr>
                        <p:cTn dur="500"/>
                        <p:tgtEl>
                          <p:spTgt spid="11"/>
                        </p:tgtEl>
                      </p:cBhvr>
                    </p:animEffect>
                    <p:set>
                      <p:cBhvr>
                        <p:cTn dur="1" fill="hold">
                          <p:stCondLst>
                            <p:cond delay="499"/>
                          </p:stCondLst>
                        </p:cTn>
                        <p:tgtEl>
                          <p:spTgt spid="11"/>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Video met titel">
    <p:spTree>
      <p:nvGrpSpPr>
        <p:cNvPr id="1" name=""/>
        <p:cNvGrpSpPr/>
        <p:nvPr/>
      </p:nvGrpSpPr>
      <p:grpSpPr>
        <a:xfrm>
          <a:off x="0" y="0"/>
          <a:ext cx="0" cy="0"/>
          <a:chOff x="0" y="0"/>
          <a:chExt cx="0" cy="0"/>
        </a:xfrm>
      </p:grpSpPr>
      <p:sp>
        <p:nvSpPr>
          <p:cNvPr id="3" name="Tijdelijke aanduiding voor media 2">
            <a:extLst>
              <a:ext uri="{FF2B5EF4-FFF2-40B4-BE49-F238E27FC236}">
                <a16:creationId xmlns:a16="http://schemas.microsoft.com/office/drawing/2014/main" id="{BEEEAC2C-FC41-7D2E-509E-550FC0A37698}"/>
              </a:ext>
            </a:extLst>
          </p:cNvPr>
          <p:cNvSpPr>
            <a:spLocks noGrp="1"/>
          </p:cNvSpPr>
          <p:nvPr>
            <p:ph type="media" sz="quarter" idx="10"/>
          </p:nvPr>
        </p:nvSpPr>
        <p:spPr>
          <a:xfrm>
            <a:off x="571500" y="571500"/>
            <a:ext cx="9407386" cy="5714998"/>
          </a:xfrm>
          <a:solidFill>
            <a:schemeClr val="bg1">
              <a:lumMod val="85000"/>
            </a:schemeClr>
          </a:solidFill>
        </p:spPr>
        <p:txBody>
          <a:bodyPr rtlCol="0" anchor="ctr">
            <a:noAutofit/>
          </a:bodyPr>
          <a:lstStyle>
            <a:lvl1pPr marL="0" indent="0" algn="ctr">
              <a:buNone/>
              <a:defRPr sz="1600" b="0" baseline="0"/>
            </a:lvl1pPr>
          </a:lstStyle>
          <a:p>
            <a:pPr lvl="0"/>
            <a:r>
              <a:rPr lang="nl-NL" noProof="0" dirty="0"/>
              <a:t>Klik op het pictogram als u media wilt toevoegen</a:t>
            </a:r>
            <a:endParaRPr lang="nl-BE" noProof="0" dirty="0"/>
          </a:p>
        </p:txBody>
      </p:sp>
      <p:sp>
        <p:nvSpPr>
          <p:cNvPr id="8" name="Tijdelijke aanduiding voor tekst 27">
            <a:extLst>
              <a:ext uri="{FF2B5EF4-FFF2-40B4-BE49-F238E27FC236}">
                <a16:creationId xmlns:a16="http://schemas.microsoft.com/office/drawing/2014/main" id="{2796A13E-5DE7-74AB-72FE-2E333BF10DCB}"/>
              </a:ext>
            </a:extLst>
          </p:cNvPr>
          <p:cNvSpPr>
            <a:spLocks noGrp="1"/>
          </p:cNvSpPr>
          <p:nvPr>
            <p:ph type="body" sz="quarter" idx="26"/>
          </p:nvPr>
        </p:nvSpPr>
        <p:spPr>
          <a:xfrm>
            <a:off x="6640996" y="3453846"/>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tel 1">
            <a:extLst>
              <a:ext uri="{FF2B5EF4-FFF2-40B4-BE49-F238E27FC236}">
                <a16:creationId xmlns:a16="http://schemas.microsoft.com/office/drawing/2014/main" id="{7A10CDAF-F7EC-AEFE-21EB-CB4C9B764021}"/>
              </a:ext>
            </a:extLst>
          </p:cNvPr>
          <p:cNvSpPr>
            <a:spLocks noGrp="1"/>
          </p:cNvSpPr>
          <p:nvPr>
            <p:ph type="title"/>
          </p:nvPr>
        </p:nvSpPr>
        <p:spPr>
          <a:xfrm>
            <a:off x="7114608" y="3811656"/>
            <a:ext cx="4018875" cy="1509118"/>
          </a:xfrm>
        </p:spPr>
        <p:txBody>
          <a:bodyPr/>
          <a:lstStyle>
            <a:lvl1pPr>
              <a:defRPr>
                <a:solidFill>
                  <a:schemeClr val="bg1"/>
                </a:solidFill>
              </a:defRPr>
            </a:lvl1pPr>
          </a:lstStyle>
          <a:p>
            <a:r>
              <a:rPr lang="nl-NL" dirty="0"/>
              <a:t>Klik om stijl te bewerken</a:t>
            </a:r>
            <a:endParaRPr lang="nl-BE" dirty="0"/>
          </a:p>
        </p:txBody>
      </p:sp>
      <p:sp>
        <p:nvSpPr>
          <p:cNvPr id="2" name="Tijdelijke aanduiding voor tekst 2">
            <a:extLst>
              <a:ext uri="{FF2B5EF4-FFF2-40B4-BE49-F238E27FC236}">
                <a16:creationId xmlns:a16="http://schemas.microsoft.com/office/drawing/2014/main" id="{1FFAF9F9-60FA-2FBD-EB4A-ACBC0A6B44B8}"/>
              </a:ext>
            </a:extLst>
          </p:cNvPr>
          <p:cNvSpPr>
            <a:spLocks noGrp="1"/>
          </p:cNvSpPr>
          <p:nvPr>
            <p:ph type="body" sz="quarter" idx="32" hasCustomPrompt="1"/>
          </p:nvPr>
        </p:nvSpPr>
        <p:spPr>
          <a:xfrm>
            <a:off x="571500" y="6295690"/>
            <a:ext cx="9407386"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2034361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tmplLst>
          <p:tmpl>
            <p:tnLst>
              <p:par>
                <p:cTn presetID="2" presetClass="entr" presetSubtype="2"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2" grpId="0" build="p">
        <p:tmplLst>
          <p:tmpl lvl="1">
            <p:tnLst>
              <p:par>
                <p:cTn presetID="10" presetClass="entr" presetSubtype="0" fill="hold" nodeType="withEffect">
                  <p:stCondLst>
                    <p:cond delay="25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Eind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Eindslides</a:t>
            </a:r>
            <a:endParaRPr lang="nl-BE" sz="8800" b="1" dirty="0">
              <a:solidFill>
                <a:schemeClr val="bg1"/>
              </a:solidFill>
              <a:latin typeface="+mj-lt"/>
            </a:endParaRPr>
          </a:p>
        </p:txBody>
      </p:sp>
    </p:spTree>
    <p:extLst>
      <p:ext uri="{BB962C8B-B14F-4D97-AF65-F5344CB8AC3E}">
        <p14:creationId xmlns:p14="http://schemas.microsoft.com/office/powerpoint/2010/main" val="94368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PhAnim="0" preserve="1" userDrawn="1">
  <p:cSld name="Einde met contactgegeven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01A79EC-28B7-8FCE-7D5B-DC0956CAFAE5}"/>
              </a:ext>
            </a:extLst>
          </p:cNvPr>
          <p:cNvSpPr/>
          <p:nvPr userDrawn="1"/>
        </p:nvSpPr>
        <p:spPr>
          <a:xfrm>
            <a:off x="586540" y="583531"/>
            <a:ext cx="11018920" cy="5750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Graphic 19">
            <a:extLst>
              <a:ext uri="{FF2B5EF4-FFF2-40B4-BE49-F238E27FC236}">
                <a16:creationId xmlns:a16="http://schemas.microsoft.com/office/drawing/2014/main" id="{D3F20987-0B46-D435-87AC-D26ACBE7C1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624" y="2627056"/>
            <a:ext cx="1842926" cy="1842926"/>
          </a:xfrm>
          <a:prstGeom prst="rect">
            <a:avLst/>
          </a:prstGeom>
        </p:spPr>
      </p:pic>
      <p:sp>
        <p:nvSpPr>
          <p:cNvPr id="21" name="Titel 7">
            <a:extLst>
              <a:ext uri="{FF2B5EF4-FFF2-40B4-BE49-F238E27FC236}">
                <a16:creationId xmlns:a16="http://schemas.microsoft.com/office/drawing/2014/main" id="{13EA7FC4-7AB0-195E-EF15-400B335FD464}"/>
              </a:ext>
            </a:extLst>
          </p:cNvPr>
          <p:cNvSpPr>
            <a:spLocks noGrp="1"/>
          </p:cNvSpPr>
          <p:nvPr>
            <p:ph type="title" hasCustomPrompt="1"/>
          </p:nvPr>
        </p:nvSpPr>
        <p:spPr>
          <a:xfrm>
            <a:off x="5141015" y="2754337"/>
            <a:ext cx="5910232" cy="791622"/>
          </a:xfrm>
        </p:spPr>
        <p:txBody>
          <a:bodyPr anchor="b">
            <a:noAutofit/>
          </a:bodyPr>
          <a:lstStyle>
            <a:lvl1pPr>
              <a:defRPr sz="2800">
                <a:solidFill>
                  <a:schemeClr val="bg1"/>
                </a:solidFill>
              </a:defRPr>
            </a:lvl1pPr>
          </a:lstStyle>
          <a:p>
            <a:r>
              <a:rPr lang="nl-NL" dirty="0"/>
              <a:t>Klikken om contactgegevens toe te voegen</a:t>
            </a:r>
            <a:endParaRPr lang="nl-BE" dirty="0"/>
          </a:p>
        </p:txBody>
      </p:sp>
      <p:sp>
        <p:nvSpPr>
          <p:cNvPr id="22" name="Tijdelijke aanduiding voor tekst 9">
            <a:extLst>
              <a:ext uri="{FF2B5EF4-FFF2-40B4-BE49-F238E27FC236}">
                <a16:creationId xmlns:a16="http://schemas.microsoft.com/office/drawing/2014/main" id="{E66668AF-1688-DBE8-C001-15DE4B315886}"/>
              </a:ext>
            </a:extLst>
          </p:cNvPr>
          <p:cNvSpPr>
            <a:spLocks noGrp="1"/>
          </p:cNvSpPr>
          <p:nvPr>
            <p:ph type="body" sz="quarter" idx="15"/>
          </p:nvPr>
        </p:nvSpPr>
        <p:spPr>
          <a:xfrm>
            <a:off x="4554750" y="2130882"/>
            <a:ext cx="18000" cy="2835275"/>
          </a:xfrm>
          <a:solidFill>
            <a:schemeClr val="bg1"/>
          </a:solidFill>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11">
            <a:extLst>
              <a:ext uri="{FF2B5EF4-FFF2-40B4-BE49-F238E27FC236}">
                <a16:creationId xmlns:a16="http://schemas.microsoft.com/office/drawing/2014/main" id="{ECDDADC6-EB87-1D57-3F91-92CBD59B4EED}"/>
              </a:ext>
            </a:extLst>
          </p:cNvPr>
          <p:cNvSpPr>
            <a:spLocks noGrp="1"/>
          </p:cNvSpPr>
          <p:nvPr>
            <p:ph type="body" sz="quarter" idx="16" hasCustomPrompt="1"/>
          </p:nvPr>
        </p:nvSpPr>
        <p:spPr>
          <a:xfrm>
            <a:off x="5141410" y="3631018"/>
            <a:ext cx="5932631" cy="995490"/>
          </a:xfrm>
        </p:spPr>
        <p:txBody>
          <a:bodyPr>
            <a:normAutofit/>
          </a:bodyPr>
          <a:lstStyle>
            <a:lvl1pPr marL="0" indent="0">
              <a:buNone/>
              <a:defRPr sz="1800" baseline="0">
                <a:solidFill>
                  <a:schemeClr val="bg1"/>
                </a:solidFill>
                <a:latin typeface="+mn-lt"/>
              </a:defRPr>
            </a:lvl1pPr>
          </a:lstStyle>
          <a:p>
            <a:pPr lvl="0"/>
            <a:r>
              <a:rPr lang="nl-NL" dirty="0"/>
              <a:t>Klikken om een URL toe te voegen</a:t>
            </a:r>
            <a:endParaRPr lang="nl-BE" dirty="0"/>
          </a:p>
        </p:txBody>
      </p:sp>
    </p:spTree>
    <p:extLst>
      <p:ext uri="{BB962C8B-B14F-4D97-AF65-F5344CB8AC3E}">
        <p14:creationId xmlns:p14="http://schemas.microsoft.com/office/powerpoint/2010/main" val="32118107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9" presetID="16" presetClass="entr" presetSubtype="4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Horizontal)">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16" presetClass="entr" presetSubtype="4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barn(outHorizontal)">
                      <p:cBhvr>
                        <p:cTn dur="500"/>
                        <p:tgtEl>
                          <p:spTgt spid="22"/>
                        </p:tgtEl>
                      </p:cBhvr>
                    </p:animEffect>
                  </p:childTnLst>
                </p:cTn>
              </p:par>
            </p:tnLst>
          </p:tmpl>
        </p:tmplLst>
      </p:bldP>
      <p:bldP spid="23" grpId="0" build="p">
        <p:tmplLst>
          <p:tmpl lvl="1">
            <p:tnLst>
              <p:par>
                <p:cTn presetID="2" presetClass="entr" presetSubtype="4"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eld + titel + tekst - versie 2">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EFA1AF0-9386-A4E3-5FCA-E9FBB0C3B500}"/>
              </a:ext>
            </a:extLst>
          </p:cNvPr>
          <p:cNvSpPr>
            <a:spLocks noGrp="1"/>
          </p:cNvSpPr>
          <p:nvPr>
            <p:ph type="body" sz="quarter" idx="28"/>
          </p:nvPr>
        </p:nvSpPr>
        <p:spPr>
          <a:xfrm>
            <a:off x="0" y="571500"/>
            <a:ext cx="6096000" cy="6286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571499" y="1087419"/>
            <a:ext cx="6096000" cy="4692022"/>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2" name="Titel 1">
            <a:extLst>
              <a:ext uri="{FF2B5EF4-FFF2-40B4-BE49-F238E27FC236}">
                <a16:creationId xmlns:a16="http://schemas.microsoft.com/office/drawing/2014/main" id="{BB91A8DD-D29C-DE0B-1E60-EA3CC50ADF85}"/>
              </a:ext>
            </a:extLst>
          </p:cNvPr>
          <p:cNvSpPr>
            <a:spLocks noGrp="1"/>
          </p:cNvSpPr>
          <p:nvPr>
            <p:ph type="title"/>
          </p:nvPr>
        </p:nvSpPr>
        <p:spPr>
          <a:xfrm>
            <a:off x="7200900" y="571501"/>
            <a:ext cx="4419602" cy="1257300"/>
          </a:xfrm>
        </p:spPr>
        <p:txBody>
          <a:bodyPr anchor="b"/>
          <a:lstStyle>
            <a:lvl1pPr>
              <a:defRPr>
                <a:solidFill>
                  <a:schemeClr val="accent1"/>
                </a:solidFill>
              </a:defRPr>
            </a:lvl1pPr>
          </a:lstStyle>
          <a:p>
            <a:r>
              <a:rPr lang="nl-NL"/>
              <a:t>Klik om stijl te bewerken</a:t>
            </a:r>
            <a:endParaRPr lang="nl-BE" dirty="0"/>
          </a:p>
        </p:txBody>
      </p:sp>
      <p:sp>
        <p:nvSpPr>
          <p:cNvPr id="4" name="Tijdelijke aanduiding voor tekst 3">
            <a:extLst>
              <a:ext uri="{FF2B5EF4-FFF2-40B4-BE49-F238E27FC236}">
                <a16:creationId xmlns:a16="http://schemas.microsoft.com/office/drawing/2014/main" id="{E353CE63-CC50-337C-F5C8-3D46AECF22FA}"/>
              </a:ext>
            </a:extLst>
          </p:cNvPr>
          <p:cNvSpPr>
            <a:spLocks noGrp="1"/>
          </p:cNvSpPr>
          <p:nvPr>
            <p:ph type="body" sz="quarter" idx="30"/>
          </p:nvPr>
        </p:nvSpPr>
        <p:spPr>
          <a:xfrm>
            <a:off x="7204542" y="1998921"/>
            <a:ext cx="4415959" cy="42875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3" name="Tijdelijke aanduiding voor voettekst 2">
            <a:extLst>
              <a:ext uri="{FF2B5EF4-FFF2-40B4-BE49-F238E27FC236}">
                <a16:creationId xmlns:a16="http://schemas.microsoft.com/office/drawing/2014/main" id="{685BA372-C92D-C7B6-D274-DF1A3D5FB095}"/>
              </a:ext>
            </a:extLst>
          </p:cNvPr>
          <p:cNvSpPr>
            <a:spLocks noGrp="1"/>
          </p:cNvSpPr>
          <p:nvPr>
            <p:ph type="ftr" sz="quarter" idx="32"/>
          </p:nvPr>
        </p:nvSpPr>
        <p:spPr/>
        <p:txBody>
          <a:bodyPr/>
          <a:lstStyle/>
          <a:p>
            <a:endParaRPr lang="nl-BE" dirty="0"/>
          </a:p>
        </p:txBody>
      </p:sp>
      <p:sp>
        <p:nvSpPr>
          <p:cNvPr id="5" name="Tijdelijke aanduiding voor dianummer 4">
            <a:extLst>
              <a:ext uri="{FF2B5EF4-FFF2-40B4-BE49-F238E27FC236}">
                <a16:creationId xmlns:a16="http://schemas.microsoft.com/office/drawing/2014/main" id="{EFE0DF3D-E88E-E13A-D6C4-E3F94C268878}"/>
              </a:ext>
            </a:extLst>
          </p:cNvPr>
          <p:cNvSpPr>
            <a:spLocks noGrp="1"/>
          </p:cNvSpPr>
          <p:nvPr>
            <p:ph type="sldNum" sz="quarter" idx="33"/>
          </p:nvPr>
        </p:nvSpPr>
        <p:spPr/>
        <p:txBody>
          <a:bodyPr/>
          <a:lstStyle/>
          <a:p>
            <a:fld id="{6008D383-A939-4037-8B54-952B3017155F}" type="slidenum">
              <a:rPr lang="nl-BE" smtClean="0"/>
              <a:pPr/>
              <a:t>‹nr.›</a:t>
            </a:fld>
            <a:endParaRPr lang="nl-BE" dirty="0"/>
          </a:p>
        </p:txBody>
      </p:sp>
      <p:sp>
        <p:nvSpPr>
          <p:cNvPr id="8" name="Tijdelijke aanduiding voor tekst 2">
            <a:extLst>
              <a:ext uri="{FF2B5EF4-FFF2-40B4-BE49-F238E27FC236}">
                <a16:creationId xmlns:a16="http://schemas.microsoft.com/office/drawing/2014/main" id="{F02B4623-A069-45B5-FB70-0B30AA2455AE}"/>
              </a:ext>
            </a:extLst>
          </p:cNvPr>
          <p:cNvSpPr>
            <a:spLocks noGrp="1"/>
          </p:cNvSpPr>
          <p:nvPr>
            <p:ph type="body" sz="quarter" idx="34" hasCustomPrompt="1"/>
          </p:nvPr>
        </p:nvSpPr>
        <p:spPr>
          <a:xfrm>
            <a:off x="571499" y="5782707"/>
            <a:ext cx="6096000"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7854511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45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2" presetClass="entr" presetSubtype="2" decel="100000" fill="hold" grpId="0" nodeType="withEffect">
                                  <p:stCondLst>
                                    <p:cond delay="40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950"/>
                            </p:stCondLst>
                            <p:childTnLst>
                              <p:par>
                                <p:cTn id="21" presetID="22" presetClass="entr" presetSubtype="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6" grpId="0" animBg="1"/>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P spid="8" grpId="0" build="p">
        <p:tmplLst>
          <p:tmpl lvl="1">
            <p:tnLst>
              <p:par>
                <p:cTn presetID="10" presetClass="entr" presetSubtype="0" fill="hold" nodeType="withEffect">
                  <p:stCondLst>
                    <p:cond delay="4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PhAnim="0" preserve="1" userDrawn="1">
  <p:cSld name="Einde met contactgegevens + beeld">
    <p:spTree>
      <p:nvGrpSpPr>
        <p:cNvPr id="1" name=""/>
        <p:cNvGrpSpPr/>
        <p:nvPr/>
      </p:nvGrpSpPr>
      <p:grpSpPr>
        <a:xfrm>
          <a:off x="0" y="0"/>
          <a:ext cx="0" cy="0"/>
          <a:chOff x="0" y="0"/>
          <a:chExt cx="0" cy="0"/>
        </a:xfrm>
      </p:grpSpPr>
      <p:sp>
        <p:nvSpPr>
          <p:cNvPr id="34" name="Tijdelijke aanduiding voor afbeelding 33">
            <a:extLst>
              <a:ext uri="{FF2B5EF4-FFF2-40B4-BE49-F238E27FC236}">
                <a16:creationId xmlns:a16="http://schemas.microsoft.com/office/drawing/2014/main" id="{9678DE52-5713-918B-E80B-62A0349ECD9E}"/>
              </a:ext>
            </a:extLst>
          </p:cNvPr>
          <p:cNvSpPr>
            <a:spLocks noGrp="1"/>
          </p:cNvSpPr>
          <p:nvPr>
            <p:ph type="pic" sz="quarter" idx="27"/>
          </p:nvPr>
        </p:nvSpPr>
        <p:spPr>
          <a:xfrm>
            <a:off x="1091206" y="571499"/>
            <a:ext cx="10529293" cy="5714999"/>
          </a:xfrm>
          <a:custGeom>
            <a:avLst/>
            <a:gdLst>
              <a:gd name="connsiteX0" fmla="*/ 759527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59527 w 9991344"/>
              <a:gd name="connsiteY5" fmla="*/ 1279234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59527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20676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20676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14200 w 9991344"/>
              <a:gd name="connsiteY5" fmla="*/ 1275822 h 5715000"/>
              <a:gd name="connsiteX6" fmla="*/ 717438 w 9991344"/>
              <a:gd name="connsiteY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1344" h="5715000">
                <a:moveTo>
                  <a:pt x="717438" y="0"/>
                </a:moveTo>
                <a:lnTo>
                  <a:pt x="9991344" y="0"/>
                </a:lnTo>
                <a:lnTo>
                  <a:pt x="9991344" y="5715000"/>
                </a:lnTo>
                <a:lnTo>
                  <a:pt x="0" y="5715000"/>
                </a:lnTo>
                <a:lnTo>
                  <a:pt x="0" y="1279234"/>
                </a:lnTo>
                <a:lnTo>
                  <a:pt x="714200" y="1275822"/>
                </a:lnTo>
                <a:cubicBezTo>
                  <a:pt x="714200" y="849411"/>
                  <a:pt x="717438" y="426411"/>
                  <a:pt x="717438" y="0"/>
                </a:cubicBezTo>
                <a:close/>
              </a:path>
            </a:pathLst>
          </a:cu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grpSp>
        <p:nvGrpSpPr>
          <p:cNvPr id="7" name="Groep 6">
            <a:extLst>
              <a:ext uri="{FF2B5EF4-FFF2-40B4-BE49-F238E27FC236}">
                <a16:creationId xmlns:a16="http://schemas.microsoft.com/office/drawing/2014/main" id="{5C09AD3D-BE40-B816-D763-C2CD4939BB7F}"/>
              </a:ext>
            </a:extLst>
          </p:cNvPr>
          <p:cNvGrpSpPr/>
          <p:nvPr userDrawn="1"/>
        </p:nvGrpSpPr>
        <p:grpSpPr>
          <a:xfrm>
            <a:off x="571500" y="571500"/>
            <a:ext cx="1279235" cy="1279235"/>
            <a:chOff x="10573383" y="6188077"/>
            <a:chExt cx="669244" cy="669244"/>
          </a:xfrm>
        </p:grpSpPr>
        <p:sp>
          <p:nvSpPr>
            <p:cNvPr id="8" name="Vrije vorm: vorm 7">
              <a:extLst>
                <a:ext uri="{FF2B5EF4-FFF2-40B4-BE49-F238E27FC236}">
                  <a16:creationId xmlns:a16="http://schemas.microsoft.com/office/drawing/2014/main" id="{BECBCD22-87C9-CEF5-DB23-9D98C4EA12C5}"/>
                </a:ext>
              </a:extLst>
            </p:cNvPr>
            <p:cNvSpPr/>
            <p:nvPr/>
          </p:nvSpPr>
          <p:spPr>
            <a:xfrm>
              <a:off x="10573383" y="6188077"/>
              <a:ext cx="669244" cy="669244"/>
            </a:xfrm>
            <a:custGeom>
              <a:avLst/>
              <a:gdLst>
                <a:gd name="connsiteX0" fmla="*/ 0 w 669244"/>
                <a:gd name="connsiteY0" fmla="*/ 0 h 669244"/>
                <a:gd name="connsiteX1" fmla="*/ 669244 w 669244"/>
                <a:gd name="connsiteY1" fmla="*/ 0 h 669244"/>
                <a:gd name="connsiteX2" fmla="*/ 669244 w 669244"/>
                <a:gd name="connsiteY2" fmla="*/ 669244 h 669244"/>
                <a:gd name="connsiteX3" fmla="*/ 0 w 669244"/>
                <a:gd name="connsiteY3" fmla="*/ 669244 h 669244"/>
              </a:gdLst>
              <a:ahLst/>
              <a:cxnLst>
                <a:cxn ang="0">
                  <a:pos x="connsiteX0" y="connsiteY0"/>
                </a:cxn>
                <a:cxn ang="0">
                  <a:pos x="connsiteX1" y="connsiteY1"/>
                </a:cxn>
                <a:cxn ang="0">
                  <a:pos x="connsiteX2" y="connsiteY2"/>
                </a:cxn>
                <a:cxn ang="0">
                  <a:pos x="connsiteX3" y="connsiteY3"/>
                </a:cxn>
              </a:cxnLst>
              <a:rect l="l" t="t" r="r" b="b"/>
              <a:pathLst>
                <a:path w="669244" h="669244">
                  <a:moveTo>
                    <a:pt x="0" y="0"/>
                  </a:moveTo>
                  <a:lnTo>
                    <a:pt x="669244" y="0"/>
                  </a:lnTo>
                  <a:lnTo>
                    <a:pt x="669244" y="669244"/>
                  </a:lnTo>
                  <a:lnTo>
                    <a:pt x="0" y="669244"/>
                  </a:lnTo>
                  <a:close/>
                </a:path>
              </a:pathLst>
            </a:custGeom>
            <a:solidFill>
              <a:schemeClr val="accent2"/>
            </a:solidFill>
            <a:ln w="127"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D849FE88-2F94-D47A-2D02-15BD235A602F}"/>
                </a:ext>
              </a:extLst>
            </p:cNvPr>
            <p:cNvSpPr/>
            <p:nvPr/>
          </p:nvSpPr>
          <p:spPr>
            <a:xfrm>
              <a:off x="10744700" y="6352665"/>
              <a:ext cx="325753" cy="340332"/>
            </a:xfrm>
            <a:custGeom>
              <a:avLst/>
              <a:gdLst>
                <a:gd name="connsiteX0" fmla="*/ 250882 w 325753"/>
                <a:gd name="connsiteY0" fmla="*/ 340333 h 340332"/>
                <a:gd name="connsiteX1" fmla="*/ 224144 w 325753"/>
                <a:gd name="connsiteY1" fmla="*/ 264487 h 340332"/>
                <a:gd name="connsiteX2" fmla="*/ 99662 w 325753"/>
                <a:gd name="connsiteY2" fmla="*/ 264487 h 340332"/>
                <a:gd name="connsiteX3" fmla="*/ 72924 w 325753"/>
                <a:gd name="connsiteY3" fmla="*/ 340333 h 340332"/>
                <a:gd name="connsiteX4" fmla="*/ 0 w 325753"/>
                <a:gd name="connsiteY4" fmla="*/ 340333 h 340332"/>
                <a:gd name="connsiteX5" fmla="*/ 130296 w 325753"/>
                <a:gd name="connsiteY5" fmla="*/ 0 h 340332"/>
                <a:gd name="connsiteX6" fmla="*/ 196432 w 325753"/>
                <a:gd name="connsiteY6" fmla="*/ 0 h 340332"/>
                <a:gd name="connsiteX7" fmla="*/ 325754 w 325753"/>
                <a:gd name="connsiteY7" fmla="*/ 340333 h 340332"/>
                <a:gd name="connsiteX8" fmla="*/ 250882 w 325753"/>
                <a:gd name="connsiteY8" fmla="*/ 340333 h 340332"/>
                <a:gd name="connsiteX9" fmla="*/ 178931 w 325753"/>
                <a:gd name="connsiteY9" fmla="*/ 138057 h 340332"/>
                <a:gd name="connsiteX10" fmla="*/ 161903 w 325753"/>
                <a:gd name="connsiteY10" fmla="*/ 85054 h 340332"/>
                <a:gd name="connsiteX11" fmla="*/ 144875 w 325753"/>
                <a:gd name="connsiteY11" fmla="*/ 138057 h 340332"/>
                <a:gd name="connsiteX12" fmla="*/ 122977 w 325753"/>
                <a:gd name="connsiteY12" fmla="*/ 199796 h 340332"/>
                <a:gd name="connsiteX13" fmla="*/ 200770 w 325753"/>
                <a:gd name="connsiteY13" fmla="*/ 199796 h 340332"/>
                <a:gd name="connsiteX14" fmla="*/ 178902 w 325753"/>
                <a:gd name="connsiteY14" fmla="*/ 138057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3" h="340332">
                  <a:moveTo>
                    <a:pt x="250882" y="340333"/>
                  </a:moveTo>
                  <a:lnTo>
                    <a:pt x="224144" y="264487"/>
                  </a:lnTo>
                  <a:lnTo>
                    <a:pt x="99662" y="264487"/>
                  </a:lnTo>
                  <a:lnTo>
                    <a:pt x="72924" y="340333"/>
                  </a:lnTo>
                  <a:lnTo>
                    <a:pt x="0" y="340333"/>
                  </a:lnTo>
                  <a:lnTo>
                    <a:pt x="130296" y="0"/>
                  </a:lnTo>
                  <a:lnTo>
                    <a:pt x="196432" y="0"/>
                  </a:lnTo>
                  <a:lnTo>
                    <a:pt x="325754" y="340333"/>
                  </a:lnTo>
                  <a:lnTo>
                    <a:pt x="250882" y="340333"/>
                  </a:lnTo>
                  <a:close/>
                  <a:moveTo>
                    <a:pt x="178931" y="138057"/>
                  </a:moveTo>
                  <a:cubicBezTo>
                    <a:pt x="172114" y="118137"/>
                    <a:pt x="165326" y="97714"/>
                    <a:pt x="161903" y="85054"/>
                  </a:cubicBezTo>
                  <a:cubicBezTo>
                    <a:pt x="158509" y="97685"/>
                    <a:pt x="151692" y="118107"/>
                    <a:pt x="144875" y="138057"/>
                  </a:cubicBezTo>
                  <a:lnTo>
                    <a:pt x="122977" y="199796"/>
                  </a:lnTo>
                  <a:lnTo>
                    <a:pt x="200770" y="199796"/>
                  </a:lnTo>
                  <a:lnTo>
                    <a:pt x="178902" y="138057"/>
                  </a:lnTo>
                  <a:close/>
                </a:path>
              </a:pathLst>
            </a:custGeom>
            <a:solidFill>
              <a:srgbClr val="FFFFFF"/>
            </a:solidFill>
            <a:ln w="2937"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6624EE60-E0E5-CD32-F42B-2522F28FD4FA}"/>
                </a:ext>
              </a:extLst>
            </p:cNvPr>
            <p:cNvSpPr/>
            <p:nvPr/>
          </p:nvSpPr>
          <p:spPr>
            <a:xfrm>
              <a:off x="10617916" y="6464855"/>
              <a:ext cx="121058" cy="73603"/>
            </a:xfrm>
            <a:custGeom>
              <a:avLst/>
              <a:gdLst>
                <a:gd name="connsiteX0" fmla="*/ 112677 w 121058"/>
                <a:gd name="connsiteY0" fmla="*/ 67391 h 73603"/>
                <a:gd name="connsiteX1" fmla="*/ 101138 w 121058"/>
                <a:gd name="connsiteY1" fmla="*/ 73116 h 73603"/>
                <a:gd name="connsiteX2" fmla="*/ 6227 w 121058"/>
                <a:gd name="connsiteY2" fmla="*/ 41273 h 73603"/>
                <a:gd name="connsiteX3" fmla="*/ 472 w 121058"/>
                <a:gd name="connsiteY3" fmla="*/ 29733 h 73603"/>
                <a:gd name="connsiteX4" fmla="*/ 8382 w 121058"/>
                <a:gd name="connsiteY4" fmla="*/ 6212 h 73603"/>
                <a:gd name="connsiteX5" fmla="*/ 19921 w 121058"/>
                <a:gd name="connsiteY5" fmla="*/ 487 h 73603"/>
                <a:gd name="connsiteX6" fmla="*/ 114832 w 121058"/>
                <a:gd name="connsiteY6" fmla="*/ 32330 h 73603"/>
                <a:gd name="connsiteX7" fmla="*/ 120586 w 121058"/>
                <a:gd name="connsiteY7" fmla="*/ 43870 h 73603"/>
                <a:gd name="connsiteX8" fmla="*/ 112707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112677" y="67391"/>
                  </a:moveTo>
                  <a:cubicBezTo>
                    <a:pt x="111084" y="72172"/>
                    <a:pt x="105919" y="74739"/>
                    <a:pt x="101138" y="73116"/>
                  </a:cubicBezTo>
                  <a:lnTo>
                    <a:pt x="6227" y="41273"/>
                  </a:lnTo>
                  <a:cubicBezTo>
                    <a:pt x="1446" y="39679"/>
                    <a:pt x="-1121" y="34514"/>
                    <a:pt x="472" y="29733"/>
                  </a:cubicBezTo>
                  <a:lnTo>
                    <a:pt x="8382" y="6212"/>
                  </a:lnTo>
                  <a:cubicBezTo>
                    <a:pt x="9975" y="1431"/>
                    <a:pt x="15140" y="-1136"/>
                    <a:pt x="19921" y="487"/>
                  </a:cubicBezTo>
                  <a:lnTo>
                    <a:pt x="114832" y="32330"/>
                  </a:lnTo>
                  <a:cubicBezTo>
                    <a:pt x="119612" y="33924"/>
                    <a:pt x="122180" y="39089"/>
                    <a:pt x="120586" y="43870"/>
                  </a:cubicBezTo>
                  <a:lnTo>
                    <a:pt x="112707" y="67391"/>
                  </a:lnTo>
                  <a:close/>
                </a:path>
              </a:pathLst>
            </a:custGeom>
            <a:solidFill>
              <a:srgbClr val="F18A00"/>
            </a:solidFill>
            <a:ln w="2937"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95E2426-7BED-9D6B-8572-E13B7E0A8FCD}"/>
                </a:ext>
              </a:extLst>
            </p:cNvPr>
            <p:cNvSpPr/>
            <p:nvPr/>
          </p:nvSpPr>
          <p:spPr>
            <a:xfrm>
              <a:off x="10632170" y="6577015"/>
              <a:ext cx="93730" cy="65753"/>
            </a:xfrm>
            <a:custGeom>
              <a:avLst/>
              <a:gdLst>
                <a:gd name="connsiteX0" fmla="*/ 93258 w 93730"/>
                <a:gd name="connsiteY0" fmla="*/ 29748 h 65753"/>
                <a:gd name="connsiteX1" fmla="*/ 87503 w 93730"/>
                <a:gd name="connsiteY1" fmla="*/ 41288 h 65753"/>
                <a:gd name="connsiteX2" fmla="*/ 19891 w 93730"/>
                <a:gd name="connsiteY2" fmla="*/ 65281 h 65753"/>
                <a:gd name="connsiteX3" fmla="*/ 8352 w 93730"/>
                <a:gd name="connsiteY3" fmla="*/ 59526 h 65753"/>
                <a:gd name="connsiteX4" fmla="*/ 472 w 93730"/>
                <a:gd name="connsiteY4" fmla="*/ 36005 h 65753"/>
                <a:gd name="connsiteX5" fmla="*/ 6227 w 93730"/>
                <a:gd name="connsiteY5" fmla="*/ 24466 h 65753"/>
                <a:gd name="connsiteX6" fmla="*/ 73839 w 93730"/>
                <a:gd name="connsiteY6" fmla="*/ 472 h 65753"/>
                <a:gd name="connsiteX7" fmla="*/ 85379 w 93730"/>
                <a:gd name="connsiteY7" fmla="*/ 6227 h 65753"/>
                <a:gd name="connsiteX8" fmla="*/ 93258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93258" y="29748"/>
                  </a:moveTo>
                  <a:cubicBezTo>
                    <a:pt x="94852" y="34529"/>
                    <a:pt x="92284" y="39694"/>
                    <a:pt x="87503" y="41288"/>
                  </a:cubicBezTo>
                  <a:lnTo>
                    <a:pt x="19891" y="65281"/>
                  </a:lnTo>
                  <a:cubicBezTo>
                    <a:pt x="15110" y="66874"/>
                    <a:pt x="9946" y="64307"/>
                    <a:pt x="8352" y="59526"/>
                  </a:cubicBezTo>
                  <a:lnTo>
                    <a:pt x="472" y="36005"/>
                  </a:lnTo>
                  <a:cubicBezTo>
                    <a:pt x="-1121" y="31224"/>
                    <a:pt x="1446" y="26059"/>
                    <a:pt x="6227" y="24466"/>
                  </a:cubicBezTo>
                  <a:lnTo>
                    <a:pt x="73839" y="472"/>
                  </a:lnTo>
                  <a:cubicBezTo>
                    <a:pt x="78620" y="-1121"/>
                    <a:pt x="83785" y="1446"/>
                    <a:pt x="85379" y="6227"/>
                  </a:cubicBezTo>
                  <a:lnTo>
                    <a:pt x="93258" y="29748"/>
                  </a:lnTo>
                  <a:close/>
                </a:path>
              </a:pathLst>
            </a:custGeom>
            <a:solidFill>
              <a:srgbClr val="F18A00"/>
            </a:solidFill>
            <a:ln w="2937"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4673BD34-0966-EF10-7E79-B138FDC14770}"/>
                </a:ext>
              </a:extLst>
            </p:cNvPr>
            <p:cNvSpPr/>
            <p:nvPr/>
          </p:nvSpPr>
          <p:spPr>
            <a:xfrm>
              <a:off x="10703265" y="6372669"/>
              <a:ext cx="80720" cy="90937"/>
            </a:xfrm>
            <a:custGeom>
              <a:avLst/>
              <a:gdLst>
                <a:gd name="connsiteX0" fmla="*/ 3541 w 80720"/>
                <a:gd name="connsiteY0" fmla="*/ 17063 h 90937"/>
                <a:gd name="connsiteX1" fmla="*/ 1918 w 80720"/>
                <a:gd name="connsiteY1" fmla="*/ 29842 h 90937"/>
                <a:gd name="connsiteX2" fmla="*/ 44769 w 80720"/>
                <a:gd name="connsiteY2" fmla="*/ 87391 h 90937"/>
                <a:gd name="connsiteX3" fmla="*/ 57548 w 80720"/>
                <a:gd name="connsiteY3" fmla="*/ 89043 h 90937"/>
                <a:gd name="connsiteX4" fmla="*/ 77174 w 80720"/>
                <a:gd name="connsiteY4" fmla="*/ 73874 h 90937"/>
                <a:gd name="connsiteX5" fmla="*/ 78826 w 80720"/>
                <a:gd name="connsiteY5" fmla="*/ 61095 h 90937"/>
                <a:gd name="connsiteX6" fmla="*/ 35975 w 80720"/>
                <a:gd name="connsiteY6" fmla="*/ 3547 h 90937"/>
                <a:gd name="connsiteX7" fmla="*/ 23196 w 80720"/>
                <a:gd name="connsiteY7" fmla="*/ 1894 h 90937"/>
                <a:gd name="connsiteX8" fmla="*/ 3571 w 80720"/>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 h="90937">
                  <a:moveTo>
                    <a:pt x="3541" y="17063"/>
                  </a:moveTo>
                  <a:cubicBezTo>
                    <a:pt x="-443" y="20133"/>
                    <a:pt x="-1181" y="25858"/>
                    <a:pt x="1918" y="29842"/>
                  </a:cubicBezTo>
                  <a:lnTo>
                    <a:pt x="44769" y="87391"/>
                  </a:lnTo>
                  <a:cubicBezTo>
                    <a:pt x="47839" y="91375"/>
                    <a:pt x="53564" y="92113"/>
                    <a:pt x="57548" y="89043"/>
                  </a:cubicBezTo>
                  <a:lnTo>
                    <a:pt x="77174" y="73874"/>
                  </a:lnTo>
                  <a:cubicBezTo>
                    <a:pt x="81158" y="70805"/>
                    <a:pt x="81896" y="65080"/>
                    <a:pt x="78826" y="61095"/>
                  </a:cubicBezTo>
                  <a:lnTo>
                    <a:pt x="35975" y="3547"/>
                  </a:lnTo>
                  <a:cubicBezTo>
                    <a:pt x="32906" y="-437"/>
                    <a:pt x="27180" y="-1175"/>
                    <a:pt x="23196" y="1894"/>
                  </a:cubicBezTo>
                  <a:lnTo>
                    <a:pt x="3571" y="17063"/>
                  </a:lnTo>
                  <a:close/>
                </a:path>
              </a:pathLst>
            </a:custGeom>
            <a:solidFill>
              <a:srgbClr val="F18A00"/>
            </a:solidFill>
            <a:ln w="2937"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B43DD835-AB68-9C21-0018-C9B6130660A6}"/>
                </a:ext>
              </a:extLst>
            </p:cNvPr>
            <p:cNvSpPr/>
            <p:nvPr/>
          </p:nvSpPr>
          <p:spPr>
            <a:xfrm>
              <a:off x="11075500" y="6464855"/>
              <a:ext cx="121058" cy="73603"/>
            </a:xfrm>
            <a:custGeom>
              <a:avLst/>
              <a:gdLst>
                <a:gd name="connsiteX0" fmla="*/ 8382 w 121058"/>
                <a:gd name="connsiteY0" fmla="*/ 67391 h 73603"/>
                <a:gd name="connsiteX1" fmla="*/ 19921 w 121058"/>
                <a:gd name="connsiteY1" fmla="*/ 73116 h 73603"/>
                <a:gd name="connsiteX2" fmla="*/ 114832 w 121058"/>
                <a:gd name="connsiteY2" fmla="*/ 41273 h 73603"/>
                <a:gd name="connsiteX3" fmla="*/ 120586 w 121058"/>
                <a:gd name="connsiteY3" fmla="*/ 29733 h 73603"/>
                <a:gd name="connsiteX4" fmla="*/ 112677 w 121058"/>
                <a:gd name="connsiteY4" fmla="*/ 6212 h 73603"/>
                <a:gd name="connsiteX5" fmla="*/ 101138 w 121058"/>
                <a:gd name="connsiteY5" fmla="*/ 487 h 73603"/>
                <a:gd name="connsiteX6" fmla="*/ 6227 w 121058"/>
                <a:gd name="connsiteY6" fmla="*/ 32330 h 73603"/>
                <a:gd name="connsiteX7" fmla="*/ 472 w 121058"/>
                <a:gd name="connsiteY7" fmla="*/ 43870 h 73603"/>
                <a:gd name="connsiteX8" fmla="*/ 8382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8382" y="67391"/>
                  </a:moveTo>
                  <a:cubicBezTo>
                    <a:pt x="9975" y="72172"/>
                    <a:pt x="15140" y="74739"/>
                    <a:pt x="19921" y="73116"/>
                  </a:cubicBezTo>
                  <a:lnTo>
                    <a:pt x="114832" y="41273"/>
                  </a:lnTo>
                  <a:cubicBezTo>
                    <a:pt x="119612" y="39679"/>
                    <a:pt x="122180" y="34514"/>
                    <a:pt x="120586" y="29733"/>
                  </a:cubicBezTo>
                  <a:lnTo>
                    <a:pt x="112677" y="6212"/>
                  </a:lnTo>
                  <a:cubicBezTo>
                    <a:pt x="111084" y="1431"/>
                    <a:pt x="105919" y="-1136"/>
                    <a:pt x="101138" y="487"/>
                  </a:cubicBezTo>
                  <a:lnTo>
                    <a:pt x="6227" y="32330"/>
                  </a:lnTo>
                  <a:cubicBezTo>
                    <a:pt x="1446" y="33924"/>
                    <a:pt x="-1121" y="39089"/>
                    <a:pt x="472" y="43870"/>
                  </a:cubicBezTo>
                  <a:lnTo>
                    <a:pt x="8382" y="67391"/>
                  </a:lnTo>
                  <a:close/>
                </a:path>
              </a:pathLst>
            </a:custGeom>
            <a:solidFill>
              <a:srgbClr val="F18A00"/>
            </a:solidFill>
            <a:ln w="2937"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80471643-9356-86C5-79A4-9759F9E38C4D}"/>
                </a:ext>
              </a:extLst>
            </p:cNvPr>
            <p:cNvSpPr/>
            <p:nvPr/>
          </p:nvSpPr>
          <p:spPr>
            <a:xfrm>
              <a:off x="11088574" y="6577015"/>
              <a:ext cx="93730" cy="65753"/>
            </a:xfrm>
            <a:custGeom>
              <a:avLst/>
              <a:gdLst>
                <a:gd name="connsiteX0" fmla="*/ 472 w 93730"/>
                <a:gd name="connsiteY0" fmla="*/ 29748 h 65753"/>
                <a:gd name="connsiteX1" fmla="*/ 6227 w 93730"/>
                <a:gd name="connsiteY1" fmla="*/ 41288 h 65753"/>
                <a:gd name="connsiteX2" fmla="*/ 73839 w 93730"/>
                <a:gd name="connsiteY2" fmla="*/ 65281 h 65753"/>
                <a:gd name="connsiteX3" fmla="*/ 85379 w 93730"/>
                <a:gd name="connsiteY3" fmla="*/ 59526 h 65753"/>
                <a:gd name="connsiteX4" fmla="*/ 93258 w 93730"/>
                <a:gd name="connsiteY4" fmla="*/ 36005 h 65753"/>
                <a:gd name="connsiteX5" fmla="*/ 87503 w 93730"/>
                <a:gd name="connsiteY5" fmla="*/ 24466 h 65753"/>
                <a:gd name="connsiteX6" fmla="*/ 19891 w 93730"/>
                <a:gd name="connsiteY6" fmla="*/ 472 h 65753"/>
                <a:gd name="connsiteX7" fmla="*/ 8352 w 93730"/>
                <a:gd name="connsiteY7" fmla="*/ 6227 h 65753"/>
                <a:gd name="connsiteX8" fmla="*/ 472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472" y="29748"/>
                  </a:moveTo>
                  <a:cubicBezTo>
                    <a:pt x="-1121" y="34529"/>
                    <a:pt x="1446" y="39694"/>
                    <a:pt x="6227" y="41288"/>
                  </a:cubicBezTo>
                  <a:lnTo>
                    <a:pt x="73839" y="65281"/>
                  </a:lnTo>
                  <a:cubicBezTo>
                    <a:pt x="78620" y="66874"/>
                    <a:pt x="83785" y="64307"/>
                    <a:pt x="85379" y="59526"/>
                  </a:cubicBezTo>
                  <a:lnTo>
                    <a:pt x="93258" y="36005"/>
                  </a:lnTo>
                  <a:cubicBezTo>
                    <a:pt x="94852" y="31224"/>
                    <a:pt x="92284" y="26059"/>
                    <a:pt x="87503" y="24466"/>
                  </a:cubicBezTo>
                  <a:lnTo>
                    <a:pt x="19891" y="472"/>
                  </a:lnTo>
                  <a:cubicBezTo>
                    <a:pt x="15110" y="-1121"/>
                    <a:pt x="9946" y="1446"/>
                    <a:pt x="8352" y="6227"/>
                  </a:cubicBezTo>
                  <a:lnTo>
                    <a:pt x="472" y="29748"/>
                  </a:lnTo>
                  <a:close/>
                </a:path>
              </a:pathLst>
            </a:custGeom>
            <a:solidFill>
              <a:srgbClr val="F18A00"/>
            </a:solidFill>
            <a:ln w="2937"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E663CAD1-8ACC-ED74-4CA6-B63606AFDE65}"/>
                </a:ext>
              </a:extLst>
            </p:cNvPr>
            <p:cNvSpPr/>
            <p:nvPr/>
          </p:nvSpPr>
          <p:spPr>
            <a:xfrm>
              <a:off x="11030495" y="6372669"/>
              <a:ext cx="80714" cy="90937"/>
            </a:xfrm>
            <a:custGeom>
              <a:avLst/>
              <a:gdLst>
                <a:gd name="connsiteX0" fmla="*/ 77174 w 80714"/>
                <a:gd name="connsiteY0" fmla="*/ 17063 h 90937"/>
                <a:gd name="connsiteX1" fmla="*/ 78797 w 80714"/>
                <a:gd name="connsiteY1" fmla="*/ 29842 h 90937"/>
                <a:gd name="connsiteX2" fmla="*/ 35945 w 80714"/>
                <a:gd name="connsiteY2" fmla="*/ 87391 h 90937"/>
                <a:gd name="connsiteX3" fmla="*/ 23167 w 80714"/>
                <a:gd name="connsiteY3" fmla="*/ 89043 h 90937"/>
                <a:gd name="connsiteX4" fmla="*/ 3541 w 80714"/>
                <a:gd name="connsiteY4" fmla="*/ 73874 h 90937"/>
                <a:gd name="connsiteX5" fmla="*/ 1918 w 80714"/>
                <a:gd name="connsiteY5" fmla="*/ 61095 h 90937"/>
                <a:gd name="connsiteX6" fmla="*/ 44769 w 80714"/>
                <a:gd name="connsiteY6" fmla="*/ 3547 h 90937"/>
                <a:gd name="connsiteX7" fmla="*/ 57548 w 80714"/>
                <a:gd name="connsiteY7" fmla="*/ 1894 h 90937"/>
                <a:gd name="connsiteX8" fmla="*/ 77174 w 80714"/>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4" h="90937">
                  <a:moveTo>
                    <a:pt x="77174" y="17063"/>
                  </a:moveTo>
                  <a:cubicBezTo>
                    <a:pt x="81158" y="20133"/>
                    <a:pt x="81896" y="25858"/>
                    <a:pt x="78797" y="29842"/>
                  </a:cubicBezTo>
                  <a:lnTo>
                    <a:pt x="35945" y="87391"/>
                  </a:lnTo>
                  <a:cubicBezTo>
                    <a:pt x="32876" y="91375"/>
                    <a:pt x="27151" y="92113"/>
                    <a:pt x="23167" y="89043"/>
                  </a:cubicBezTo>
                  <a:lnTo>
                    <a:pt x="3541" y="73874"/>
                  </a:lnTo>
                  <a:cubicBezTo>
                    <a:pt x="-443" y="70805"/>
                    <a:pt x="-1181" y="65080"/>
                    <a:pt x="1918" y="61095"/>
                  </a:cubicBezTo>
                  <a:lnTo>
                    <a:pt x="44769" y="3547"/>
                  </a:lnTo>
                  <a:cubicBezTo>
                    <a:pt x="47839" y="-437"/>
                    <a:pt x="53564" y="-1175"/>
                    <a:pt x="57548" y="1894"/>
                  </a:cubicBezTo>
                  <a:lnTo>
                    <a:pt x="77174" y="17063"/>
                  </a:lnTo>
                  <a:close/>
                </a:path>
              </a:pathLst>
            </a:custGeom>
            <a:solidFill>
              <a:srgbClr val="F18A00"/>
            </a:solidFill>
            <a:ln w="2937" cap="flat">
              <a:noFill/>
              <a:prstDash val="solid"/>
              <a:miter/>
            </a:ln>
          </p:spPr>
          <p:txBody>
            <a:bodyPr rtlCol="0" anchor="ctr"/>
            <a:lstStyle/>
            <a:p>
              <a:endParaRPr lang="nl-BE"/>
            </a:p>
          </p:txBody>
        </p:sp>
      </p:grpSp>
      <p:sp>
        <p:nvSpPr>
          <p:cNvPr id="16" name="Tijdelijke aanduiding voor tekst 27">
            <a:extLst>
              <a:ext uri="{FF2B5EF4-FFF2-40B4-BE49-F238E27FC236}">
                <a16:creationId xmlns:a16="http://schemas.microsoft.com/office/drawing/2014/main" id="{CFF3D92A-4AE1-B979-5522-7AD84660CEBB}"/>
              </a:ext>
            </a:extLst>
          </p:cNvPr>
          <p:cNvSpPr>
            <a:spLocks noGrp="1"/>
          </p:cNvSpPr>
          <p:nvPr>
            <p:ph type="body" sz="quarter" idx="26"/>
          </p:nvPr>
        </p:nvSpPr>
        <p:spPr>
          <a:xfrm>
            <a:off x="5536096" y="4291827"/>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tel 7">
            <a:extLst>
              <a:ext uri="{FF2B5EF4-FFF2-40B4-BE49-F238E27FC236}">
                <a16:creationId xmlns:a16="http://schemas.microsoft.com/office/drawing/2014/main" id="{484047CB-6497-D295-B337-CDA9DC017D97}"/>
              </a:ext>
            </a:extLst>
          </p:cNvPr>
          <p:cNvSpPr>
            <a:spLocks noGrp="1"/>
          </p:cNvSpPr>
          <p:nvPr>
            <p:ph type="title" hasCustomPrompt="1"/>
          </p:nvPr>
        </p:nvSpPr>
        <p:spPr>
          <a:xfrm>
            <a:off x="5798949" y="4549702"/>
            <a:ext cx="4453799" cy="1323975"/>
          </a:xfrm>
          <a:prstGeom prst="rect">
            <a:avLst/>
          </a:prstGeom>
        </p:spPr>
        <p:txBody>
          <a:bodyPr>
            <a:noAutofit/>
          </a:bodyPr>
          <a:lstStyle>
            <a:lvl1pPr algn="ctr">
              <a:defRPr sz="2800" baseline="0">
                <a:solidFill>
                  <a:schemeClr val="bg1"/>
                </a:solidFill>
              </a:defRPr>
            </a:lvl1pPr>
          </a:lstStyle>
          <a:p>
            <a:r>
              <a:rPr lang="nl-NL" dirty="0"/>
              <a:t>Klikken om contactgegevens toe te voegen</a:t>
            </a:r>
            <a:endParaRPr lang="nl-BE" dirty="0"/>
          </a:p>
        </p:txBody>
      </p:sp>
      <p:sp>
        <p:nvSpPr>
          <p:cNvPr id="18" name="Tijdelijke aanduiding voor tekst 11">
            <a:extLst>
              <a:ext uri="{FF2B5EF4-FFF2-40B4-BE49-F238E27FC236}">
                <a16:creationId xmlns:a16="http://schemas.microsoft.com/office/drawing/2014/main" id="{D3FABC84-89C9-7857-72A3-89DF4FA2923B}"/>
              </a:ext>
            </a:extLst>
          </p:cNvPr>
          <p:cNvSpPr>
            <a:spLocks noGrp="1"/>
          </p:cNvSpPr>
          <p:nvPr>
            <p:ph type="body" sz="quarter" idx="16" hasCustomPrompt="1"/>
          </p:nvPr>
        </p:nvSpPr>
        <p:spPr>
          <a:xfrm>
            <a:off x="5798949" y="5873677"/>
            <a:ext cx="4453799" cy="448784"/>
          </a:xfrm>
          <a:prstGeom prst="rect">
            <a:avLst/>
          </a:prstGeom>
        </p:spPr>
        <p:txBody>
          <a:bodyPr>
            <a:normAutofit/>
          </a:bodyPr>
          <a:lstStyle>
            <a:lvl1pPr marL="0" indent="0" algn="ctr">
              <a:buNone/>
              <a:defRPr sz="1800">
                <a:solidFill>
                  <a:schemeClr val="bg1"/>
                </a:solidFill>
                <a:latin typeface="+mn-lt"/>
              </a:defRPr>
            </a:lvl1pPr>
          </a:lstStyle>
          <a:p>
            <a:pPr lvl="0"/>
            <a:r>
              <a:rPr lang="nl-NL" dirty="0"/>
              <a:t>Klikken om een URL toe te voegen</a:t>
            </a:r>
            <a:endParaRPr lang="nl-BE" dirty="0"/>
          </a:p>
        </p:txBody>
      </p:sp>
      <p:sp>
        <p:nvSpPr>
          <p:cNvPr id="2" name="Tijdelijke aanduiding voor tekst 2">
            <a:extLst>
              <a:ext uri="{FF2B5EF4-FFF2-40B4-BE49-F238E27FC236}">
                <a16:creationId xmlns:a16="http://schemas.microsoft.com/office/drawing/2014/main" id="{29D14F26-B89A-9F23-457A-AFC8EE26E5E9}"/>
              </a:ext>
            </a:extLst>
          </p:cNvPr>
          <p:cNvSpPr>
            <a:spLocks noGrp="1"/>
          </p:cNvSpPr>
          <p:nvPr>
            <p:ph type="body" sz="quarter" idx="37" hasCustomPrompt="1"/>
          </p:nvPr>
        </p:nvSpPr>
        <p:spPr>
          <a:xfrm>
            <a:off x="1093880" y="6303017"/>
            <a:ext cx="4342758" cy="180000"/>
          </a:xfrm>
        </p:spPr>
        <p:txBody>
          <a:bodyPr lIns="0" rIns="0" anchor="t"/>
          <a:lstStyle>
            <a:lvl1pPr marL="0" indent="0">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8125962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2" presetClass="entr" presetSubtype="2" decel="10000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20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2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16" presetClass="entr" presetSubtype="37" fill="hold" grpId="0" nodeType="withEffect">
                                  <p:stCondLst>
                                    <p:cond delay="30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barn(outVertical)">
                                      <p:cBhvr>
                                        <p:cTn id="26"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6" grpId="0" animBg="1">
        <p:tmplLst>
          <p:tmpl>
            <p:tnLst>
              <p:par>
                <p:cTn presetID="2" presetClass="entr" presetSubtype="4" decel="10000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16" presetClass="entr" presetSubtype="37" fill="hold" nodeType="withEffect">
                  <p:stCondLst>
                    <p:cond delay="30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P spid="2" grpId="0" build="p">
        <p:tmplLst>
          <p:tmpl lvl="1">
            <p:tnLst>
              <p:par>
                <p:cTn presetID="10" presetClass="entr" presetSubtype="0" fill="hold" nodeType="withEffect">
                  <p:stCondLst>
                    <p:cond delay="25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PhAnim="0" preserve="1" userDrawn="1">
  <p:cSld name="Einde met contactgegevens + video">
    <p:spTree>
      <p:nvGrpSpPr>
        <p:cNvPr id="1" name=""/>
        <p:cNvGrpSpPr/>
        <p:nvPr/>
      </p:nvGrpSpPr>
      <p:grpSpPr>
        <a:xfrm>
          <a:off x="0" y="0"/>
          <a:ext cx="0" cy="0"/>
          <a:chOff x="0" y="0"/>
          <a:chExt cx="0" cy="0"/>
        </a:xfrm>
      </p:grpSpPr>
      <p:sp>
        <p:nvSpPr>
          <p:cNvPr id="4" name="Tijdelijke aanduiding voor media 3">
            <a:extLst>
              <a:ext uri="{FF2B5EF4-FFF2-40B4-BE49-F238E27FC236}">
                <a16:creationId xmlns:a16="http://schemas.microsoft.com/office/drawing/2014/main" id="{851DAC8F-1191-6837-D18E-522468A1B17A}"/>
              </a:ext>
            </a:extLst>
          </p:cNvPr>
          <p:cNvSpPr>
            <a:spLocks noGrp="1"/>
          </p:cNvSpPr>
          <p:nvPr>
            <p:ph type="media" sz="quarter" idx="10"/>
          </p:nvPr>
        </p:nvSpPr>
        <p:spPr>
          <a:xfrm>
            <a:off x="1153870" y="573881"/>
            <a:ext cx="10175247" cy="5723577"/>
          </a:xfrm>
          <a:custGeom>
            <a:avLst/>
            <a:gdLst>
              <a:gd name="connsiteX0" fmla="*/ 713629 w 10484214"/>
              <a:gd name="connsiteY0" fmla="*/ 0 h 5714998"/>
              <a:gd name="connsiteX1" fmla="*/ 10484214 w 10484214"/>
              <a:gd name="connsiteY1" fmla="*/ 0 h 5714998"/>
              <a:gd name="connsiteX2" fmla="*/ 10484214 w 10484214"/>
              <a:gd name="connsiteY2" fmla="*/ 5714998 h 5714998"/>
              <a:gd name="connsiteX3" fmla="*/ 0 w 10484214"/>
              <a:gd name="connsiteY3" fmla="*/ 5714998 h 5714998"/>
              <a:gd name="connsiteX4" fmla="*/ 0 w 10484214"/>
              <a:gd name="connsiteY4" fmla="*/ 1279234 h 5714998"/>
              <a:gd name="connsiteX5" fmla="*/ 713629 w 10484214"/>
              <a:gd name="connsiteY5" fmla="*/ 1279234 h 571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4214" h="5714998">
                <a:moveTo>
                  <a:pt x="713629" y="0"/>
                </a:moveTo>
                <a:lnTo>
                  <a:pt x="10484214" y="0"/>
                </a:lnTo>
                <a:lnTo>
                  <a:pt x="10484214" y="5714998"/>
                </a:lnTo>
                <a:lnTo>
                  <a:pt x="0" y="5714998"/>
                </a:lnTo>
                <a:lnTo>
                  <a:pt x="0" y="1279234"/>
                </a:lnTo>
                <a:lnTo>
                  <a:pt x="713629" y="1279234"/>
                </a:lnTo>
                <a:close/>
              </a:path>
            </a:pathLst>
          </a:custGeom>
          <a:solidFill>
            <a:schemeClr val="bg1">
              <a:lumMod val="85000"/>
            </a:schemeClr>
          </a:solidFill>
        </p:spPr>
        <p:txBody>
          <a:bodyPr wrap="square" rtlCol="0" anchor="ctr">
            <a:noAutofit/>
          </a:bodyPr>
          <a:lstStyle>
            <a:lvl1pPr marL="0" indent="0" algn="ctr">
              <a:buNone/>
              <a:defRPr sz="1600" b="0" baseline="0"/>
            </a:lvl1pPr>
          </a:lstStyle>
          <a:p>
            <a:pPr lvl="0"/>
            <a:r>
              <a:rPr lang="nl-NL" noProof="0" dirty="0"/>
              <a:t>Klik op het pictogram als u media wilt toevoegen</a:t>
            </a:r>
            <a:endParaRPr lang="nl-BE" noProof="0" dirty="0"/>
          </a:p>
        </p:txBody>
      </p:sp>
      <p:grpSp>
        <p:nvGrpSpPr>
          <p:cNvPr id="7" name="Groep 6">
            <a:extLst>
              <a:ext uri="{FF2B5EF4-FFF2-40B4-BE49-F238E27FC236}">
                <a16:creationId xmlns:a16="http://schemas.microsoft.com/office/drawing/2014/main" id="{5C09AD3D-BE40-B816-D763-C2CD4939BB7F}"/>
              </a:ext>
            </a:extLst>
          </p:cNvPr>
          <p:cNvGrpSpPr/>
          <p:nvPr userDrawn="1"/>
        </p:nvGrpSpPr>
        <p:grpSpPr>
          <a:xfrm>
            <a:off x="571500" y="571496"/>
            <a:ext cx="1279235" cy="1285875"/>
            <a:chOff x="10573383" y="6188077"/>
            <a:chExt cx="669244" cy="672718"/>
          </a:xfrm>
        </p:grpSpPr>
        <p:sp>
          <p:nvSpPr>
            <p:cNvPr id="8" name="Vrije vorm: vorm 7">
              <a:extLst>
                <a:ext uri="{FF2B5EF4-FFF2-40B4-BE49-F238E27FC236}">
                  <a16:creationId xmlns:a16="http://schemas.microsoft.com/office/drawing/2014/main" id="{BECBCD22-87C9-CEF5-DB23-9D98C4EA12C5}"/>
                </a:ext>
              </a:extLst>
            </p:cNvPr>
            <p:cNvSpPr/>
            <p:nvPr/>
          </p:nvSpPr>
          <p:spPr>
            <a:xfrm>
              <a:off x="10573383" y="6188077"/>
              <a:ext cx="669244" cy="672718"/>
            </a:xfrm>
            <a:custGeom>
              <a:avLst/>
              <a:gdLst>
                <a:gd name="connsiteX0" fmla="*/ 0 w 669244"/>
                <a:gd name="connsiteY0" fmla="*/ 0 h 669244"/>
                <a:gd name="connsiteX1" fmla="*/ 669244 w 669244"/>
                <a:gd name="connsiteY1" fmla="*/ 0 h 669244"/>
                <a:gd name="connsiteX2" fmla="*/ 669244 w 669244"/>
                <a:gd name="connsiteY2" fmla="*/ 669244 h 669244"/>
                <a:gd name="connsiteX3" fmla="*/ 0 w 669244"/>
                <a:gd name="connsiteY3" fmla="*/ 669244 h 669244"/>
              </a:gdLst>
              <a:ahLst/>
              <a:cxnLst>
                <a:cxn ang="0">
                  <a:pos x="connsiteX0" y="connsiteY0"/>
                </a:cxn>
                <a:cxn ang="0">
                  <a:pos x="connsiteX1" y="connsiteY1"/>
                </a:cxn>
                <a:cxn ang="0">
                  <a:pos x="connsiteX2" y="connsiteY2"/>
                </a:cxn>
                <a:cxn ang="0">
                  <a:pos x="connsiteX3" y="connsiteY3"/>
                </a:cxn>
              </a:cxnLst>
              <a:rect l="l" t="t" r="r" b="b"/>
              <a:pathLst>
                <a:path w="669244" h="669244">
                  <a:moveTo>
                    <a:pt x="0" y="0"/>
                  </a:moveTo>
                  <a:lnTo>
                    <a:pt x="669244" y="0"/>
                  </a:lnTo>
                  <a:lnTo>
                    <a:pt x="669244" y="669244"/>
                  </a:lnTo>
                  <a:lnTo>
                    <a:pt x="0" y="669244"/>
                  </a:lnTo>
                  <a:close/>
                </a:path>
              </a:pathLst>
            </a:custGeom>
            <a:solidFill>
              <a:schemeClr val="accent2"/>
            </a:solidFill>
            <a:ln w="127"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D849FE88-2F94-D47A-2D02-15BD235A602F}"/>
                </a:ext>
              </a:extLst>
            </p:cNvPr>
            <p:cNvSpPr/>
            <p:nvPr/>
          </p:nvSpPr>
          <p:spPr>
            <a:xfrm>
              <a:off x="10744700" y="6352665"/>
              <a:ext cx="325753" cy="340332"/>
            </a:xfrm>
            <a:custGeom>
              <a:avLst/>
              <a:gdLst>
                <a:gd name="connsiteX0" fmla="*/ 250882 w 325753"/>
                <a:gd name="connsiteY0" fmla="*/ 340333 h 340332"/>
                <a:gd name="connsiteX1" fmla="*/ 224144 w 325753"/>
                <a:gd name="connsiteY1" fmla="*/ 264487 h 340332"/>
                <a:gd name="connsiteX2" fmla="*/ 99662 w 325753"/>
                <a:gd name="connsiteY2" fmla="*/ 264487 h 340332"/>
                <a:gd name="connsiteX3" fmla="*/ 72924 w 325753"/>
                <a:gd name="connsiteY3" fmla="*/ 340333 h 340332"/>
                <a:gd name="connsiteX4" fmla="*/ 0 w 325753"/>
                <a:gd name="connsiteY4" fmla="*/ 340333 h 340332"/>
                <a:gd name="connsiteX5" fmla="*/ 130296 w 325753"/>
                <a:gd name="connsiteY5" fmla="*/ 0 h 340332"/>
                <a:gd name="connsiteX6" fmla="*/ 196432 w 325753"/>
                <a:gd name="connsiteY6" fmla="*/ 0 h 340332"/>
                <a:gd name="connsiteX7" fmla="*/ 325754 w 325753"/>
                <a:gd name="connsiteY7" fmla="*/ 340333 h 340332"/>
                <a:gd name="connsiteX8" fmla="*/ 250882 w 325753"/>
                <a:gd name="connsiteY8" fmla="*/ 340333 h 340332"/>
                <a:gd name="connsiteX9" fmla="*/ 178931 w 325753"/>
                <a:gd name="connsiteY9" fmla="*/ 138057 h 340332"/>
                <a:gd name="connsiteX10" fmla="*/ 161903 w 325753"/>
                <a:gd name="connsiteY10" fmla="*/ 85054 h 340332"/>
                <a:gd name="connsiteX11" fmla="*/ 144875 w 325753"/>
                <a:gd name="connsiteY11" fmla="*/ 138057 h 340332"/>
                <a:gd name="connsiteX12" fmla="*/ 122977 w 325753"/>
                <a:gd name="connsiteY12" fmla="*/ 199796 h 340332"/>
                <a:gd name="connsiteX13" fmla="*/ 200770 w 325753"/>
                <a:gd name="connsiteY13" fmla="*/ 199796 h 340332"/>
                <a:gd name="connsiteX14" fmla="*/ 178902 w 325753"/>
                <a:gd name="connsiteY14" fmla="*/ 138057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3" h="340332">
                  <a:moveTo>
                    <a:pt x="250882" y="340333"/>
                  </a:moveTo>
                  <a:lnTo>
                    <a:pt x="224144" y="264487"/>
                  </a:lnTo>
                  <a:lnTo>
                    <a:pt x="99662" y="264487"/>
                  </a:lnTo>
                  <a:lnTo>
                    <a:pt x="72924" y="340333"/>
                  </a:lnTo>
                  <a:lnTo>
                    <a:pt x="0" y="340333"/>
                  </a:lnTo>
                  <a:lnTo>
                    <a:pt x="130296" y="0"/>
                  </a:lnTo>
                  <a:lnTo>
                    <a:pt x="196432" y="0"/>
                  </a:lnTo>
                  <a:lnTo>
                    <a:pt x="325754" y="340333"/>
                  </a:lnTo>
                  <a:lnTo>
                    <a:pt x="250882" y="340333"/>
                  </a:lnTo>
                  <a:close/>
                  <a:moveTo>
                    <a:pt x="178931" y="138057"/>
                  </a:moveTo>
                  <a:cubicBezTo>
                    <a:pt x="172114" y="118137"/>
                    <a:pt x="165326" y="97714"/>
                    <a:pt x="161903" y="85054"/>
                  </a:cubicBezTo>
                  <a:cubicBezTo>
                    <a:pt x="158509" y="97685"/>
                    <a:pt x="151692" y="118107"/>
                    <a:pt x="144875" y="138057"/>
                  </a:cubicBezTo>
                  <a:lnTo>
                    <a:pt x="122977" y="199796"/>
                  </a:lnTo>
                  <a:lnTo>
                    <a:pt x="200770" y="199796"/>
                  </a:lnTo>
                  <a:lnTo>
                    <a:pt x="178902" y="138057"/>
                  </a:lnTo>
                  <a:close/>
                </a:path>
              </a:pathLst>
            </a:custGeom>
            <a:solidFill>
              <a:srgbClr val="FFFFFF"/>
            </a:solidFill>
            <a:ln w="2937"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6624EE60-E0E5-CD32-F42B-2522F28FD4FA}"/>
                </a:ext>
              </a:extLst>
            </p:cNvPr>
            <p:cNvSpPr/>
            <p:nvPr/>
          </p:nvSpPr>
          <p:spPr>
            <a:xfrm>
              <a:off x="10617916" y="6464855"/>
              <a:ext cx="121058" cy="73603"/>
            </a:xfrm>
            <a:custGeom>
              <a:avLst/>
              <a:gdLst>
                <a:gd name="connsiteX0" fmla="*/ 112677 w 121058"/>
                <a:gd name="connsiteY0" fmla="*/ 67391 h 73603"/>
                <a:gd name="connsiteX1" fmla="*/ 101138 w 121058"/>
                <a:gd name="connsiteY1" fmla="*/ 73116 h 73603"/>
                <a:gd name="connsiteX2" fmla="*/ 6227 w 121058"/>
                <a:gd name="connsiteY2" fmla="*/ 41273 h 73603"/>
                <a:gd name="connsiteX3" fmla="*/ 472 w 121058"/>
                <a:gd name="connsiteY3" fmla="*/ 29733 h 73603"/>
                <a:gd name="connsiteX4" fmla="*/ 8382 w 121058"/>
                <a:gd name="connsiteY4" fmla="*/ 6212 h 73603"/>
                <a:gd name="connsiteX5" fmla="*/ 19921 w 121058"/>
                <a:gd name="connsiteY5" fmla="*/ 487 h 73603"/>
                <a:gd name="connsiteX6" fmla="*/ 114832 w 121058"/>
                <a:gd name="connsiteY6" fmla="*/ 32330 h 73603"/>
                <a:gd name="connsiteX7" fmla="*/ 120586 w 121058"/>
                <a:gd name="connsiteY7" fmla="*/ 43870 h 73603"/>
                <a:gd name="connsiteX8" fmla="*/ 112707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112677" y="67391"/>
                  </a:moveTo>
                  <a:cubicBezTo>
                    <a:pt x="111084" y="72172"/>
                    <a:pt x="105919" y="74739"/>
                    <a:pt x="101138" y="73116"/>
                  </a:cubicBezTo>
                  <a:lnTo>
                    <a:pt x="6227" y="41273"/>
                  </a:lnTo>
                  <a:cubicBezTo>
                    <a:pt x="1446" y="39679"/>
                    <a:pt x="-1121" y="34514"/>
                    <a:pt x="472" y="29733"/>
                  </a:cubicBezTo>
                  <a:lnTo>
                    <a:pt x="8382" y="6212"/>
                  </a:lnTo>
                  <a:cubicBezTo>
                    <a:pt x="9975" y="1431"/>
                    <a:pt x="15140" y="-1136"/>
                    <a:pt x="19921" y="487"/>
                  </a:cubicBezTo>
                  <a:lnTo>
                    <a:pt x="114832" y="32330"/>
                  </a:lnTo>
                  <a:cubicBezTo>
                    <a:pt x="119612" y="33924"/>
                    <a:pt x="122180" y="39089"/>
                    <a:pt x="120586" y="43870"/>
                  </a:cubicBezTo>
                  <a:lnTo>
                    <a:pt x="112707" y="67391"/>
                  </a:lnTo>
                  <a:close/>
                </a:path>
              </a:pathLst>
            </a:custGeom>
            <a:solidFill>
              <a:srgbClr val="F18A00"/>
            </a:solidFill>
            <a:ln w="2937"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95E2426-7BED-9D6B-8572-E13B7E0A8FCD}"/>
                </a:ext>
              </a:extLst>
            </p:cNvPr>
            <p:cNvSpPr/>
            <p:nvPr/>
          </p:nvSpPr>
          <p:spPr>
            <a:xfrm>
              <a:off x="10632170" y="6577015"/>
              <a:ext cx="93730" cy="65753"/>
            </a:xfrm>
            <a:custGeom>
              <a:avLst/>
              <a:gdLst>
                <a:gd name="connsiteX0" fmla="*/ 93258 w 93730"/>
                <a:gd name="connsiteY0" fmla="*/ 29748 h 65753"/>
                <a:gd name="connsiteX1" fmla="*/ 87503 w 93730"/>
                <a:gd name="connsiteY1" fmla="*/ 41288 h 65753"/>
                <a:gd name="connsiteX2" fmla="*/ 19891 w 93730"/>
                <a:gd name="connsiteY2" fmla="*/ 65281 h 65753"/>
                <a:gd name="connsiteX3" fmla="*/ 8352 w 93730"/>
                <a:gd name="connsiteY3" fmla="*/ 59526 h 65753"/>
                <a:gd name="connsiteX4" fmla="*/ 472 w 93730"/>
                <a:gd name="connsiteY4" fmla="*/ 36005 h 65753"/>
                <a:gd name="connsiteX5" fmla="*/ 6227 w 93730"/>
                <a:gd name="connsiteY5" fmla="*/ 24466 h 65753"/>
                <a:gd name="connsiteX6" fmla="*/ 73839 w 93730"/>
                <a:gd name="connsiteY6" fmla="*/ 472 h 65753"/>
                <a:gd name="connsiteX7" fmla="*/ 85379 w 93730"/>
                <a:gd name="connsiteY7" fmla="*/ 6227 h 65753"/>
                <a:gd name="connsiteX8" fmla="*/ 93258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93258" y="29748"/>
                  </a:moveTo>
                  <a:cubicBezTo>
                    <a:pt x="94852" y="34529"/>
                    <a:pt x="92284" y="39694"/>
                    <a:pt x="87503" y="41288"/>
                  </a:cubicBezTo>
                  <a:lnTo>
                    <a:pt x="19891" y="65281"/>
                  </a:lnTo>
                  <a:cubicBezTo>
                    <a:pt x="15110" y="66874"/>
                    <a:pt x="9946" y="64307"/>
                    <a:pt x="8352" y="59526"/>
                  </a:cubicBezTo>
                  <a:lnTo>
                    <a:pt x="472" y="36005"/>
                  </a:lnTo>
                  <a:cubicBezTo>
                    <a:pt x="-1121" y="31224"/>
                    <a:pt x="1446" y="26059"/>
                    <a:pt x="6227" y="24466"/>
                  </a:cubicBezTo>
                  <a:lnTo>
                    <a:pt x="73839" y="472"/>
                  </a:lnTo>
                  <a:cubicBezTo>
                    <a:pt x="78620" y="-1121"/>
                    <a:pt x="83785" y="1446"/>
                    <a:pt x="85379" y="6227"/>
                  </a:cubicBezTo>
                  <a:lnTo>
                    <a:pt x="93258" y="29748"/>
                  </a:lnTo>
                  <a:close/>
                </a:path>
              </a:pathLst>
            </a:custGeom>
            <a:solidFill>
              <a:srgbClr val="F18A00"/>
            </a:solidFill>
            <a:ln w="2937"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4673BD34-0966-EF10-7E79-B138FDC14770}"/>
                </a:ext>
              </a:extLst>
            </p:cNvPr>
            <p:cNvSpPr/>
            <p:nvPr/>
          </p:nvSpPr>
          <p:spPr>
            <a:xfrm>
              <a:off x="10703265" y="6372669"/>
              <a:ext cx="80720" cy="90937"/>
            </a:xfrm>
            <a:custGeom>
              <a:avLst/>
              <a:gdLst>
                <a:gd name="connsiteX0" fmla="*/ 3541 w 80720"/>
                <a:gd name="connsiteY0" fmla="*/ 17063 h 90937"/>
                <a:gd name="connsiteX1" fmla="*/ 1918 w 80720"/>
                <a:gd name="connsiteY1" fmla="*/ 29842 h 90937"/>
                <a:gd name="connsiteX2" fmla="*/ 44769 w 80720"/>
                <a:gd name="connsiteY2" fmla="*/ 87391 h 90937"/>
                <a:gd name="connsiteX3" fmla="*/ 57548 w 80720"/>
                <a:gd name="connsiteY3" fmla="*/ 89043 h 90937"/>
                <a:gd name="connsiteX4" fmla="*/ 77174 w 80720"/>
                <a:gd name="connsiteY4" fmla="*/ 73874 h 90937"/>
                <a:gd name="connsiteX5" fmla="*/ 78826 w 80720"/>
                <a:gd name="connsiteY5" fmla="*/ 61095 h 90937"/>
                <a:gd name="connsiteX6" fmla="*/ 35975 w 80720"/>
                <a:gd name="connsiteY6" fmla="*/ 3547 h 90937"/>
                <a:gd name="connsiteX7" fmla="*/ 23196 w 80720"/>
                <a:gd name="connsiteY7" fmla="*/ 1894 h 90937"/>
                <a:gd name="connsiteX8" fmla="*/ 3571 w 80720"/>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 h="90937">
                  <a:moveTo>
                    <a:pt x="3541" y="17063"/>
                  </a:moveTo>
                  <a:cubicBezTo>
                    <a:pt x="-443" y="20133"/>
                    <a:pt x="-1181" y="25858"/>
                    <a:pt x="1918" y="29842"/>
                  </a:cubicBezTo>
                  <a:lnTo>
                    <a:pt x="44769" y="87391"/>
                  </a:lnTo>
                  <a:cubicBezTo>
                    <a:pt x="47839" y="91375"/>
                    <a:pt x="53564" y="92113"/>
                    <a:pt x="57548" y="89043"/>
                  </a:cubicBezTo>
                  <a:lnTo>
                    <a:pt x="77174" y="73874"/>
                  </a:lnTo>
                  <a:cubicBezTo>
                    <a:pt x="81158" y="70805"/>
                    <a:pt x="81896" y="65080"/>
                    <a:pt x="78826" y="61095"/>
                  </a:cubicBezTo>
                  <a:lnTo>
                    <a:pt x="35975" y="3547"/>
                  </a:lnTo>
                  <a:cubicBezTo>
                    <a:pt x="32906" y="-437"/>
                    <a:pt x="27180" y="-1175"/>
                    <a:pt x="23196" y="1894"/>
                  </a:cubicBezTo>
                  <a:lnTo>
                    <a:pt x="3571" y="17063"/>
                  </a:lnTo>
                  <a:close/>
                </a:path>
              </a:pathLst>
            </a:custGeom>
            <a:solidFill>
              <a:srgbClr val="F18A00"/>
            </a:solidFill>
            <a:ln w="2937"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B43DD835-AB68-9C21-0018-C9B6130660A6}"/>
                </a:ext>
              </a:extLst>
            </p:cNvPr>
            <p:cNvSpPr/>
            <p:nvPr/>
          </p:nvSpPr>
          <p:spPr>
            <a:xfrm>
              <a:off x="11075500" y="6464855"/>
              <a:ext cx="121058" cy="73603"/>
            </a:xfrm>
            <a:custGeom>
              <a:avLst/>
              <a:gdLst>
                <a:gd name="connsiteX0" fmla="*/ 8382 w 121058"/>
                <a:gd name="connsiteY0" fmla="*/ 67391 h 73603"/>
                <a:gd name="connsiteX1" fmla="*/ 19921 w 121058"/>
                <a:gd name="connsiteY1" fmla="*/ 73116 h 73603"/>
                <a:gd name="connsiteX2" fmla="*/ 114832 w 121058"/>
                <a:gd name="connsiteY2" fmla="*/ 41273 h 73603"/>
                <a:gd name="connsiteX3" fmla="*/ 120586 w 121058"/>
                <a:gd name="connsiteY3" fmla="*/ 29733 h 73603"/>
                <a:gd name="connsiteX4" fmla="*/ 112677 w 121058"/>
                <a:gd name="connsiteY4" fmla="*/ 6212 h 73603"/>
                <a:gd name="connsiteX5" fmla="*/ 101138 w 121058"/>
                <a:gd name="connsiteY5" fmla="*/ 487 h 73603"/>
                <a:gd name="connsiteX6" fmla="*/ 6227 w 121058"/>
                <a:gd name="connsiteY6" fmla="*/ 32330 h 73603"/>
                <a:gd name="connsiteX7" fmla="*/ 472 w 121058"/>
                <a:gd name="connsiteY7" fmla="*/ 43870 h 73603"/>
                <a:gd name="connsiteX8" fmla="*/ 8382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8382" y="67391"/>
                  </a:moveTo>
                  <a:cubicBezTo>
                    <a:pt x="9975" y="72172"/>
                    <a:pt x="15140" y="74739"/>
                    <a:pt x="19921" y="73116"/>
                  </a:cubicBezTo>
                  <a:lnTo>
                    <a:pt x="114832" y="41273"/>
                  </a:lnTo>
                  <a:cubicBezTo>
                    <a:pt x="119612" y="39679"/>
                    <a:pt x="122180" y="34514"/>
                    <a:pt x="120586" y="29733"/>
                  </a:cubicBezTo>
                  <a:lnTo>
                    <a:pt x="112677" y="6212"/>
                  </a:lnTo>
                  <a:cubicBezTo>
                    <a:pt x="111084" y="1431"/>
                    <a:pt x="105919" y="-1136"/>
                    <a:pt x="101138" y="487"/>
                  </a:cubicBezTo>
                  <a:lnTo>
                    <a:pt x="6227" y="32330"/>
                  </a:lnTo>
                  <a:cubicBezTo>
                    <a:pt x="1446" y="33924"/>
                    <a:pt x="-1121" y="39089"/>
                    <a:pt x="472" y="43870"/>
                  </a:cubicBezTo>
                  <a:lnTo>
                    <a:pt x="8382" y="67391"/>
                  </a:lnTo>
                  <a:close/>
                </a:path>
              </a:pathLst>
            </a:custGeom>
            <a:solidFill>
              <a:srgbClr val="F18A00"/>
            </a:solidFill>
            <a:ln w="2937"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80471643-9356-86C5-79A4-9759F9E38C4D}"/>
                </a:ext>
              </a:extLst>
            </p:cNvPr>
            <p:cNvSpPr/>
            <p:nvPr/>
          </p:nvSpPr>
          <p:spPr>
            <a:xfrm>
              <a:off x="11088574" y="6577015"/>
              <a:ext cx="93730" cy="65753"/>
            </a:xfrm>
            <a:custGeom>
              <a:avLst/>
              <a:gdLst>
                <a:gd name="connsiteX0" fmla="*/ 472 w 93730"/>
                <a:gd name="connsiteY0" fmla="*/ 29748 h 65753"/>
                <a:gd name="connsiteX1" fmla="*/ 6227 w 93730"/>
                <a:gd name="connsiteY1" fmla="*/ 41288 h 65753"/>
                <a:gd name="connsiteX2" fmla="*/ 73839 w 93730"/>
                <a:gd name="connsiteY2" fmla="*/ 65281 h 65753"/>
                <a:gd name="connsiteX3" fmla="*/ 85379 w 93730"/>
                <a:gd name="connsiteY3" fmla="*/ 59526 h 65753"/>
                <a:gd name="connsiteX4" fmla="*/ 93258 w 93730"/>
                <a:gd name="connsiteY4" fmla="*/ 36005 h 65753"/>
                <a:gd name="connsiteX5" fmla="*/ 87503 w 93730"/>
                <a:gd name="connsiteY5" fmla="*/ 24466 h 65753"/>
                <a:gd name="connsiteX6" fmla="*/ 19891 w 93730"/>
                <a:gd name="connsiteY6" fmla="*/ 472 h 65753"/>
                <a:gd name="connsiteX7" fmla="*/ 8352 w 93730"/>
                <a:gd name="connsiteY7" fmla="*/ 6227 h 65753"/>
                <a:gd name="connsiteX8" fmla="*/ 472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472" y="29748"/>
                  </a:moveTo>
                  <a:cubicBezTo>
                    <a:pt x="-1121" y="34529"/>
                    <a:pt x="1446" y="39694"/>
                    <a:pt x="6227" y="41288"/>
                  </a:cubicBezTo>
                  <a:lnTo>
                    <a:pt x="73839" y="65281"/>
                  </a:lnTo>
                  <a:cubicBezTo>
                    <a:pt x="78620" y="66874"/>
                    <a:pt x="83785" y="64307"/>
                    <a:pt x="85379" y="59526"/>
                  </a:cubicBezTo>
                  <a:lnTo>
                    <a:pt x="93258" y="36005"/>
                  </a:lnTo>
                  <a:cubicBezTo>
                    <a:pt x="94852" y="31224"/>
                    <a:pt x="92284" y="26059"/>
                    <a:pt x="87503" y="24466"/>
                  </a:cubicBezTo>
                  <a:lnTo>
                    <a:pt x="19891" y="472"/>
                  </a:lnTo>
                  <a:cubicBezTo>
                    <a:pt x="15110" y="-1121"/>
                    <a:pt x="9946" y="1446"/>
                    <a:pt x="8352" y="6227"/>
                  </a:cubicBezTo>
                  <a:lnTo>
                    <a:pt x="472" y="29748"/>
                  </a:lnTo>
                  <a:close/>
                </a:path>
              </a:pathLst>
            </a:custGeom>
            <a:solidFill>
              <a:srgbClr val="F18A00"/>
            </a:solidFill>
            <a:ln w="2937"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E663CAD1-8ACC-ED74-4CA6-B63606AFDE65}"/>
                </a:ext>
              </a:extLst>
            </p:cNvPr>
            <p:cNvSpPr/>
            <p:nvPr/>
          </p:nvSpPr>
          <p:spPr>
            <a:xfrm>
              <a:off x="11030495" y="6372669"/>
              <a:ext cx="80714" cy="90937"/>
            </a:xfrm>
            <a:custGeom>
              <a:avLst/>
              <a:gdLst>
                <a:gd name="connsiteX0" fmla="*/ 77174 w 80714"/>
                <a:gd name="connsiteY0" fmla="*/ 17063 h 90937"/>
                <a:gd name="connsiteX1" fmla="*/ 78797 w 80714"/>
                <a:gd name="connsiteY1" fmla="*/ 29842 h 90937"/>
                <a:gd name="connsiteX2" fmla="*/ 35945 w 80714"/>
                <a:gd name="connsiteY2" fmla="*/ 87391 h 90937"/>
                <a:gd name="connsiteX3" fmla="*/ 23167 w 80714"/>
                <a:gd name="connsiteY3" fmla="*/ 89043 h 90937"/>
                <a:gd name="connsiteX4" fmla="*/ 3541 w 80714"/>
                <a:gd name="connsiteY4" fmla="*/ 73874 h 90937"/>
                <a:gd name="connsiteX5" fmla="*/ 1918 w 80714"/>
                <a:gd name="connsiteY5" fmla="*/ 61095 h 90937"/>
                <a:gd name="connsiteX6" fmla="*/ 44769 w 80714"/>
                <a:gd name="connsiteY6" fmla="*/ 3547 h 90937"/>
                <a:gd name="connsiteX7" fmla="*/ 57548 w 80714"/>
                <a:gd name="connsiteY7" fmla="*/ 1894 h 90937"/>
                <a:gd name="connsiteX8" fmla="*/ 77174 w 80714"/>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4" h="90937">
                  <a:moveTo>
                    <a:pt x="77174" y="17063"/>
                  </a:moveTo>
                  <a:cubicBezTo>
                    <a:pt x="81158" y="20133"/>
                    <a:pt x="81896" y="25858"/>
                    <a:pt x="78797" y="29842"/>
                  </a:cubicBezTo>
                  <a:lnTo>
                    <a:pt x="35945" y="87391"/>
                  </a:lnTo>
                  <a:cubicBezTo>
                    <a:pt x="32876" y="91375"/>
                    <a:pt x="27151" y="92113"/>
                    <a:pt x="23167" y="89043"/>
                  </a:cubicBezTo>
                  <a:lnTo>
                    <a:pt x="3541" y="73874"/>
                  </a:lnTo>
                  <a:cubicBezTo>
                    <a:pt x="-443" y="70805"/>
                    <a:pt x="-1181" y="65080"/>
                    <a:pt x="1918" y="61095"/>
                  </a:cubicBezTo>
                  <a:lnTo>
                    <a:pt x="44769" y="3547"/>
                  </a:lnTo>
                  <a:cubicBezTo>
                    <a:pt x="47839" y="-437"/>
                    <a:pt x="53564" y="-1175"/>
                    <a:pt x="57548" y="1894"/>
                  </a:cubicBezTo>
                  <a:lnTo>
                    <a:pt x="77174" y="17063"/>
                  </a:lnTo>
                  <a:close/>
                </a:path>
              </a:pathLst>
            </a:custGeom>
            <a:solidFill>
              <a:srgbClr val="F18A00"/>
            </a:solidFill>
            <a:ln w="2937" cap="flat">
              <a:noFill/>
              <a:prstDash val="solid"/>
              <a:miter/>
            </a:ln>
          </p:spPr>
          <p:txBody>
            <a:bodyPr rtlCol="0" anchor="ctr"/>
            <a:lstStyle/>
            <a:p>
              <a:endParaRPr lang="nl-BE"/>
            </a:p>
          </p:txBody>
        </p:sp>
      </p:grpSp>
      <p:sp>
        <p:nvSpPr>
          <p:cNvPr id="16" name="Tijdelijke aanduiding voor tekst 27">
            <a:extLst>
              <a:ext uri="{FF2B5EF4-FFF2-40B4-BE49-F238E27FC236}">
                <a16:creationId xmlns:a16="http://schemas.microsoft.com/office/drawing/2014/main" id="{CFF3D92A-4AE1-B979-5522-7AD84660CEBB}"/>
              </a:ext>
            </a:extLst>
          </p:cNvPr>
          <p:cNvSpPr>
            <a:spLocks noGrp="1"/>
          </p:cNvSpPr>
          <p:nvPr>
            <p:ph type="body" sz="quarter" idx="26"/>
          </p:nvPr>
        </p:nvSpPr>
        <p:spPr>
          <a:xfrm>
            <a:off x="5536096" y="4291827"/>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tel 7">
            <a:extLst>
              <a:ext uri="{FF2B5EF4-FFF2-40B4-BE49-F238E27FC236}">
                <a16:creationId xmlns:a16="http://schemas.microsoft.com/office/drawing/2014/main" id="{484047CB-6497-D295-B337-CDA9DC017D97}"/>
              </a:ext>
            </a:extLst>
          </p:cNvPr>
          <p:cNvSpPr>
            <a:spLocks noGrp="1"/>
          </p:cNvSpPr>
          <p:nvPr>
            <p:ph type="title"/>
          </p:nvPr>
        </p:nvSpPr>
        <p:spPr>
          <a:xfrm>
            <a:off x="5798949" y="4549702"/>
            <a:ext cx="4453799" cy="1323975"/>
          </a:xfrm>
          <a:prstGeom prst="rect">
            <a:avLst/>
          </a:prstGeom>
        </p:spPr>
        <p:txBody>
          <a:bodyPr>
            <a:noAutofit/>
          </a:bodyPr>
          <a:lstStyle>
            <a:lvl1pPr algn="ctr">
              <a:defRPr sz="3600">
                <a:solidFill>
                  <a:schemeClr val="bg1"/>
                </a:solidFill>
              </a:defRPr>
            </a:lvl1pPr>
          </a:lstStyle>
          <a:p>
            <a:r>
              <a:rPr lang="nl-NL" dirty="0"/>
              <a:t>Klik om stijl te bewerken</a:t>
            </a:r>
            <a:endParaRPr lang="nl-BE" dirty="0"/>
          </a:p>
        </p:txBody>
      </p:sp>
      <p:sp>
        <p:nvSpPr>
          <p:cNvPr id="18" name="Tijdelijke aanduiding voor tekst 11">
            <a:extLst>
              <a:ext uri="{FF2B5EF4-FFF2-40B4-BE49-F238E27FC236}">
                <a16:creationId xmlns:a16="http://schemas.microsoft.com/office/drawing/2014/main" id="{D3FABC84-89C9-7857-72A3-89DF4FA2923B}"/>
              </a:ext>
            </a:extLst>
          </p:cNvPr>
          <p:cNvSpPr>
            <a:spLocks noGrp="1"/>
          </p:cNvSpPr>
          <p:nvPr>
            <p:ph type="body" sz="quarter" idx="16"/>
          </p:nvPr>
        </p:nvSpPr>
        <p:spPr>
          <a:xfrm>
            <a:off x="5798949" y="5873677"/>
            <a:ext cx="4453799"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23712073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16" presetClass="entr" presetSubtype="37" fill="hold" grpId="0" nodeType="withEffect" nodePh="1">
                                  <p:stCondLst>
                                    <p:cond delay="300"/>
                                  </p:stCondLst>
                                  <p:endCondLst>
                                    <p:cond evt="begin" delay="0">
                                      <p:tn val="21"/>
                                    </p:cond>
                                  </p:end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out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tmplLst>
          <p:tmpl>
            <p:tnLst>
              <p:par>
                <p:cTn presetID="2" presetClass="entr" presetSubtype="4" decel="10000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16" presetClass="entr" presetSubtype="37" fill="hold" nodeType="withEffect" nodePh="1">
                  <p:stCondLst>
                    <p:cond delay="30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Lege slide">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Lege slide</a:t>
            </a:r>
            <a:endParaRPr lang="nl-BE" sz="8800" b="1" dirty="0">
              <a:solidFill>
                <a:schemeClr val="bg1"/>
              </a:solidFill>
              <a:latin typeface="+mj-lt"/>
            </a:endParaRPr>
          </a:p>
        </p:txBody>
      </p:sp>
    </p:spTree>
    <p:extLst>
      <p:ext uri="{BB962C8B-B14F-4D97-AF65-F5344CB8AC3E}">
        <p14:creationId xmlns:p14="http://schemas.microsoft.com/office/powerpoint/2010/main" val="54755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72373A7C-BABA-9A37-2BED-02EF4B192F87}"/>
              </a:ext>
            </a:extLst>
          </p:cNvPr>
          <p:cNvSpPr>
            <a:spLocks noGrp="1"/>
          </p:cNvSpPr>
          <p:nvPr>
            <p:ph type="ftr" sz="quarter" idx="10"/>
          </p:nvPr>
        </p:nvSpPr>
        <p:spPr/>
        <p:txBody>
          <a:bodyPr/>
          <a:lstStyle/>
          <a:p>
            <a:endParaRPr lang="nl-BE" dirty="0"/>
          </a:p>
        </p:txBody>
      </p:sp>
      <p:sp>
        <p:nvSpPr>
          <p:cNvPr id="3" name="Tijdelijke aanduiding voor dianummer 2">
            <a:extLst>
              <a:ext uri="{FF2B5EF4-FFF2-40B4-BE49-F238E27FC236}">
                <a16:creationId xmlns:a16="http://schemas.microsoft.com/office/drawing/2014/main" id="{350E4095-EB06-CB5E-F276-5785BEBA41B6}"/>
              </a:ext>
            </a:extLst>
          </p:cNvPr>
          <p:cNvSpPr>
            <a:spLocks noGrp="1"/>
          </p:cNvSpPr>
          <p:nvPr>
            <p:ph type="sldNum" sz="quarter" idx="1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72776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Titel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Titelslides</a:t>
            </a:r>
            <a:endParaRPr lang="nl-BE" sz="8800" b="1" dirty="0">
              <a:solidFill>
                <a:schemeClr val="bg1"/>
              </a:solidFill>
              <a:latin typeface="+mj-lt"/>
            </a:endParaRPr>
          </a:p>
        </p:txBody>
      </p:sp>
    </p:spTree>
    <p:extLst>
      <p:ext uri="{BB962C8B-B14F-4D97-AF65-F5344CB8AC3E}">
        <p14:creationId xmlns:p14="http://schemas.microsoft.com/office/powerpoint/2010/main" val="426341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PhAnim="0" preserve="1" userDrawn="1">
  <p:cSld name="Titel met beeld">
    <p:spTree>
      <p:nvGrpSpPr>
        <p:cNvPr id="1" name=""/>
        <p:cNvGrpSpPr/>
        <p:nvPr/>
      </p:nvGrpSpPr>
      <p:grpSpPr>
        <a:xfrm>
          <a:off x="0" y="0"/>
          <a:ext cx="0" cy="0"/>
          <a:chOff x="0" y="0"/>
          <a:chExt cx="0" cy="0"/>
        </a:xfrm>
      </p:grpSpPr>
      <p:sp>
        <p:nvSpPr>
          <p:cNvPr id="34" name="Tijdelijke aanduiding voor afbeelding 33">
            <a:extLst>
              <a:ext uri="{FF2B5EF4-FFF2-40B4-BE49-F238E27FC236}">
                <a16:creationId xmlns:a16="http://schemas.microsoft.com/office/drawing/2014/main" id="{9678DE52-5713-918B-E80B-62A0349ECD9E}"/>
              </a:ext>
            </a:extLst>
          </p:cNvPr>
          <p:cNvSpPr>
            <a:spLocks noGrp="1"/>
          </p:cNvSpPr>
          <p:nvPr>
            <p:ph type="pic" sz="quarter" idx="27"/>
          </p:nvPr>
        </p:nvSpPr>
        <p:spPr>
          <a:xfrm>
            <a:off x="1091206" y="571499"/>
            <a:ext cx="10529293" cy="5714999"/>
          </a:xfrm>
          <a:custGeom>
            <a:avLst/>
            <a:gdLst>
              <a:gd name="connsiteX0" fmla="*/ 759527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59527 w 9991344"/>
              <a:gd name="connsiteY5" fmla="*/ 1279234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59527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20676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20676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14200 w 9991344"/>
              <a:gd name="connsiteY5" fmla="*/ 1275822 h 5715000"/>
              <a:gd name="connsiteX6" fmla="*/ 717438 w 9991344"/>
              <a:gd name="connsiteY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1344" h="5715000">
                <a:moveTo>
                  <a:pt x="717438" y="0"/>
                </a:moveTo>
                <a:lnTo>
                  <a:pt x="9991344" y="0"/>
                </a:lnTo>
                <a:lnTo>
                  <a:pt x="9991344" y="5715000"/>
                </a:lnTo>
                <a:lnTo>
                  <a:pt x="0" y="5715000"/>
                </a:lnTo>
                <a:lnTo>
                  <a:pt x="0" y="1279234"/>
                </a:lnTo>
                <a:lnTo>
                  <a:pt x="714200" y="1275822"/>
                </a:lnTo>
                <a:cubicBezTo>
                  <a:pt x="714200" y="849411"/>
                  <a:pt x="717438" y="426411"/>
                  <a:pt x="717438" y="0"/>
                </a:cubicBezTo>
                <a:close/>
              </a:path>
            </a:pathLst>
          </a:cu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grpSp>
        <p:nvGrpSpPr>
          <p:cNvPr id="7" name="Groep 6">
            <a:extLst>
              <a:ext uri="{FF2B5EF4-FFF2-40B4-BE49-F238E27FC236}">
                <a16:creationId xmlns:a16="http://schemas.microsoft.com/office/drawing/2014/main" id="{5C09AD3D-BE40-B816-D763-C2CD4939BB7F}"/>
              </a:ext>
            </a:extLst>
          </p:cNvPr>
          <p:cNvGrpSpPr/>
          <p:nvPr userDrawn="1"/>
        </p:nvGrpSpPr>
        <p:grpSpPr>
          <a:xfrm>
            <a:off x="571500" y="571500"/>
            <a:ext cx="1279235" cy="1279235"/>
            <a:chOff x="10573383" y="6188077"/>
            <a:chExt cx="669244" cy="669244"/>
          </a:xfrm>
        </p:grpSpPr>
        <p:sp>
          <p:nvSpPr>
            <p:cNvPr id="8" name="Vrije vorm: vorm 7">
              <a:extLst>
                <a:ext uri="{FF2B5EF4-FFF2-40B4-BE49-F238E27FC236}">
                  <a16:creationId xmlns:a16="http://schemas.microsoft.com/office/drawing/2014/main" id="{BECBCD22-87C9-CEF5-DB23-9D98C4EA12C5}"/>
                </a:ext>
              </a:extLst>
            </p:cNvPr>
            <p:cNvSpPr/>
            <p:nvPr/>
          </p:nvSpPr>
          <p:spPr>
            <a:xfrm>
              <a:off x="10573383" y="6188077"/>
              <a:ext cx="669244" cy="669244"/>
            </a:xfrm>
            <a:custGeom>
              <a:avLst/>
              <a:gdLst>
                <a:gd name="connsiteX0" fmla="*/ 0 w 669244"/>
                <a:gd name="connsiteY0" fmla="*/ 0 h 669244"/>
                <a:gd name="connsiteX1" fmla="*/ 669244 w 669244"/>
                <a:gd name="connsiteY1" fmla="*/ 0 h 669244"/>
                <a:gd name="connsiteX2" fmla="*/ 669244 w 669244"/>
                <a:gd name="connsiteY2" fmla="*/ 669244 h 669244"/>
                <a:gd name="connsiteX3" fmla="*/ 0 w 669244"/>
                <a:gd name="connsiteY3" fmla="*/ 669244 h 669244"/>
              </a:gdLst>
              <a:ahLst/>
              <a:cxnLst>
                <a:cxn ang="0">
                  <a:pos x="connsiteX0" y="connsiteY0"/>
                </a:cxn>
                <a:cxn ang="0">
                  <a:pos x="connsiteX1" y="connsiteY1"/>
                </a:cxn>
                <a:cxn ang="0">
                  <a:pos x="connsiteX2" y="connsiteY2"/>
                </a:cxn>
                <a:cxn ang="0">
                  <a:pos x="connsiteX3" y="connsiteY3"/>
                </a:cxn>
              </a:cxnLst>
              <a:rect l="l" t="t" r="r" b="b"/>
              <a:pathLst>
                <a:path w="669244" h="669244">
                  <a:moveTo>
                    <a:pt x="0" y="0"/>
                  </a:moveTo>
                  <a:lnTo>
                    <a:pt x="669244" y="0"/>
                  </a:lnTo>
                  <a:lnTo>
                    <a:pt x="669244" y="669244"/>
                  </a:lnTo>
                  <a:lnTo>
                    <a:pt x="0" y="669244"/>
                  </a:lnTo>
                  <a:close/>
                </a:path>
              </a:pathLst>
            </a:custGeom>
            <a:solidFill>
              <a:schemeClr val="accent2"/>
            </a:solidFill>
            <a:ln w="127"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D849FE88-2F94-D47A-2D02-15BD235A602F}"/>
                </a:ext>
              </a:extLst>
            </p:cNvPr>
            <p:cNvSpPr/>
            <p:nvPr/>
          </p:nvSpPr>
          <p:spPr>
            <a:xfrm>
              <a:off x="10744700" y="6352665"/>
              <a:ext cx="325753" cy="340332"/>
            </a:xfrm>
            <a:custGeom>
              <a:avLst/>
              <a:gdLst>
                <a:gd name="connsiteX0" fmla="*/ 250882 w 325753"/>
                <a:gd name="connsiteY0" fmla="*/ 340333 h 340332"/>
                <a:gd name="connsiteX1" fmla="*/ 224144 w 325753"/>
                <a:gd name="connsiteY1" fmla="*/ 264487 h 340332"/>
                <a:gd name="connsiteX2" fmla="*/ 99662 w 325753"/>
                <a:gd name="connsiteY2" fmla="*/ 264487 h 340332"/>
                <a:gd name="connsiteX3" fmla="*/ 72924 w 325753"/>
                <a:gd name="connsiteY3" fmla="*/ 340333 h 340332"/>
                <a:gd name="connsiteX4" fmla="*/ 0 w 325753"/>
                <a:gd name="connsiteY4" fmla="*/ 340333 h 340332"/>
                <a:gd name="connsiteX5" fmla="*/ 130296 w 325753"/>
                <a:gd name="connsiteY5" fmla="*/ 0 h 340332"/>
                <a:gd name="connsiteX6" fmla="*/ 196432 w 325753"/>
                <a:gd name="connsiteY6" fmla="*/ 0 h 340332"/>
                <a:gd name="connsiteX7" fmla="*/ 325754 w 325753"/>
                <a:gd name="connsiteY7" fmla="*/ 340333 h 340332"/>
                <a:gd name="connsiteX8" fmla="*/ 250882 w 325753"/>
                <a:gd name="connsiteY8" fmla="*/ 340333 h 340332"/>
                <a:gd name="connsiteX9" fmla="*/ 178931 w 325753"/>
                <a:gd name="connsiteY9" fmla="*/ 138057 h 340332"/>
                <a:gd name="connsiteX10" fmla="*/ 161903 w 325753"/>
                <a:gd name="connsiteY10" fmla="*/ 85054 h 340332"/>
                <a:gd name="connsiteX11" fmla="*/ 144875 w 325753"/>
                <a:gd name="connsiteY11" fmla="*/ 138057 h 340332"/>
                <a:gd name="connsiteX12" fmla="*/ 122977 w 325753"/>
                <a:gd name="connsiteY12" fmla="*/ 199796 h 340332"/>
                <a:gd name="connsiteX13" fmla="*/ 200770 w 325753"/>
                <a:gd name="connsiteY13" fmla="*/ 199796 h 340332"/>
                <a:gd name="connsiteX14" fmla="*/ 178902 w 325753"/>
                <a:gd name="connsiteY14" fmla="*/ 138057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3" h="340332">
                  <a:moveTo>
                    <a:pt x="250882" y="340333"/>
                  </a:moveTo>
                  <a:lnTo>
                    <a:pt x="224144" y="264487"/>
                  </a:lnTo>
                  <a:lnTo>
                    <a:pt x="99662" y="264487"/>
                  </a:lnTo>
                  <a:lnTo>
                    <a:pt x="72924" y="340333"/>
                  </a:lnTo>
                  <a:lnTo>
                    <a:pt x="0" y="340333"/>
                  </a:lnTo>
                  <a:lnTo>
                    <a:pt x="130296" y="0"/>
                  </a:lnTo>
                  <a:lnTo>
                    <a:pt x="196432" y="0"/>
                  </a:lnTo>
                  <a:lnTo>
                    <a:pt x="325754" y="340333"/>
                  </a:lnTo>
                  <a:lnTo>
                    <a:pt x="250882" y="340333"/>
                  </a:lnTo>
                  <a:close/>
                  <a:moveTo>
                    <a:pt x="178931" y="138057"/>
                  </a:moveTo>
                  <a:cubicBezTo>
                    <a:pt x="172114" y="118137"/>
                    <a:pt x="165326" y="97714"/>
                    <a:pt x="161903" y="85054"/>
                  </a:cubicBezTo>
                  <a:cubicBezTo>
                    <a:pt x="158509" y="97685"/>
                    <a:pt x="151692" y="118107"/>
                    <a:pt x="144875" y="138057"/>
                  </a:cubicBezTo>
                  <a:lnTo>
                    <a:pt x="122977" y="199796"/>
                  </a:lnTo>
                  <a:lnTo>
                    <a:pt x="200770" y="199796"/>
                  </a:lnTo>
                  <a:lnTo>
                    <a:pt x="178902" y="138057"/>
                  </a:lnTo>
                  <a:close/>
                </a:path>
              </a:pathLst>
            </a:custGeom>
            <a:solidFill>
              <a:srgbClr val="FFFFFF"/>
            </a:solidFill>
            <a:ln w="2937"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6624EE60-E0E5-CD32-F42B-2522F28FD4FA}"/>
                </a:ext>
              </a:extLst>
            </p:cNvPr>
            <p:cNvSpPr/>
            <p:nvPr/>
          </p:nvSpPr>
          <p:spPr>
            <a:xfrm>
              <a:off x="10617916" y="6464855"/>
              <a:ext cx="121058" cy="73603"/>
            </a:xfrm>
            <a:custGeom>
              <a:avLst/>
              <a:gdLst>
                <a:gd name="connsiteX0" fmla="*/ 112677 w 121058"/>
                <a:gd name="connsiteY0" fmla="*/ 67391 h 73603"/>
                <a:gd name="connsiteX1" fmla="*/ 101138 w 121058"/>
                <a:gd name="connsiteY1" fmla="*/ 73116 h 73603"/>
                <a:gd name="connsiteX2" fmla="*/ 6227 w 121058"/>
                <a:gd name="connsiteY2" fmla="*/ 41273 h 73603"/>
                <a:gd name="connsiteX3" fmla="*/ 472 w 121058"/>
                <a:gd name="connsiteY3" fmla="*/ 29733 h 73603"/>
                <a:gd name="connsiteX4" fmla="*/ 8382 w 121058"/>
                <a:gd name="connsiteY4" fmla="*/ 6212 h 73603"/>
                <a:gd name="connsiteX5" fmla="*/ 19921 w 121058"/>
                <a:gd name="connsiteY5" fmla="*/ 487 h 73603"/>
                <a:gd name="connsiteX6" fmla="*/ 114832 w 121058"/>
                <a:gd name="connsiteY6" fmla="*/ 32330 h 73603"/>
                <a:gd name="connsiteX7" fmla="*/ 120586 w 121058"/>
                <a:gd name="connsiteY7" fmla="*/ 43870 h 73603"/>
                <a:gd name="connsiteX8" fmla="*/ 112707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112677" y="67391"/>
                  </a:moveTo>
                  <a:cubicBezTo>
                    <a:pt x="111084" y="72172"/>
                    <a:pt x="105919" y="74739"/>
                    <a:pt x="101138" y="73116"/>
                  </a:cubicBezTo>
                  <a:lnTo>
                    <a:pt x="6227" y="41273"/>
                  </a:lnTo>
                  <a:cubicBezTo>
                    <a:pt x="1446" y="39679"/>
                    <a:pt x="-1121" y="34514"/>
                    <a:pt x="472" y="29733"/>
                  </a:cubicBezTo>
                  <a:lnTo>
                    <a:pt x="8382" y="6212"/>
                  </a:lnTo>
                  <a:cubicBezTo>
                    <a:pt x="9975" y="1431"/>
                    <a:pt x="15140" y="-1136"/>
                    <a:pt x="19921" y="487"/>
                  </a:cubicBezTo>
                  <a:lnTo>
                    <a:pt x="114832" y="32330"/>
                  </a:lnTo>
                  <a:cubicBezTo>
                    <a:pt x="119612" y="33924"/>
                    <a:pt x="122180" y="39089"/>
                    <a:pt x="120586" y="43870"/>
                  </a:cubicBezTo>
                  <a:lnTo>
                    <a:pt x="112707" y="67391"/>
                  </a:lnTo>
                  <a:close/>
                </a:path>
              </a:pathLst>
            </a:custGeom>
            <a:solidFill>
              <a:srgbClr val="F18A00"/>
            </a:solidFill>
            <a:ln w="2937"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95E2426-7BED-9D6B-8572-E13B7E0A8FCD}"/>
                </a:ext>
              </a:extLst>
            </p:cNvPr>
            <p:cNvSpPr/>
            <p:nvPr/>
          </p:nvSpPr>
          <p:spPr>
            <a:xfrm>
              <a:off x="10632170" y="6577015"/>
              <a:ext cx="93730" cy="65753"/>
            </a:xfrm>
            <a:custGeom>
              <a:avLst/>
              <a:gdLst>
                <a:gd name="connsiteX0" fmla="*/ 93258 w 93730"/>
                <a:gd name="connsiteY0" fmla="*/ 29748 h 65753"/>
                <a:gd name="connsiteX1" fmla="*/ 87503 w 93730"/>
                <a:gd name="connsiteY1" fmla="*/ 41288 h 65753"/>
                <a:gd name="connsiteX2" fmla="*/ 19891 w 93730"/>
                <a:gd name="connsiteY2" fmla="*/ 65281 h 65753"/>
                <a:gd name="connsiteX3" fmla="*/ 8352 w 93730"/>
                <a:gd name="connsiteY3" fmla="*/ 59526 h 65753"/>
                <a:gd name="connsiteX4" fmla="*/ 472 w 93730"/>
                <a:gd name="connsiteY4" fmla="*/ 36005 h 65753"/>
                <a:gd name="connsiteX5" fmla="*/ 6227 w 93730"/>
                <a:gd name="connsiteY5" fmla="*/ 24466 h 65753"/>
                <a:gd name="connsiteX6" fmla="*/ 73839 w 93730"/>
                <a:gd name="connsiteY6" fmla="*/ 472 h 65753"/>
                <a:gd name="connsiteX7" fmla="*/ 85379 w 93730"/>
                <a:gd name="connsiteY7" fmla="*/ 6227 h 65753"/>
                <a:gd name="connsiteX8" fmla="*/ 93258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93258" y="29748"/>
                  </a:moveTo>
                  <a:cubicBezTo>
                    <a:pt x="94852" y="34529"/>
                    <a:pt x="92284" y="39694"/>
                    <a:pt x="87503" y="41288"/>
                  </a:cubicBezTo>
                  <a:lnTo>
                    <a:pt x="19891" y="65281"/>
                  </a:lnTo>
                  <a:cubicBezTo>
                    <a:pt x="15110" y="66874"/>
                    <a:pt x="9946" y="64307"/>
                    <a:pt x="8352" y="59526"/>
                  </a:cubicBezTo>
                  <a:lnTo>
                    <a:pt x="472" y="36005"/>
                  </a:lnTo>
                  <a:cubicBezTo>
                    <a:pt x="-1121" y="31224"/>
                    <a:pt x="1446" y="26059"/>
                    <a:pt x="6227" y="24466"/>
                  </a:cubicBezTo>
                  <a:lnTo>
                    <a:pt x="73839" y="472"/>
                  </a:lnTo>
                  <a:cubicBezTo>
                    <a:pt x="78620" y="-1121"/>
                    <a:pt x="83785" y="1446"/>
                    <a:pt x="85379" y="6227"/>
                  </a:cubicBezTo>
                  <a:lnTo>
                    <a:pt x="93258" y="29748"/>
                  </a:lnTo>
                  <a:close/>
                </a:path>
              </a:pathLst>
            </a:custGeom>
            <a:solidFill>
              <a:srgbClr val="F18A00"/>
            </a:solidFill>
            <a:ln w="2937"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4673BD34-0966-EF10-7E79-B138FDC14770}"/>
                </a:ext>
              </a:extLst>
            </p:cNvPr>
            <p:cNvSpPr/>
            <p:nvPr/>
          </p:nvSpPr>
          <p:spPr>
            <a:xfrm>
              <a:off x="10703265" y="6372669"/>
              <a:ext cx="80720" cy="90937"/>
            </a:xfrm>
            <a:custGeom>
              <a:avLst/>
              <a:gdLst>
                <a:gd name="connsiteX0" fmla="*/ 3541 w 80720"/>
                <a:gd name="connsiteY0" fmla="*/ 17063 h 90937"/>
                <a:gd name="connsiteX1" fmla="*/ 1918 w 80720"/>
                <a:gd name="connsiteY1" fmla="*/ 29842 h 90937"/>
                <a:gd name="connsiteX2" fmla="*/ 44769 w 80720"/>
                <a:gd name="connsiteY2" fmla="*/ 87391 h 90937"/>
                <a:gd name="connsiteX3" fmla="*/ 57548 w 80720"/>
                <a:gd name="connsiteY3" fmla="*/ 89043 h 90937"/>
                <a:gd name="connsiteX4" fmla="*/ 77174 w 80720"/>
                <a:gd name="connsiteY4" fmla="*/ 73874 h 90937"/>
                <a:gd name="connsiteX5" fmla="*/ 78826 w 80720"/>
                <a:gd name="connsiteY5" fmla="*/ 61095 h 90937"/>
                <a:gd name="connsiteX6" fmla="*/ 35975 w 80720"/>
                <a:gd name="connsiteY6" fmla="*/ 3547 h 90937"/>
                <a:gd name="connsiteX7" fmla="*/ 23196 w 80720"/>
                <a:gd name="connsiteY7" fmla="*/ 1894 h 90937"/>
                <a:gd name="connsiteX8" fmla="*/ 3571 w 80720"/>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 h="90937">
                  <a:moveTo>
                    <a:pt x="3541" y="17063"/>
                  </a:moveTo>
                  <a:cubicBezTo>
                    <a:pt x="-443" y="20133"/>
                    <a:pt x="-1181" y="25858"/>
                    <a:pt x="1918" y="29842"/>
                  </a:cubicBezTo>
                  <a:lnTo>
                    <a:pt x="44769" y="87391"/>
                  </a:lnTo>
                  <a:cubicBezTo>
                    <a:pt x="47839" y="91375"/>
                    <a:pt x="53564" y="92113"/>
                    <a:pt x="57548" y="89043"/>
                  </a:cubicBezTo>
                  <a:lnTo>
                    <a:pt x="77174" y="73874"/>
                  </a:lnTo>
                  <a:cubicBezTo>
                    <a:pt x="81158" y="70805"/>
                    <a:pt x="81896" y="65080"/>
                    <a:pt x="78826" y="61095"/>
                  </a:cubicBezTo>
                  <a:lnTo>
                    <a:pt x="35975" y="3547"/>
                  </a:lnTo>
                  <a:cubicBezTo>
                    <a:pt x="32906" y="-437"/>
                    <a:pt x="27180" y="-1175"/>
                    <a:pt x="23196" y="1894"/>
                  </a:cubicBezTo>
                  <a:lnTo>
                    <a:pt x="3571" y="17063"/>
                  </a:lnTo>
                  <a:close/>
                </a:path>
              </a:pathLst>
            </a:custGeom>
            <a:solidFill>
              <a:srgbClr val="F18A00"/>
            </a:solidFill>
            <a:ln w="2937"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B43DD835-AB68-9C21-0018-C9B6130660A6}"/>
                </a:ext>
              </a:extLst>
            </p:cNvPr>
            <p:cNvSpPr/>
            <p:nvPr/>
          </p:nvSpPr>
          <p:spPr>
            <a:xfrm>
              <a:off x="11075500" y="6464855"/>
              <a:ext cx="121058" cy="73603"/>
            </a:xfrm>
            <a:custGeom>
              <a:avLst/>
              <a:gdLst>
                <a:gd name="connsiteX0" fmla="*/ 8382 w 121058"/>
                <a:gd name="connsiteY0" fmla="*/ 67391 h 73603"/>
                <a:gd name="connsiteX1" fmla="*/ 19921 w 121058"/>
                <a:gd name="connsiteY1" fmla="*/ 73116 h 73603"/>
                <a:gd name="connsiteX2" fmla="*/ 114832 w 121058"/>
                <a:gd name="connsiteY2" fmla="*/ 41273 h 73603"/>
                <a:gd name="connsiteX3" fmla="*/ 120586 w 121058"/>
                <a:gd name="connsiteY3" fmla="*/ 29733 h 73603"/>
                <a:gd name="connsiteX4" fmla="*/ 112677 w 121058"/>
                <a:gd name="connsiteY4" fmla="*/ 6212 h 73603"/>
                <a:gd name="connsiteX5" fmla="*/ 101138 w 121058"/>
                <a:gd name="connsiteY5" fmla="*/ 487 h 73603"/>
                <a:gd name="connsiteX6" fmla="*/ 6227 w 121058"/>
                <a:gd name="connsiteY6" fmla="*/ 32330 h 73603"/>
                <a:gd name="connsiteX7" fmla="*/ 472 w 121058"/>
                <a:gd name="connsiteY7" fmla="*/ 43870 h 73603"/>
                <a:gd name="connsiteX8" fmla="*/ 8382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8382" y="67391"/>
                  </a:moveTo>
                  <a:cubicBezTo>
                    <a:pt x="9975" y="72172"/>
                    <a:pt x="15140" y="74739"/>
                    <a:pt x="19921" y="73116"/>
                  </a:cubicBezTo>
                  <a:lnTo>
                    <a:pt x="114832" y="41273"/>
                  </a:lnTo>
                  <a:cubicBezTo>
                    <a:pt x="119612" y="39679"/>
                    <a:pt x="122180" y="34514"/>
                    <a:pt x="120586" y="29733"/>
                  </a:cubicBezTo>
                  <a:lnTo>
                    <a:pt x="112677" y="6212"/>
                  </a:lnTo>
                  <a:cubicBezTo>
                    <a:pt x="111084" y="1431"/>
                    <a:pt x="105919" y="-1136"/>
                    <a:pt x="101138" y="487"/>
                  </a:cubicBezTo>
                  <a:lnTo>
                    <a:pt x="6227" y="32330"/>
                  </a:lnTo>
                  <a:cubicBezTo>
                    <a:pt x="1446" y="33924"/>
                    <a:pt x="-1121" y="39089"/>
                    <a:pt x="472" y="43870"/>
                  </a:cubicBezTo>
                  <a:lnTo>
                    <a:pt x="8382" y="67391"/>
                  </a:lnTo>
                  <a:close/>
                </a:path>
              </a:pathLst>
            </a:custGeom>
            <a:solidFill>
              <a:srgbClr val="F18A00"/>
            </a:solidFill>
            <a:ln w="2937"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80471643-9356-86C5-79A4-9759F9E38C4D}"/>
                </a:ext>
              </a:extLst>
            </p:cNvPr>
            <p:cNvSpPr/>
            <p:nvPr/>
          </p:nvSpPr>
          <p:spPr>
            <a:xfrm>
              <a:off x="11088574" y="6577015"/>
              <a:ext cx="93730" cy="65753"/>
            </a:xfrm>
            <a:custGeom>
              <a:avLst/>
              <a:gdLst>
                <a:gd name="connsiteX0" fmla="*/ 472 w 93730"/>
                <a:gd name="connsiteY0" fmla="*/ 29748 h 65753"/>
                <a:gd name="connsiteX1" fmla="*/ 6227 w 93730"/>
                <a:gd name="connsiteY1" fmla="*/ 41288 h 65753"/>
                <a:gd name="connsiteX2" fmla="*/ 73839 w 93730"/>
                <a:gd name="connsiteY2" fmla="*/ 65281 h 65753"/>
                <a:gd name="connsiteX3" fmla="*/ 85379 w 93730"/>
                <a:gd name="connsiteY3" fmla="*/ 59526 h 65753"/>
                <a:gd name="connsiteX4" fmla="*/ 93258 w 93730"/>
                <a:gd name="connsiteY4" fmla="*/ 36005 h 65753"/>
                <a:gd name="connsiteX5" fmla="*/ 87503 w 93730"/>
                <a:gd name="connsiteY5" fmla="*/ 24466 h 65753"/>
                <a:gd name="connsiteX6" fmla="*/ 19891 w 93730"/>
                <a:gd name="connsiteY6" fmla="*/ 472 h 65753"/>
                <a:gd name="connsiteX7" fmla="*/ 8352 w 93730"/>
                <a:gd name="connsiteY7" fmla="*/ 6227 h 65753"/>
                <a:gd name="connsiteX8" fmla="*/ 472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472" y="29748"/>
                  </a:moveTo>
                  <a:cubicBezTo>
                    <a:pt x="-1121" y="34529"/>
                    <a:pt x="1446" y="39694"/>
                    <a:pt x="6227" y="41288"/>
                  </a:cubicBezTo>
                  <a:lnTo>
                    <a:pt x="73839" y="65281"/>
                  </a:lnTo>
                  <a:cubicBezTo>
                    <a:pt x="78620" y="66874"/>
                    <a:pt x="83785" y="64307"/>
                    <a:pt x="85379" y="59526"/>
                  </a:cubicBezTo>
                  <a:lnTo>
                    <a:pt x="93258" y="36005"/>
                  </a:lnTo>
                  <a:cubicBezTo>
                    <a:pt x="94852" y="31224"/>
                    <a:pt x="92284" y="26059"/>
                    <a:pt x="87503" y="24466"/>
                  </a:cubicBezTo>
                  <a:lnTo>
                    <a:pt x="19891" y="472"/>
                  </a:lnTo>
                  <a:cubicBezTo>
                    <a:pt x="15110" y="-1121"/>
                    <a:pt x="9946" y="1446"/>
                    <a:pt x="8352" y="6227"/>
                  </a:cubicBezTo>
                  <a:lnTo>
                    <a:pt x="472" y="29748"/>
                  </a:lnTo>
                  <a:close/>
                </a:path>
              </a:pathLst>
            </a:custGeom>
            <a:solidFill>
              <a:srgbClr val="F18A00"/>
            </a:solidFill>
            <a:ln w="2937"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E663CAD1-8ACC-ED74-4CA6-B63606AFDE65}"/>
                </a:ext>
              </a:extLst>
            </p:cNvPr>
            <p:cNvSpPr/>
            <p:nvPr/>
          </p:nvSpPr>
          <p:spPr>
            <a:xfrm>
              <a:off x="11030495" y="6372669"/>
              <a:ext cx="80714" cy="90937"/>
            </a:xfrm>
            <a:custGeom>
              <a:avLst/>
              <a:gdLst>
                <a:gd name="connsiteX0" fmla="*/ 77174 w 80714"/>
                <a:gd name="connsiteY0" fmla="*/ 17063 h 90937"/>
                <a:gd name="connsiteX1" fmla="*/ 78797 w 80714"/>
                <a:gd name="connsiteY1" fmla="*/ 29842 h 90937"/>
                <a:gd name="connsiteX2" fmla="*/ 35945 w 80714"/>
                <a:gd name="connsiteY2" fmla="*/ 87391 h 90937"/>
                <a:gd name="connsiteX3" fmla="*/ 23167 w 80714"/>
                <a:gd name="connsiteY3" fmla="*/ 89043 h 90937"/>
                <a:gd name="connsiteX4" fmla="*/ 3541 w 80714"/>
                <a:gd name="connsiteY4" fmla="*/ 73874 h 90937"/>
                <a:gd name="connsiteX5" fmla="*/ 1918 w 80714"/>
                <a:gd name="connsiteY5" fmla="*/ 61095 h 90937"/>
                <a:gd name="connsiteX6" fmla="*/ 44769 w 80714"/>
                <a:gd name="connsiteY6" fmla="*/ 3547 h 90937"/>
                <a:gd name="connsiteX7" fmla="*/ 57548 w 80714"/>
                <a:gd name="connsiteY7" fmla="*/ 1894 h 90937"/>
                <a:gd name="connsiteX8" fmla="*/ 77174 w 80714"/>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4" h="90937">
                  <a:moveTo>
                    <a:pt x="77174" y="17063"/>
                  </a:moveTo>
                  <a:cubicBezTo>
                    <a:pt x="81158" y="20133"/>
                    <a:pt x="81896" y="25858"/>
                    <a:pt x="78797" y="29842"/>
                  </a:cubicBezTo>
                  <a:lnTo>
                    <a:pt x="35945" y="87391"/>
                  </a:lnTo>
                  <a:cubicBezTo>
                    <a:pt x="32876" y="91375"/>
                    <a:pt x="27151" y="92113"/>
                    <a:pt x="23167" y="89043"/>
                  </a:cubicBezTo>
                  <a:lnTo>
                    <a:pt x="3541" y="73874"/>
                  </a:lnTo>
                  <a:cubicBezTo>
                    <a:pt x="-443" y="70805"/>
                    <a:pt x="-1181" y="65080"/>
                    <a:pt x="1918" y="61095"/>
                  </a:cubicBezTo>
                  <a:lnTo>
                    <a:pt x="44769" y="3547"/>
                  </a:lnTo>
                  <a:cubicBezTo>
                    <a:pt x="47839" y="-437"/>
                    <a:pt x="53564" y="-1175"/>
                    <a:pt x="57548" y="1894"/>
                  </a:cubicBezTo>
                  <a:lnTo>
                    <a:pt x="77174" y="17063"/>
                  </a:lnTo>
                  <a:close/>
                </a:path>
              </a:pathLst>
            </a:custGeom>
            <a:solidFill>
              <a:srgbClr val="F18A00"/>
            </a:solidFill>
            <a:ln w="2937" cap="flat">
              <a:noFill/>
              <a:prstDash val="solid"/>
              <a:miter/>
            </a:ln>
          </p:spPr>
          <p:txBody>
            <a:bodyPr rtlCol="0" anchor="ctr"/>
            <a:lstStyle/>
            <a:p>
              <a:endParaRPr lang="nl-BE"/>
            </a:p>
          </p:txBody>
        </p:sp>
      </p:grpSp>
      <p:sp>
        <p:nvSpPr>
          <p:cNvPr id="16" name="Tijdelijke aanduiding voor tekst 27">
            <a:extLst>
              <a:ext uri="{FF2B5EF4-FFF2-40B4-BE49-F238E27FC236}">
                <a16:creationId xmlns:a16="http://schemas.microsoft.com/office/drawing/2014/main" id="{CFF3D92A-4AE1-B979-5522-7AD84660CEBB}"/>
              </a:ext>
            </a:extLst>
          </p:cNvPr>
          <p:cNvSpPr>
            <a:spLocks noGrp="1"/>
          </p:cNvSpPr>
          <p:nvPr>
            <p:ph type="body" sz="quarter" idx="26"/>
          </p:nvPr>
        </p:nvSpPr>
        <p:spPr>
          <a:xfrm>
            <a:off x="5536096" y="4291827"/>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tel 7">
            <a:extLst>
              <a:ext uri="{FF2B5EF4-FFF2-40B4-BE49-F238E27FC236}">
                <a16:creationId xmlns:a16="http://schemas.microsoft.com/office/drawing/2014/main" id="{484047CB-6497-D295-B337-CDA9DC017D97}"/>
              </a:ext>
            </a:extLst>
          </p:cNvPr>
          <p:cNvSpPr>
            <a:spLocks noGrp="1"/>
          </p:cNvSpPr>
          <p:nvPr>
            <p:ph type="title"/>
          </p:nvPr>
        </p:nvSpPr>
        <p:spPr>
          <a:xfrm>
            <a:off x="5798949" y="4549702"/>
            <a:ext cx="4453799" cy="1323975"/>
          </a:xfrm>
          <a:prstGeom prst="rect">
            <a:avLst/>
          </a:prstGeom>
        </p:spPr>
        <p:txBody>
          <a:bodyPr>
            <a:noAutofit/>
          </a:bodyPr>
          <a:lstStyle>
            <a:lvl1pPr algn="ctr">
              <a:defRPr sz="3600">
                <a:solidFill>
                  <a:schemeClr val="bg1"/>
                </a:solidFill>
              </a:defRPr>
            </a:lvl1pPr>
          </a:lstStyle>
          <a:p>
            <a:r>
              <a:rPr lang="nl-NL" dirty="0"/>
              <a:t>Klik om stijl te bewerken</a:t>
            </a:r>
            <a:endParaRPr lang="nl-BE" dirty="0"/>
          </a:p>
        </p:txBody>
      </p:sp>
      <p:sp>
        <p:nvSpPr>
          <p:cNvPr id="18" name="Tijdelijke aanduiding voor tekst 11">
            <a:extLst>
              <a:ext uri="{FF2B5EF4-FFF2-40B4-BE49-F238E27FC236}">
                <a16:creationId xmlns:a16="http://schemas.microsoft.com/office/drawing/2014/main" id="{D3FABC84-89C9-7857-72A3-89DF4FA2923B}"/>
              </a:ext>
            </a:extLst>
          </p:cNvPr>
          <p:cNvSpPr>
            <a:spLocks noGrp="1"/>
          </p:cNvSpPr>
          <p:nvPr>
            <p:ph type="body" sz="quarter" idx="16"/>
          </p:nvPr>
        </p:nvSpPr>
        <p:spPr>
          <a:xfrm>
            <a:off x="5798949" y="5873677"/>
            <a:ext cx="4453799"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6129496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16" presetClass="entr" presetSubtype="37" fill="hold" grpId="0" nodeType="withEffect" nodePh="1">
                                  <p:stCondLst>
                                    <p:cond delay="300"/>
                                  </p:stCondLst>
                                  <p:endCondLst>
                                    <p:cond evt="begin" delay="0">
                                      <p:tn val="21"/>
                                    </p:cond>
                                  </p:end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out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6" grpId="0" animBg="1">
        <p:tmplLst>
          <p:tmpl>
            <p:tnLst>
              <p:par>
                <p:cTn presetID="2" presetClass="entr" presetSubtype="4" decel="10000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16" presetClass="entr" presetSubtype="37" fill="hold" nodeType="withEffect" nodePh="1">
                  <p:stCondLst>
                    <p:cond delay="30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PhAnim="0" preserve="1" userDrawn="1">
  <p:cSld name="Titel met video">
    <p:spTree>
      <p:nvGrpSpPr>
        <p:cNvPr id="1" name=""/>
        <p:cNvGrpSpPr/>
        <p:nvPr/>
      </p:nvGrpSpPr>
      <p:grpSpPr>
        <a:xfrm>
          <a:off x="0" y="0"/>
          <a:ext cx="0" cy="0"/>
          <a:chOff x="0" y="0"/>
          <a:chExt cx="0" cy="0"/>
        </a:xfrm>
      </p:grpSpPr>
      <p:sp>
        <p:nvSpPr>
          <p:cNvPr id="4" name="Tijdelijke aanduiding voor media 3">
            <a:extLst>
              <a:ext uri="{FF2B5EF4-FFF2-40B4-BE49-F238E27FC236}">
                <a16:creationId xmlns:a16="http://schemas.microsoft.com/office/drawing/2014/main" id="{851DAC8F-1191-6837-D18E-522468A1B17A}"/>
              </a:ext>
            </a:extLst>
          </p:cNvPr>
          <p:cNvSpPr>
            <a:spLocks noGrp="1"/>
          </p:cNvSpPr>
          <p:nvPr>
            <p:ph type="media" sz="quarter" idx="10"/>
          </p:nvPr>
        </p:nvSpPr>
        <p:spPr>
          <a:xfrm>
            <a:off x="1153870" y="573881"/>
            <a:ext cx="10175247" cy="5723577"/>
          </a:xfrm>
          <a:custGeom>
            <a:avLst/>
            <a:gdLst>
              <a:gd name="connsiteX0" fmla="*/ 713629 w 10484214"/>
              <a:gd name="connsiteY0" fmla="*/ 0 h 5714998"/>
              <a:gd name="connsiteX1" fmla="*/ 10484214 w 10484214"/>
              <a:gd name="connsiteY1" fmla="*/ 0 h 5714998"/>
              <a:gd name="connsiteX2" fmla="*/ 10484214 w 10484214"/>
              <a:gd name="connsiteY2" fmla="*/ 5714998 h 5714998"/>
              <a:gd name="connsiteX3" fmla="*/ 0 w 10484214"/>
              <a:gd name="connsiteY3" fmla="*/ 5714998 h 5714998"/>
              <a:gd name="connsiteX4" fmla="*/ 0 w 10484214"/>
              <a:gd name="connsiteY4" fmla="*/ 1279234 h 5714998"/>
              <a:gd name="connsiteX5" fmla="*/ 713629 w 10484214"/>
              <a:gd name="connsiteY5" fmla="*/ 1279234 h 571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4214" h="5714998">
                <a:moveTo>
                  <a:pt x="713629" y="0"/>
                </a:moveTo>
                <a:lnTo>
                  <a:pt x="10484214" y="0"/>
                </a:lnTo>
                <a:lnTo>
                  <a:pt x="10484214" y="5714998"/>
                </a:lnTo>
                <a:lnTo>
                  <a:pt x="0" y="5714998"/>
                </a:lnTo>
                <a:lnTo>
                  <a:pt x="0" y="1279234"/>
                </a:lnTo>
                <a:lnTo>
                  <a:pt x="713629" y="1279234"/>
                </a:lnTo>
                <a:close/>
              </a:path>
            </a:pathLst>
          </a:custGeom>
          <a:solidFill>
            <a:schemeClr val="bg1">
              <a:lumMod val="85000"/>
            </a:schemeClr>
          </a:solidFill>
        </p:spPr>
        <p:txBody>
          <a:bodyPr wrap="square" rtlCol="0" anchor="ctr">
            <a:noAutofit/>
          </a:bodyPr>
          <a:lstStyle>
            <a:lvl1pPr marL="0" indent="0" algn="ctr">
              <a:buNone/>
              <a:defRPr sz="1600" b="0" baseline="0"/>
            </a:lvl1pPr>
          </a:lstStyle>
          <a:p>
            <a:pPr lvl="0"/>
            <a:r>
              <a:rPr lang="nl-NL" noProof="0" dirty="0"/>
              <a:t>Klik op het pictogram als u media wilt toevoegen</a:t>
            </a:r>
            <a:endParaRPr lang="nl-BE" noProof="0" dirty="0"/>
          </a:p>
        </p:txBody>
      </p:sp>
      <p:grpSp>
        <p:nvGrpSpPr>
          <p:cNvPr id="7" name="Groep 6">
            <a:extLst>
              <a:ext uri="{FF2B5EF4-FFF2-40B4-BE49-F238E27FC236}">
                <a16:creationId xmlns:a16="http://schemas.microsoft.com/office/drawing/2014/main" id="{5C09AD3D-BE40-B816-D763-C2CD4939BB7F}"/>
              </a:ext>
            </a:extLst>
          </p:cNvPr>
          <p:cNvGrpSpPr/>
          <p:nvPr userDrawn="1"/>
        </p:nvGrpSpPr>
        <p:grpSpPr>
          <a:xfrm>
            <a:off x="571500" y="571496"/>
            <a:ext cx="1279235" cy="1285875"/>
            <a:chOff x="10573383" y="6188077"/>
            <a:chExt cx="669244" cy="672718"/>
          </a:xfrm>
        </p:grpSpPr>
        <p:sp>
          <p:nvSpPr>
            <p:cNvPr id="8" name="Vrije vorm: vorm 7">
              <a:extLst>
                <a:ext uri="{FF2B5EF4-FFF2-40B4-BE49-F238E27FC236}">
                  <a16:creationId xmlns:a16="http://schemas.microsoft.com/office/drawing/2014/main" id="{BECBCD22-87C9-CEF5-DB23-9D98C4EA12C5}"/>
                </a:ext>
              </a:extLst>
            </p:cNvPr>
            <p:cNvSpPr/>
            <p:nvPr/>
          </p:nvSpPr>
          <p:spPr>
            <a:xfrm>
              <a:off x="10573383" y="6188077"/>
              <a:ext cx="669244" cy="672718"/>
            </a:xfrm>
            <a:custGeom>
              <a:avLst/>
              <a:gdLst>
                <a:gd name="connsiteX0" fmla="*/ 0 w 669244"/>
                <a:gd name="connsiteY0" fmla="*/ 0 h 669244"/>
                <a:gd name="connsiteX1" fmla="*/ 669244 w 669244"/>
                <a:gd name="connsiteY1" fmla="*/ 0 h 669244"/>
                <a:gd name="connsiteX2" fmla="*/ 669244 w 669244"/>
                <a:gd name="connsiteY2" fmla="*/ 669244 h 669244"/>
                <a:gd name="connsiteX3" fmla="*/ 0 w 669244"/>
                <a:gd name="connsiteY3" fmla="*/ 669244 h 669244"/>
              </a:gdLst>
              <a:ahLst/>
              <a:cxnLst>
                <a:cxn ang="0">
                  <a:pos x="connsiteX0" y="connsiteY0"/>
                </a:cxn>
                <a:cxn ang="0">
                  <a:pos x="connsiteX1" y="connsiteY1"/>
                </a:cxn>
                <a:cxn ang="0">
                  <a:pos x="connsiteX2" y="connsiteY2"/>
                </a:cxn>
                <a:cxn ang="0">
                  <a:pos x="connsiteX3" y="connsiteY3"/>
                </a:cxn>
              </a:cxnLst>
              <a:rect l="l" t="t" r="r" b="b"/>
              <a:pathLst>
                <a:path w="669244" h="669244">
                  <a:moveTo>
                    <a:pt x="0" y="0"/>
                  </a:moveTo>
                  <a:lnTo>
                    <a:pt x="669244" y="0"/>
                  </a:lnTo>
                  <a:lnTo>
                    <a:pt x="669244" y="669244"/>
                  </a:lnTo>
                  <a:lnTo>
                    <a:pt x="0" y="669244"/>
                  </a:lnTo>
                  <a:close/>
                </a:path>
              </a:pathLst>
            </a:custGeom>
            <a:solidFill>
              <a:schemeClr val="accent2"/>
            </a:solidFill>
            <a:ln w="127"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D849FE88-2F94-D47A-2D02-15BD235A602F}"/>
                </a:ext>
              </a:extLst>
            </p:cNvPr>
            <p:cNvSpPr/>
            <p:nvPr/>
          </p:nvSpPr>
          <p:spPr>
            <a:xfrm>
              <a:off x="10744700" y="6352665"/>
              <a:ext cx="325753" cy="340332"/>
            </a:xfrm>
            <a:custGeom>
              <a:avLst/>
              <a:gdLst>
                <a:gd name="connsiteX0" fmla="*/ 250882 w 325753"/>
                <a:gd name="connsiteY0" fmla="*/ 340333 h 340332"/>
                <a:gd name="connsiteX1" fmla="*/ 224144 w 325753"/>
                <a:gd name="connsiteY1" fmla="*/ 264487 h 340332"/>
                <a:gd name="connsiteX2" fmla="*/ 99662 w 325753"/>
                <a:gd name="connsiteY2" fmla="*/ 264487 h 340332"/>
                <a:gd name="connsiteX3" fmla="*/ 72924 w 325753"/>
                <a:gd name="connsiteY3" fmla="*/ 340333 h 340332"/>
                <a:gd name="connsiteX4" fmla="*/ 0 w 325753"/>
                <a:gd name="connsiteY4" fmla="*/ 340333 h 340332"/>
                <a:gd name="connsiteX5" fmla="*/ 130296 w 325753"/>
                <a:gd name="connsiteY5" fmla="*/ 0 h 340332"/>
                <a:gd name="connsiteX6" fmla="*/ 196432 w 325753"/>
                <a:gd name="connsiteY6" fmla="*/ 0 h 340332"/>
                <a:gd name="connsiteX7" fmla="*/ 325754 w 325753"/>
                <a:gd name="connsiteY7" fmla="*/ 340333 h 340332"/>
                <a:gd name="connsiteX8" fmla="*/ 250882 w 325753"/>
                <a:gd name="connsiteY8" fmla="*/ 340333 h 340332"/>
                <a:gd name="connsiteX9" fmla="*/ 178931 w 325753"/>
                <a:gd name="connsiteY9" fmla="*/ 138057 h 340332"/>
                <a:gd name="connsiteX10" fmla="*/ 161903 w 325753"/>
                <a:gd name="connsiteY10" fmla="*/ 85054 h 340332"/>
                <a:gd name="connsiteX11" fmla="*/ 144875 w 325753"/>
                <a:gd name="connsiteY11" fmla="*/ 138057 h 340332"/>
                <a:gd name="connsiteX12" fmla="*/ 122977 w 325753"/>
                <a:gd name="connsiteY12" fmla="*/ 199796 h 340332"/>
                <a:gd name="connsiteX13" fmla="*/ 200770 w 325753"/>
                <a:gd name="connsiteY13" fmla="*/ 199796 h 340332"/>
                <a:gd name="connsiteX14" fmla="*/ 178902 w 325753"/>
                <a:gd name="connsiteY14" fmla="*/ 138057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3" h="340332">
                  <a:moveTo>
                    <a:pt x="250882" y="340333"/>
                  </a:moveTo>
                  <a:lnTo>
                    <a:pt x="224144" y="264487"/>
                  </a:lnTo>
                  <a:lnTo>
                    <a:pt x="99662" y="264487"/>
                  </a:lnTo>
                  <a:lnTo>
                    <a:pt x="72924" y="340333"/>
                  </a:lnTo>
                  <a:lnTo>
                    <a:pt x="0" y="340333"/>
                  </a:lnTo>
                  <a:lnTo>
                    <a:pt x="130296" y="0"/>
                  </a:lnTo>
                  <a:lnTo>
                    <a:pt x="196432" y="0"/>
                  </a:lnTo>
                  <a:lnTo>
                    <a:pt x="325754" y="340333"/>
                  </a:lnTo>
                  <a:lnTo>
                    <a:pt x="250882" y="340333"/>
                  </a:lnTo>
                  <a:close/>
                  <a:moveTo>
                    <a:pt x="178931" y="138057"/>
                  </a:moveTo>
                  <a:cubicBezTo>
                    <a:pt x="172114" y="118137"/>
                    <a:pt x="165326" y="97714"/>
                    <a:pt x="161903" y="85054"/>
                  </a:cubicBezTo>
                  <a:cubicBezTo>
                    <a:pt x="158509" y="97685"/>
                    <a:pt x="151692" y="118107"/>
                    <a:pt x="144875" y="138057"/>
                  </a:cubicBezTo>
                  <a:lnTo>
                    <a:pt x="122977" y="199796"/>
                  </a:lnTo>
                  <a:lnTo>
                    <a:pt x="200770" y="199796"/>
                  </a:lnTo>
                  <a:lnTo>
                    <a:pt x="178902" y="138057"/>
                  </a:lnTo>
                  <a:close/>
                </a:path>
              </a:pathLst>
            </a:custGeom>
            <a:solidFill>
              <a:srgbClr val="FFFFFF"/>
            </a:solidFill>
            <a:ln w="2937"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6624EE60-E0E5-CD32-F42B-2522F28FD4FA}"/>
                </a:ext>
              </a:extLst>
            </p:cNvPr>
            <p:cNvSpPr/>
            <p:nvPr/>
          </p:nvSpPr>
          <p:spPr>
            <a:xfrm>
              <a:off x="10617916" y="6464855"/>
              <a:ext cx="121058" cy="73603"/>
            </a:xfrm>
            <a:custGeom>
              <a:avLst/>
              <a:gdLst>
                <a:gd name="connsiteX0" fmla="*/ 112677 w 121058"/>
                <a:gd name="connsiteY0" fmla="*/ 67391 h 73603"/>
                <a:gd name="connsiteX1" fmla="*/ 101138 w 121058"/>
                <a:gd name="connsiteY1" fmla="*/ 73116 h 73603"/>
                <a:gd name="connsiteX2" fmla="*/ 6227 w 121058"/>
                <a:gd name="connsiteY2" fmla="*/ 41273 h 73603"/>
                <a:gd name="connsiteX3" fmla="*/ 472 w 121058"/>
                <a:gd name="connsiteY3" fmla="*/ 29733 h 73603"/>
                <a:gd name="connsiteX4" fmla="*/ 8382 w 121058"/>
                <a:gd name="connsiteY4" fmla="*/ 6212 h 73603"/>
                <a:gd name="connsiteX5" fmla="*/ 19921 w 121058"/>
                <a:gd name="connsiteY5" fmla="*/ 487 h 73603"/>
                <a:gd name="connsiteX6" fmla="*/ 114832 w 121058"/>
                <a:gd name="connsiteY6" fmla="*/ 32330 h 73603"/>
                <a:gd name="connsiteX7" fmla="*/ 120586 w 121058"/>
                <a:gd name="connsiteY7" fmla="*/ 43870 h 73603"/>
                <a:gd name="connsiteX8" fmla="*/ 112707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112677" y="67391"/>
                  </a:moveTo>
                  <a:cubicBezTo>
                    <a:pt x="111084" y="72172"/>
                    <a:pt x="105919" y="74739"/>
                    <a:pt x="101138" y="73116"/>
                  </a:cubicBezTo>
                  <a:lnTo>
                    <a:pt x="6227" y="41273"/>
                  </a:lnTo>
                  <a:cubicBezTo>
                    <a:pt x="1446" y="39679"/>
                    <a:pt x="-1121" y="34514"/>
                    <a:pt x="472" y="29733"/>
                  </a:cubicBezTo>
                  <a:lnTo>
                    <a:pt x="8382" y="6212"/>
                  </a:lnTo>
                  <a:cubicBezTo>
                    <a:pt x="9975" y="1431"/>
                    <a:pt x="15140" y="-1136"/>
                    <a:pt x="19921" y="487"/>
                  </a:cubicBezTo>
                  <a:lnTo>
                    <a:pt x="114832" y="32330"/>
                  </a:lnTo>
                  <a:cubicBezTo>
                    <a:pt x="119612" y="33924"/>
                    <a:pt x="122180" y="39089"/>
                    <a:pt x="120586" y="43870"/>
                  </a:cubicBezTo>
                  <a:lnTo>
                    <a:pt x="112707" y="67391"/>
                  </a:lnTo>
                  <a:close/>
                </a:path>
              </a:pathLst>
            </a:custGeom>
            <a:solidFill>
              <a:srgbClr val="F18A00"/>
            </a:solidFill>
            <a:ln w="2937"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95E2426-7BED-9D6B-8572-E13B7E0A8FCD}"/>
                </a:ext>
              </a:extLst>
            </p:cNvPr>
            <p:cNvSpPr/>
            <p:nvPr/>
          </p:nvSpPr>
          <p:spPr>
            <a:xfrm>
              <a:off x="10632170" y="6577015"/>
              <a:ext cx="93730" cy="65753"/>
            </a:xfrm>
            <a:custGeom>
              <a:avLst/>
              <a:gdLst>
                <a:gd name="connsiteX0" fmla="*/ 93258 w 93730"/>
                <a:gd name="connsiteY0" fmla="*/ 29748 h 65753"/>
                <a:gd name="connsiteX1" fmla="*/ 87503 w 93730"/>
                <a:gd name="connsiteY1" fmla="*/ 41288 h 65753"/>
                <a:gd name="connsiteX2" fmla="*/ 19891 w 93730"/>
                <a:gd name="connsiteY2" fmla="*/ 65281 h 65753"/>
                <a:gd name="connsiteX3" fmla="*/ 8352 w 93730"/>
                <a:gd name="connsiteY3" fmla="*/ 59526 h 65753"/>
                <a:gd name="connsiteX4" fmla="*/ 472 w 93730"/>
                <a:gd name="connsiteY4" fmla="*/ 36005 h 65753"/>
                <a:gd name="connsiteX5" fmla="*/ 6227 w 93730"/>
                <a:gd name="connsiteY5" fmla="*/ 24466 h 65753"/>
                <a:gd name="connsiteX6" fmla="*/ 73839 w 93730"/>
                <a:gd name="connsiteY6" fmla="*/ 472 h 65753"/>
                <a:gd name="connsiteX7" fmla="*/ 85379 w 93730"/>
                <a:gd name="connsiteY7" fmla="*/ 6227 h 65753"/>
                <a:gd name="connsiteX8" fmla="*/ 93258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93258" y="29748"/>
                  </a:moveTo>
                  <a:cubicBezTo>
                    <a:pt x="94852" y="34529"/>
                    <a:pt x="92284" y="39694"/>
                    <a:pt x="87503" y="41288"/>
                  </a:cubicBezTo>
                  <a:lnTo>
                    <a:pt x="19891" y="65281"/>
                  </a:lnTo>
                  <a:cubicBezTo>
                    <a:pt x="15110" y="66874"/>
                    <a:pt x="9946" y="64307"/>
                    <a:pt x="8352" y="59526"/>
                  </a:cubicBezTo>
                  <a:lnTo>
                    <a:pt x="472" y="36005"/>
                  </a:lnTo>
                  <a:cubicBezTo>
                    <a:pt x="-1121" y="31224"/>
                    <a:pt x="1446" y="26059"/>
                    <a:pt x="6227" y="24466"/>
                  </a:cubicBezTo>
                  <a:lnTo>
                    <a:pt x="73839" y="472"/>
                  </a:lnTo>
                  <a:cubicBezTo>
                    <a:pt x="78620" y="-1121"/>
                    <a:pt x="83785" y="1446"/>
                    <a:pt x="85379" y="6227"/>
                  </a:cubicBezTo>
                  <a:lnTo>
                    <a:pt x="93258" y="29748"/>
                  </a:lnTo>
                  <a:close/>
                </a:path>
              </a:pathLst>
            </a:custGeom>
            <a:solidFill>
              <a:srgbClr val="F18A00"/>
            </a:solidFill>
            <a:ln w="2937"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4673BD34-0966-EF10-7E79-B138FDC14770}"/>
                </a:ext>
              </a:extLst>
            </p:cNvPr>
            <p:cNvSpPr/>
            <p:nvPr/>
          </p:nvSpPr>
          <p:spPr>
            <a:xfrm>
              <a:off x="10703265" y="6372669"/>
              <a:ext cx="80720" cy="90937"/>
            </a:xfrm>
            <a:custGeom>
              <a:avLst/>
              <a:gdLst>
                <a:gd name="connsiteX0" fmla="*/ 3541 w 80720"/>
                <a:gd name="connsiteY0" fmla="*/ 17063 h 90937"/>
                <a:gd name="connsiteX1" fmla="*/ 1918 w 80720"/>
                <a:gd name="connsiteY1" fmla="*/ 29842 h 90937"/>
                <a:gd name="connsiteX2" fmla="*/ 44769 w 80720"/>
                <a:gd name="connsiteY2" fmla="*/ 87391 h 90937"/>
                <a:gd name="connsiteX3" fmla="*/ 57548 w 80720"/>
                <a:gd name="connsiteY3" fmla="*/ 89043 h 90937"/>
                <a:gd name="connsiteX4" fmla="*/ 77174 w 80720"/>
                <a:gd name="connsiteY4" fmla="*/ 73874 h 90937"/>
                <a:gd name="connsiteX5" fmla="*/ 78826 w 80720"/>
                <a:gd name="connsiteY5" fmla="*/ 61095 h 90937"/>
                <a:gd name="connsiteX6" fmla="*/ 35975 w 80720"/>
                <a:gd name="connsiteY6" fmla="*/ 3547 h 90937"/>
                <a:gd name="connsiteX7" fmla="*/ 23196 w 80720"/>
                <a:gd name="connsiteY7" fmla="*/ 1894 h 90937"/>
                <a:gd name="connsiteX8" fmla="*/ 3571 w 80720"/>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 h="90937">
                  <a:moveTo>
                    <a:pt x="3541" y="17063"/>
                  </a:moveTo>
                  <a:cubicBezTo>
                    <a:pt x="-443" y="20133"/>
                    <a:pt x="-1181" y="25858"/>
                    <a:pt x="1918" y="29842"/>
                  </a:cubicBezTo>
                  <a:lnTo>
                    <a:pt x="44769" y="87391"/>
                  </a:lnTo>
                  <a:cubicBezTo>
                    <a:pt x="47839" y="91375"/>
                    <a:pt x="53564" y="92113"/>
                    <a:pt x="57548" y="89043"/>
                  </a:cubicBezTo>
                  <a:lnTo>
                    <a:pt x="77174" y="73874"/>
                  </a:lnTo>
                  <a:cubicBezTo>
                    <a:pt x="81158" y="70805"/>
                    <a:pt x="81896" y="65080"/>
                    <a:pt x="78826" y="61095"/>
                  </a:cubicBezTo>
                  <a:lnTo>
                    <a:pt x="35975" y="3547"/>
                  </a:lnTo>
                  <a:cubicBezTo>
                    <a:pt x="32906" y="-437"/>
                    <a:pt x="27180" y="-1175"/>
                    <a:pt x="23196" y="1894"/>
                  </a:cubicBezTo>
                  <a:lnTo>
                    <a:pt x="3571" y="17063"/>
                  </a:lnTo>
                  <a:close/>
                </a:path>
              </a:pathLst>
            </a:custGeom>
            <a:solidFill>
              <a:srgbClr val="F18A00"/>
            </a:solidFill>
            <a:ln w="2937"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B43DD835-AB68-9C21-0018-C9B6130660A6}"/>
                </a:ext>
              </a:extLst>
            </p:cNvPr>
            <p:cNvSpPr/>
            <p:nvPr/>
          </p:nvSpPr>
          <p:spPr>
            <a:xfrm>
              <a:off x="11075500" y="6464855"/>
              <a:ext cx="121058" cy="73603"/>
            </a:xfrm>
            <a:custGeom>
              <a:avLst/>
              <a:gdLst>
                <a:gd name="connsiteX0" fmla="*/ 8382 w 121058"/>
                <a:gd name="connsiteY0" fmla="*/ 67391 h 73603"/>
                <a:gd name="connsiteX1" fmla="*/ 19921 w 121058"/>
                <a:gd name="connsiteY1" fmla="*/ 73116 h 73603"/>
                <a:gd name="connsiteX2" fmla="*/ 114832 w 121058"/>
                <a:gd name="connsiteY2" fmla="*/ 41273 h 73603"/>
                <a:gd name="connsiteX3" fmla="*/ 120586 w 121058"/>
                <a:gd name="connsiteY3" fmla="*/ 29733 h 73603"/>
                <a:gd name="connsiteX4" fmla="*/ 112677 w 121058"/>
                <a:gd name="connsiteY4" fmla="*/ 6212 h 73603"/>
                <a:gd name="connsiteX5" fmla="*/ 101138 w 121058"/>
                <a:gd name="connsiteY5" fmla="*/ 487 h 73603"/>
                <a:gd name="connsiteX6" fmla="*/ 6227 w 121058"/>
                <a:gd name="connsiteY6" fmla="*/ 32330 h 73603"/>
                <a:gd name="connsiteX7" fmla="*/ 472 w 121058"/>
                <a:gd name="connsiteY7" fmla="*/ 43870 h 73603"/>
                <a:gd name="connsiteX8" fmla="*/ 8382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8382" y="67391"/>
                  </a:moveTo>
                  <a:cubicBezTo>
                    <a:pt x="9975" y="72172"/>
                    <a:pt x="15140" y="74739"/>
                    <a:pt x="19921" y="73116"/>
                  </a:cubicBezTo>
                  <a:lnTo>
                    <a:pt x="114832" y="41273"/>
                  </a:lnTo>
                  <a:cubicBezTo>
                    <a:pt x="119612" y="39679"/>
                    <a:pt x="122180" y="34514"/>
                    <a:pt x="120586" y="29733"/>
                  </a:cubicBezTo>
                  <a:lnTo>
                    <a:pt x="112677" y="6212"/>
                  </a:lnTo>
                  <a:cubicBezTo>
                    <a:pt x="111084" y="1431"/>
                    <a:pt x="105919" y="-1136"/>
                    <a:pt x="101138" y="487"/>
                  </a:cubicBezTo>
                  <a:lnTo>
                    <a:pt x="6227" y="32330"/>
                  </a:lnTo>
                  <a:cubicBezTo>
                    <a:pt x="1446" y="33924"/>
                    <a:pt x="-1121" y="39089"/>
                    <a:pt x="472" y="43870"/>
                  </a:cubicBezTo>
                  <a:lnTo>
                    <a:pt x="8382" y="67391"/>
                  </a:lnTo>
                  <a:close/>
                </a:path>
              </a:pathLst>
            </a:custGeom>
            <a:solidFill>
              <a:srgbClr val="F18A00"/>
            </a:solidFill>
            <a:ln w="2937"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80471643-9356-86C5-79A4-9759F9E38C4D}"/>
                </a:ext>
              </a:extLst>
            </p:cNvPr>
            <p:cNvSpPr/>
            <p:nvPr/>
          </p:nvSpPr>
          <p:spPr>
            <a:xfrm>
              <a:off x="11088574" y="6577015"/>
              <a:ext cx="93730" cy="65753"/>
            </a:xfrm>
            <a:custGeom>
              <a:avLst/>
              <a:gdLst>
                <a:gd name="connsiteX0" fmla="*/ 472 w 93730"/>
                <a:gd name="connsiteY0" fmla="*/ 29748 h 65753"/>
                <a:gd name="connsiteX1" fmla="*/ 6227 w 93730"/>
                <a:gd name="connsiteY1" fmla="*/ 41288 h 65753"/>
                <a:gd name="connsiteX2" fmla="*/ 73839 w 93730"/>
                <a:gd name="connsiteY2" fmla="*/ 65281 h 65753"/>
                <a:gd name="connsiteX3" fmla="*/ 85379 w 93730"/>
                <a:gd name="connsiteY3" fmla="*/ 59526 h 65753"/>
                <a:gd name="connsiteX4" fmla="*/ 93258 w 93730"/>
                <a:gd name="connsiteY4" fmla="*/ 36005 h 65753"/>
                <a:gd name="connsiteX5" fmla="*/ 87503 w 93730"/>
                <a:gd name="connsiteY5" fmla="*/ 24466 h 65753"/>
                <a:gd name="connsiteX6" fmla="*/ 19891 w 93730"/>
                <a:gd name="connsiteY6" fmla="*/ 472 h 65753"/>
                <a:gd name="connsiteX7" fmla="*/ 8352 w 93730"/>
                <a:gd name="connsiteY7" fmla="*/ 6227 h 65753"/>
                <a:gd name="connsiteX8" fmla="*/ 472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472" y="29748"/>
                  </a:moveTo>
                  <a:cubicBezTo>
                    <a:pt x="-1121" y="34529"/>
                    <a:pt x="1446" y="39694"/>
                    <a:pt x="6227" y="41288"/>
                  </a:cubicBezTo>
                  <a:lnTo>
                    <a:pt x="73839" y="65281"/>
                  </a:lnTo>
                  <a:cubicBezTo>
                    <a:pt x="78620" y="66874"/>
                    <a:pt x="83785" y="64307"/>
                    <a:pt x="85379" y="59526"/>
                  </a:cubicBezTo>
                  <a:lnTo>
                    <a:pt x="93258" y="36005"/>
                  </a:lnTo>
                  <a:cubicBezTo>
                    <a:pt x="94852" y="31224"/>
                    <a:pt x="92284" y="26059"/>
                    <a:pt x="87503" y="24466"/>
                  </a:cubicBezTo>
                  <a:lnTo>
                    <a:pt x="19891" y="472"/>
                  </a:lnTo>
                  <a:cubicBezTo>
                    <a:pt x="15110" y="-1121"/>
                    <a:pt x="9946" y="1446"/>
                    <a:pt x="8352" y="6227"/>
                  </a:cubicBezTo>
                  <a:lnTo>
                    <a:pt x="472" y="29748"/>
                  </a:lnTo>
                  <a:close/>
                </a:path>
              </a:pathLst>
            </a:custGeom>
            <a:solidFill>
              <a:srgbClr val="F18A00"/>
            </a:solidFill>
            <a:ln w="2937"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E663CAD1-8ACC-ED74-4CA6-B63606AFDE65}"/>
                </a:ext>
              </a:extLst>
            </p:cNvPr>
            <p:cNvSpPr/>
            <p:nvPr/>
          </p:nvSpPr>
          <p:spPr>
            <a:xfrm>
              <a:off x="11030495" y="6372669"/>
              <a:ext cx="80714" cy="90937"/>
            </a:xfrm>
            <a:custGeom>
              <a:avLst/>
              <a:gdLst>
                <a:gd name="connsiteX0" fmla="*/ 77174 w 80714"/>
                <a:gd name="connsiteY0" fmla="*/ 17063 h 90937"/>
                <a:gd name="connsiteX1" fmla="*/ 78797 w 80714"/>
                <a:gd name="connsiteY1" fmla="*/ 29842 h 90937"/>
                <a:gd name="connsiteX2" fmla="*/ 35945 w 80714"/>
                <a:gd name="connsiteY2" fmla="*/ 87391 h 90937"/>
                <a:gd name="connsiteX3" fmla="*/ 23167 w 80714"/>
                <a:gd name="connsiteY3" fmla="*/ 89043 h 90937"/>
                <a:gd name="connsiteX4" fmla="*/ 3541 w 80714"/>
                <a:gd name="connsiteY4" fmla="*/ 73874 h 90937"/>
                <a:gd name="connsiteX5" fmla="*/ 1918 w 80714"/>
                <a:gd name="connsiteY5" fmla="*/ 61095 h 90937"/>
                <a:gd name="connsiteX6" fmla="*/ 44769 w 80714"/>
                <a:gd name="connsiteY6" fmla="*/ 3547 h 90937"/>
                <a:gd name="connsiteX7" fmla="*/ 57548 w 80714"/>
                <a:gd name="connsiteY7" fmla="*/ 1894 h 90937"/>
                <a:gd name="connsiteX8" fmla="*/ 77174 w 80714"/>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4" h="90937">
                  <a:moveTo>
                    <a:pt x="77174" y="17063"/>
                  </a:moveTo>
                  <a:cubicBezTo>
                    <a:pt x="81158" y="20133"/>
                    <a:pt x="81896" y="25858"/>
                    <a:pt x="78797" y="29842"/>
                  </a:cubicBezTo>
                  <a:lnTo>
                    <a:pt x="35945" y="87391"/>
                  </a:lnTo>
                  <a:cubicBezTo>
                    <a:pt x="32876" y="91375"/>
                    <a:pt x="27151" y="92113"/>
                    <a:pt x="23167" y="89043"/>
                  </a:cubicBezTo>
                  <a:lnTo>
                    <a:pt x="3541" y="73874"/>
                  </a:lnTo>
                  <a:cubicBezTo>
                    <a:pt x="-443" y="70805"/>
                    <a:pt x="-1181" y="65080"/>
                    <a:pt x="1918" y="61095"/>
                  </a:cubicBezTo>
                  <a:lnTo>
                    <a:pt x="44769" y="3547"/>
                  </a:lnTo>
                  <a:cubicBezTo>
                    <a:pt x="47839" y="-437"/>
                    <a:pt x="53564" y="-1175"/>
                    <a:pt x="57548" y="1894"/>
                  </a:cubicBezTo>
                  <a:lnTo>
                    <a:pt x="77174" y="17063"/>
                  </a:lnTo>
                  <a:close/>
                </a:path>
              </a:pathLst>
            </a:custGeom>
            <a:solidFill>
              <a:srgbClr val="F18A00"/>
            </a:solidFill>
            <a:ln w="2937" cap="flat">
              <a:noFill/>
              <a:prstDash val="solid"/>
              <a:miter/>
            </a:ln>
          </p:spPr>
          <p:txBody>
            <a:bodyPr rtlCol="0" anchor="ctr"/>
            <a:lstStyle/>
            <a:p>
              <a:endParaRPr lang="nl-BE"/>
            </a:p>
          </p:txBody>
        </p:sp>
      </p:grpSp>
      <p:sp>
        <p:nvSpPr>
          <p:cNvPr id="16" name="Tijdelijke aanduiding voor tekst 27">
            <a:extLst>
              <a:ext uri="{FF2B5EF4-FFF2-40B4-BE49-F238E27FC236}">
                <a16:creationId xmlns:a16="http://schemas.microsoft.com/office/drawing/2014/main" id="{CFF3D92A-4AE1-B979-5522-7AD84660CEBB}"/>
              </a:ext>
            </a:extLst>
          </p:cNvPr>
          <p:cNvSpPr>
            <a:spLocks noGrp="1"/>
          </p:cNvSpPr>
          <p:nvPr>
            <p:ph type="body" sz="quarter" idx="26"/>
          </p:nvPr>
        </p:nvSpPr>
        <p:spPr>
          <a:xfrm>
            <a:off x="5536096" y="4291827"/>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tel 7">
            <a:extLst>
              <a:ext uri="{FF2B5EF4-FFF2-40B4-BE49-F238E27FC236}">
                <a16:creationId xmlns:a16="http://schemas.microsoft.com/office/drawing/2014/main" id="{484047CB-6497-D295-B337-CDA9DC017D97}"/>
              </a:ext>
            </a:extLst>
          </p:cNvPr>
          <p:cNvSpPr>
            <a:spLocks noGrp="1"/>
          </p:cNvSpPr>
          <p:nvPr>
            <p:ph type="title"/>
          </p:nvPr>
        </p:nvSpPr>
        <p:spPr>
          <a:xfrm>
            <a:off x="5798949" y="4549702"/>
            <a:ext cx="4453799" cy="1323975"/>
          </a:xfrm>
          <a:prstGeom prst="rect">
            <a:avLst/>
          </a:prstGeom>
        </p:spPr>
        <p:txBody>
          <a:bodyPr>
            <a:noAutofit/>
          </a:bodyPr>
          <a:lstStyle>
            <a:lvl1pPr algn="ctr">
              <a:defRPr sz="3600">
                <a:solidFill>
                  <a:schemeClr val="bg1"/>
                </a:solidFill>
              </a:defRPr>
            </a:lvl1pPr>
          </a:lstStyle>
          <a:p>
            <a:r>
              <a:rPr lang="nl-NL" dirty="0"/>
              <a:t>Klik om stijl te bewerken</a:t>
            </a:r>
            <a:endParaRPr lang="nl-BE" dirty="0"/>
          </a:p>
        </p:txBody>
      </p:sp>
      <p:sp>
        <p:nvSpPr>
          <p:cNvPr id="18" name="Tijdelijke aanduiding voor tekst 11">
            <a:extLst>
              <a:ext uri="{FF2B5EF4-FFF2-40B4-BE49-F238E27FC236}">
                <a16:creationId xmlns:a16="http://schemas.microsoft.com/office/drawing/2014/main" id="{D3FABC84-89C9-7857-72A3-89DF4FA2923B}"/>
              </a:ext>
            </a:extLst>
          </p:cNvPr>
          <p:cNvSpPr>
            <a:spLocks noGrp="1"/>
          </p:cNvSpPr>
          <p:nvPr>
            <p:ph type="body" sz="quarter" idx="16"/>
          </p:nvPr>
        </p:nvSpPr>
        <p:spPr>
          <a:xfrm>
            <a:off x="5798949" y="5873677"/>
            <a:ext cx="4453799"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27266458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16" presetClass="entr" presetSubtype="37" fill="hold" grpId="0" nodeType="withEffect" nodePh="1">
                                  <p:stCondLst>
                                    <p:cond delay="300"/>
                                  </p:stCondLst>
                                  <p:endCondLst>
                                    <p:cond evt="begin" delay="0">
                                      <p:tn val="21"/>
                                    </p:cond>
                                  </p:end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out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tmplLst>
          <p:tmpl>
            <p:tnLst>
              <p:par>
                <p:cTn presetID="2" presetClass="entr" presetSubtype="4" decel="10000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16" presetClass="entr" presetSubtype="37" fill="hold" nodeType="withEffect" nodePh="1">
                  <p:stCondLst>
                    <p:cond delay="30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PhAnim="0" preserve="1" userDrawn="1">
  <p:cSld name="Titel zonder bee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01A79EC-28B7-8FCE-7D5B-DC0956CAFAE5}"/>
              </a:ext>
            </a:extLst>
          </p:cNvPr>
          <p:cNvSpPr/>
          <p:nvPr userDrawn="1"/>
        </p:nvSpPr>
        <p:spPr>
          <a:xfrm>
            <a:off x="586540" y="583531"/>
            <a:ext cx="11018920" cy="5750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Graphic 19">
            <a:extLst>
              <a:ext uri="{FF2B5EF4-FFF2-40B4-BE49-F238E27FC236}">
                <a16:creationId xmlns:a16="http://schemas.microsoft.com/office/drawing/2014/main" id="{D3F20987-0B46-D435-87AC-D26ACBE7C1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5946" y="2637378"/>
            <a:ext cx="1822282" cy="1822282"/>
          </a:xfrm>
          <a:prstGeom prst="rect">
            <a:avLst/>
          </a:prstGeom>
        </p:spPr>
      </p:pic>
      <p:sp>
        <p:nvSpPr>
          <p:cNvPr id="21" name="Titel 7">
            <a:extLst>
              <a:ext uri="{FF2B5EF4-FFF2-40B4-BE49-F238E27FC236}">
                <a16:creationId xmlns:a16="http://schemas.microsoft.com/office/drawing/2014/main" id="{13EA7FC4-7AB0-195E-EF15-400B335FD464}"/>
              </a:ext>
            </a:extLst>
          </p:cNvPr>
          <p:cNvSpPr>
            <a:spLocks noGrp="1"/>
          </p:cNvSpPr>
          <p:nvPr>
            <p:ph type="title"/>
          </p:nvPr>
        </p:nvSpPr>
        <p:spPr>
          <a:xfrm>
            <a:off x="5141015" y="2637378"/>
            <a:ext cx="5910232" cy="1338327"/>
          </a:xfrm>
        </p:spPr>
        <p:txBody>
          <a:bodyPr anchor="b">
            <a:noAutofit/>
          </a:bodyPr>
          <a:lstStyle>
            <a:lvl1pPr>
              <a:defRPr sz="3600">
                <a:solidFill>
                  <a:schemeClr val="bg1"/>
                </a:solidFill>
              </a:defRPr>
            </a:lvl1pPr>
          </a:lstStyle>
          <a:p>
            <a:r>
              <a:rPr lang="nl-NL" dirty="0"/>
              <a:t>Klik om stijl te bewerken</a:t>
            </a:r>
            <a:endParaRPr lang="nl-BE" dirty="0"/>
          </a:p>
        </p:txBody>
      </p:sp>
      <p:sp>
        <p:nvSpPr>
          <p:cNvPr id="22" name="Tijdelijke aanduiding voor tekst 9">
            <a:extLst>
              <a:ext uri="{FF2B5EF4-FFF2-40B4-BE49-F238E27FC236}">
                <a16:creationId xmlns:a16="http://schemas.microsoft.com/office/drawing/2014/main" id="{E66668AF-1688-DBE8-C001-15DE4B315886}"/>
              </a:ext>
            </a:extLst>
          </p:cNvPr>
          <p:cNvSpPr>
            <a:spLocks noGrp="1"/>
          </p:cNvSpPr>
          <p:nvPr>
            <p:ph type="body" sz="quarter" idx="15"/>
          </p:nvPr>
        </p:nvSpPr>
        <p:spPr>
          <a:xfrm>
            <a:off x="4554750" y="2130882"/>
            <a:ext cx="18000" cy="2835275"/>
          </a:xfrm>
          <a:solidFill>
            <a:schemeClr val="bg1"/>
          </a:solidFill>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11">
            <a:extLst>
              <a:ext uri="{FF2B5EF4-FFF2-40B4-BE49-F238E27FC236}">
                <a16:creationId xmlns:a16="http://schemas.microsoft.com/office/drawing/2014/main" id="{ECDDADC6-EB87-1D57-3F91-92CBD59B4EED}"/>
              </a:ext>
            </a:extLst>
          </p:cNvPr>
          <p:cNvSpPr>
            <a:spLocks noGrp="1"/>
          </p:cNvSpPr>
          <p:nvPr>
            <p:ph type="body" sz="quarter" idx="16"/>
          </p:nvPr>
        </p:nvSpPr>
        <p:spPr>
          <a:xfrm>
            <a:off x="5141410" y="3975706"/>
            <a:ext cx="5932631" cy="448784"/>
          </a:xfrm>
        </p:spPr>
        <p:txBody>
          <a:bodyPr>
            <a:normAutofit/>
          </a:bodyPr>
          <a:lstStyle>
            <a:lvl1pPr marL="0" indent="0">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29815591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9" presetID="16" presetClass="entr" presetSubtype="4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Horizontal)">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16" presetClass="entr" presetSubtype="4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barn(outHorizontal)">
                      <p:cBhvr>
                        <p:cTn dur="500"/>
                        <p:tgtEl>
                          <p:spTgt spid="22"/>
                        </p:tgtEl>
                      </p:cBhvr>
                    </p:animEffect>
                  </p:childTnLst>
                </p:cTn>
              </p:par>
            </p:tnLst>
          </p:tmpl>
        </p:tmplLst>
      </p:bldP>
      <p:bldP spid="23" grpId="0" build="p">
        <p:tmplLst>
          <p:tmpl lvl="1">
            <p:tnLst>
              <p:par>
                <p:cTn presetID="2" presetClass="entr" presetSubtype="4" decel="100000" fill="hold" nodeType="with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itel met beeld in A">
    <p:bg>
      <p:bgPr>
        <a:solidFill>
          <a:schemeClr val="accent1"/>
        </a:solidFill>
        <a:effectLst/>
      </p:bgPr>
    </p:bg>
    <p:spTree>
      <p:nvGrpSpPr>
        <p:cNvPr id="1" name=""/>
        <p:cNvGrpSpPr/>
        <p:nvPr/>
      </p:nvGrpSpPr>
      <p:grpSpPr>
        <a:xfrm>
          <a:off x="0" y="0"/>
          <a:ext cx="0" cy="0"/>
          <a:chOff x="0" y="0"/>
          <a:chExt cx="0" cy="0"/>
        </a:xfrm>
      </p:grpSpPr>
      <p:sp>
        <p:nvSpPr>
          <p:cNvPr id="5" name="Tijdelijke aanduiding voor afbeelding 20">
            <a:extLst>
              <a:ext uri="{FF2B5EF4-FFF2-40B4-BE49-F238E27FC236}">
                <a16:creationId xmlns:a16="http://schemas.microsoft.com/office/drawing/2014/main" id="{618A4AE3-F901-E556-3177-9776923786E9}"/>
              </a:ext>
            </a:extLst>
          </p:cNvPr>
          <p:cNvSpPr>
            <a:spLocks noGrp="1"/>
          </p:cNvSpPr>
          <p:nvPr>
            <p:ph type="pic" sz="quarter" idx="17"/>
          </p:nvPr>
        </p:nvSpPr>
        <p:spPr>
          <a:xfrm>
            <a:off x="0" y="0"/>
            <a:ext cx="7097388" cy="6858000"/>
          </a:xfrm>
          <a:custGeom>
            <a:avLst/>
            <a:gdLst>
              <a:gd name="connsiteX0" fmla="*/ 5096160 w 7097388"/>
              <a:gd name="connsiteY0" fmla="*/ 4415966 h 6858000"/>
              <a:gd name="connsiteX1" fmla="*/ 5174642 w 7097388"/>
              <a:gd name="connsiteY1" fmla="*/ 4425682 h 6858000"/>
              <a:gd name="connsiteX2" fmla="*/ 6650353 w 7097388"/>
              <a:gd name="connsiteY2" fmla="*/ 4949376 h 6858000"/>
              <a:gd name="connsiteX3" fmla="*/ 6775962 w 7097388"/>
              <a:gd name="connsiteY3" fmla="*/ 5201226 h 6858000"/>
              <a:gd name="connsiteX4" fmla="*/ 6603994 w 7097388"/>
              <a:gd name="connsiteY4" fmla="*/ 5714596 h 6858000"/>
              <a:gd name="connsiteX5" fmla="*/ 6352120 w 7097388"/>
              <a:gd name="connsiteY5" fmla="*/ 5840204 h 6858000"/>
              <a:gd name="connsiteX6" fmla="*/ 4876410 w 7097388"/>
              <a:gd name="connsiteY6" fmla="*/ 5316533 h 6858000"/>
              <a:gd name="connsiteX7" fmla="*/ 4750800 w 7097388"/>
              <a:gd name="connsiteY7" fmla="*/ 5064661 h 6858000"/>
              <a:gd name="connsiteX8" fmla="*/ 4922790 w 7097388"/>
              <a:gd name="connsiteY8" fmla="*/ 4551291 h 6858000"/>
              <a:gd name="connsiteX9" fmla="*/ 5096160 w 7097388"/>
              <a:gd name="connsiteY9" fmla="*/ 4415966 h 6858000"/>
              <a:gd name="connsiteX10" fmla="*/ 6741085 w 7097388"/>
              <a:gd name="connsiteY10" fmla="*/ 1967897 h 6858000"/>
              <a:gd name="connsiteX11" fmla="*/ 6914451 w 7097388"/>
              <a:gd name="connsiteY11" fmla="*/ 2102946 h 6858000"/>
              <a:gd name="connsiteX12" fmla="*/ 7087074 w 7097388"/>
              <a:gd name="connsiteY12" fmla="*/ 2616318 h 6858000"/>
              <a:gd name="connsiteX13" fmla="*/ 6961487 w 7097388"/>
              <a:gd name="connsiteY13" fmla="*/ 2868192 h 6858000"/>
              <a:gd name="connsiteX14" fmla="*/ 4889946 w 7097388"/>
              <a:gd name="connsiteY14" fmla="*/ 3563201 h 6858000"/>
              <a:gd name="connsiteX15" fmla="*/ 4638094 w 7097388"/>
              <a:gd name="connsiteY15" fmla="*/ 3438246 h 6858000"/>
              <a:gd name="connsiteX16" fmla="*/ 4465449 w 7097388"/>
              <a:gd name="connsiteY16" fmla="*/ 2924874 h 6858000"/>
              <a:gd name="connsiteX17" fmla="*/ 4591059 w 7097388"/>
              <a:gd name="connsiteY17" fmla="*/ 2673001 h 6858000"/>
              <a:gd name="connsiteX18" fmla="*/ 6662599 w 7097388"/>
              <a:gd name="connsiteY18" fmla="*/ 1977992 h 6858000"/>
              <a:gd name="connsiteX19" fmla="*/ 6741085 w 7097388"/>
              <a:gd name="connsiteY19" fmla="*/ 1967897 h 6858000"/>
              <a:gd name="connsiteX20" fmla="*/ 4482505 w 7097388"/>
              <a:gd name="connsiteY20" fmla="*/ 0 h 6858000"/>
              <a:gd name="connsiteX21" fmla="*/ 4733249 w 7097388"/>
              <a:gd name="connsiteY21" fmla="*/ 0 h 6858000"/>
              <a:gd name="connsiteX22" fmla="*/ 5157274 w 7097388"/>
              <a:gd name="connsiteY22" fmla="*/ 327727 h 6858000"/>
              <a:gd name="connsiteX23" fmla="*/ 5192697 w 7097388"/>
              <a:gd name="connsiteY23" fmla="*/ 606642 h 6858000"/>
              <a:gd name="connsiteX24" fmla="*/ 4257402 w 7097388"/>
              <a:gd name="connsiteY24" fmla="*/ 1862707 h 6858000"/>
              <a:gd name="connsiteX25" fmla="*/ 3978507 w 7097388"/>
              <a:gd name="connsiteY25" fmla="*/ 1898764 h 6858000"/>
              <a:gd name="connsiteX26" fmla="*/ 3550147 w 7097388"/>
              <a:gd name="connsiteY26" fmla="*/ 1567685 h 6858000"/>
              <a:gd name="connsiteX27" fmla="*/ 3514723 w 7097388"/>
              <a:gd name="connsiteY27" fmla="*/ 1288770 h 6858000"/>
              <a:gd name="connsiteX28" fmla="*/ 4449996 w 7097388"/>
              <a:gd name="connsiteY28" fmla="*/ 32727 h 6858000"/>
              <a:gd name="connsiteX29" fmla="*/ 0 w 7097388"/>
              <a:gd name="connsiteY29" fmla="*/ 0 h 6858000"/>
              <a:gd name="connsiteX30" fmla="*/ 1705295 w 7097388"/>
              <a:gd name="connsiteY30" fmla="*/ 0 h 6858000"/>
              <a:gd name="connsiteX31" fmla="*/ 4311248 w 7097388"/>
              <a:gd name="connsiteY31" fmla="*/ 6858000 h 6858000"/>
              <a:gd name="connsiteX32" fmla="*/ 2679523 w 7097388"/>
              <a:gd name="connsiteY32" fmla="*/ 6858000 h 6858000"/>
              <a:gd name="connsiteX33" fmla="*/ 2127251 w 7097388"/>
              <a:gd name="connsiteY33" fmla="*/ 5291411 h 6858000"/>
              <a:gd name="connsiteX34" fmla="*/ 0 w 7097388"/>
              <a:gd name="connsiteY34" fmla="*/ 5291411 h 6858000"/>
              <a:gd name="connsiteX35" fmla="*/ 0 w 7097388"/>
              <a:gd name="connsiteY35" fmla="*/ 3879460 h 6858000"/>
              <a:gd name="connsiteX36" fmla="*/ 1617088 w 7097388"/>
              <a:gd name="connsiteY36" fmla="*/ 3879460 h 6858000"/>
              <a:gd name="connsiteX37" fmla="*/ 1139794 w 7097388"/>
              <a:gd name="connsiteY37" fmla="*/ 2531940 h 6858000"/>
              <a:gd name="connsiteX38" fmla="*/ 1140427 w 7097388"/>
              <a:gd name="connsiteY38" fmla="*/ 2531940 h 6858000"/>
              <a:gd name="connsiteX39" fmla="*/ 768773 w 7097388"/>
              <a:gd name="connsiteY39" fmla="*/ 1375093 h 6858000"/>
              <a:gd name="connsiteX40" fmla="*/ 397118 w 7097388"/>
              <a:gd name="connsiteY40" fmla="*/ 2531940 h 6858000"/>
              <a:gd name="connsiteX41" fmla="*/ 0 w 7097388"/>
              <a:gd name="connsiteY41" fmla="*/ 36515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97388" h="6858000">
                <a:moveTo>
                  <a:pt x="5096160" y="4415966"/>
                </a:moveTo>
                <a:cubicBezTo>
                  <a:pt x="5121944" y="4413973"/>
                  <a:pt x="5148555" y="4416990"/>
                  <a:pt x="5174642" y="4425682"/>
                </a:cubicBezTo>
                <a:lnTo>
                  <a:pt x="6650353" y="4949376"/>
                </a:lnTo>
                <a:cubicBezTo>
                  <a:pt x="6754704" y="4984144"/>
                  <a:pt x="6810753" y="5096876"/>
                  <a:pt x="6775962" y="5201226"/>
                </a:cubicBezTo>
                <a:lnTo>
                  <a:pt x="6603994" y="5714596"/>
                </a:lnTo>
                <a:cubicBezTo>
                  <a:pt x="6569203" y="5818946"/>
                  <a:pt x="6456471" y="5874973"/>
                  <a:pt x="6352120" y="5840204"/>
                </a:cubicBezTo>
                <a:lnTo>
                  <a:pt x="4876410" y="5316533"/>
                </a:lnTo>
                <a:cubicBezTo>
                  <a:pt x="4772059" y="5281742"/>
                  <a:pt x="4716031" y="5169011"/>
                  <a:pt x="4750800" y="5064661"/>
                </a:cubicBezTo>
                <a:lnTo>
                  <a:pt x="4922790" y="4551291"/>
                </a:lnTo>
                <a:cubicBezTo>
                  <a:pt x="4948884" y="4473028"/>
                  <a:pt x="5018806" y="4421947"/>
                  <a:pt x="5096160" y="4415966"/>
                </a:cubicBezTo>
                <a:close/>
                <a:moveTo>
                  <a:pt x="6741085" y="1967897"/>
                </a:moveTo>
                <a:cubicBezTo>
                  <a:pt x="6818444" y="1973602"/>
                  <a:pt x="6888375" y="2024683"/>
                  <a:pt x="6914451" y="2102946"/>
                </a:cubicBezTo>
                <a:lnTo>
                  <a:pt x="7087074" y="2616318"/>
                </a:lnTo>
                <a:cubicBezTo>
                  <a:pt x="7121865" y="2720669"/>
                  <a:pt x="7065816" y="2833401"/>
                  <a:pt x="6961487" y="2868192"/>
                </a:cubicBezTo>
                <a:lnTo>
                  <a:pt x="4889946" y="3563201"/>
                </a:lnTo>
                <a:cubicBezTo>
                  <a:pt x="4785595" y="3598625"/>
                  <a:pt x="4672863" y="3542597"/>
                  <a:pt x="4638094" y="3438246"/>
                </a:cubicBezTo>
                <a:lnTo>
                  <a:pt x="4465449" y="2924874"/>
                </a:lnTo>
                <a:cubicBezTo>
                  <a:pt x="4430680" y="2820524"/>
                  <a:pt x="4486708" y="2707792"/>
                  <a:pt x="4591059" y="2673001"/>
                </a:cubicBezTo>
                <a:lnTo>
                  <a:pt x="6662599" y="1977992"/>
                </a:lnTo>
                <a:cubicBezTo>
                  <a:pt x="6688687" y="1969136"/>
                  <a:pt x="6715299" y="1965996"/>
                  <a:pt x="6741085" y="1967897"/>
                </a:cubicBezTo>
                <a:close/>
                <a:moveTo>
                  <a:pt x="4482505" y="0"/>
                </a:moveTo>
                <a:lnTo>
                  <a:pt x="4733249" y="0"/>
                </a:lnTo>
                <a:lnTo>
                  <a:pt x="5157274" y="327727"/>
                </a:lnTo>
                <a:cubicBezTo>
                  <a:pt x="5244229" y="394733"/>
                  <a:pt x="5260337" y="519687"/>
                  <a:pt x="5192697" y="606642"/>
                </a:cubicBezTo>
                <a:lnTo>
                  <a:pt x="4257402" y="1862707"/>
                </a:lnTo>
                <a:cubicBezTo>
                  <a:pt x="4190418" y="1949662"/>
                  <a:pt x="4065463" y="1965770"/>
                  <a:pt x="3978507" y="1898764"/>
                </a:cubicBezTo>
                <a:lnTo>
                  <a:pt x="3550147" y="1567685"/>
                </a:lnTo>
                <a:cubicBezTo>
                  <a:pt x="3463191" y="1500701"/>
                  <a:pt x="3447083" y="1375747"/>
                  <a:pt x="3514723" y="1288770"/>
                </a:cubicBezTo>
                <a:lnTo>
                  <a:pt x="4449996" y="32727"/>
                </a:lnTo>
                <a:close/>
                <a:moveTo>
                  <a:pt x="0" y="0"/>
                </a:moveTo>
                <a:lnTo>
                  <a:pt x="1705295" y="0"/>
                </a:lnTo>
                <a:lnTo>
                  <a:pt x="4311248" y="6858000"/>
                </a:lnTo>
                <a:lnTo>
                  <a:pt x="2679523" y="6858000"/>
                </a:lnTo>
                <a:lnTo>
                  <a:pt x="2127251" y="5291411"/>
                </a:lnTo>
                <a:lnTo>
                  <a:pt x="0" y="5291411"/>
                </a:lnTo>
                <a:lnTo>
                  <a:pt x="0" y="3879460"/>
                </a:lnTo>
                <a:lnTo>
                  <a:pt x="1617088" y="3879460"/>
                </a:lnTo>
                <a:lnTo>
                  <a:pt x="1139794" y="2531940"/>
                </a:lnTo>
                <a:lnTo>
                  <a:pt x="1140427" y="2531940"/>
                </a:lnTo>
                <a:cubicBezTo>
                  <a:pt x="991639" y="2097165"/>
                  <a:pt x="843483" y="1651411"/>
                  <a:pt x="768773" y="1375093"/>
                </a:cubicBezTo>
                <a:cubicBezTo>
                  <a:pt x="694695" y="1650778"/>
                  <a:pt x="545907" y="2096510"/>
                  <a:pt x="397118" y="2531940"/>
                </a:cubicBezTo>
                <a:lnTo>
                  <a:pt x="0" y="3651569"/>
                </a:lnTo>
                <a:close/>
              </a:path>
            </a:pathLst>
          </a:custGeom>
          <a:solidFill>
            <a:schemeClr val="bg1">
              <a:lumMod val="95000"/>
            </a:schemeClr>
          </a:solidFill>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6" name="Titel 7">
            <a:extLst>
              <a:ext uri="{FF2B5EF4-FFF2-40B4-BE49-F238E27FC236}">
                <a16:creationId xmlns:a16="http://schemas.microsoft.com/office/drawing/2014/main" id="{1A2A653A-6441-F7FD-DB6C-7A68A7AFDC57}"/>
              </a:ext>
            </a:extLst>
          </p:cNvPr>
          <p:cNvSpPr>
            <a:spLocks noGrp="1"/>
          </p:cNvSpPr>
          <p:nvPr>
            <p:ph type="title"/>
          </p:nvPr>
        </p:nvSpPr>
        <p:spPr>
          <a:xfrm>
            <a:off x="7567449" y="2275143"/>
            <a:ext cx="4099034" cy="2043895"/>
          </a:xfrm>
          <a:prstGeom prst="rect">
            <a:avLst/>
          </a:prstGeom>
        </p:spPr>
        <p:txBody>
          <a:bodyPr anchor="b">
            <a:noAutofit/>
          </a:bodyPr>
          <a:lstStyle>
            <a:lvl1pPr algn="l">
              <a:defRPr sz="4000">
                <a:solidFill>
                  <a:schemeClr val="bg1"/>
                </a:solidFill>
              </a:defRPr>
            </a:lvl1pPr>
          </a:lstStyle>
          <a:p>
            <a:r>
              <a:rPr lang="nl-NL" dirty="0"/>
              <a:t>Klik om stijl te bewerken</a:t>
            </a:r>
            <a:endParaRPr lang="nl-BE" dirty="0"/>
          </a:p>
        </p:txBody>
      </p:sp>
      <p:sp>
        <p:nvSpPr>
          <p:cNvPr id="7" name="Tijdelijke aanduiding voor tekst 11">
            <a:extLst>
              <a:ext uri="{FF2B5EF4-FFF2-40B4-BE49-F238E27FC236}">
                <a16:creationId xmlns:a16="http://schemas.microsoft.com/office/drawing/2014/main" id="{9577D9F7-31F9-936C-A42E-37E5CAA4C120}"/>
              </a:ext>
            </a:extLst>
          </p:cNvPr>
          <p:cNvSpPr>
            <a:spLocks noGrp="1"/>
          </p:cNvSpPr>
          <p:nvPr>
            <p:ph type="body" sz="quarter" idx="16"/>
          </p:nvPr>
        </p:nvSpPr>
        <p:spPr>
          <a:xfrm>
            <a:off x="7567414" y="4319038"/>
            <a:ext cx="4098720" cy="448784"/>
          </a:xfrm>
          <a:prstGeom prst="rect">
            <a:avLst/>
          </a:prstGeom>
        </p:spPr>
        <p:txBody>
          <a:bodyPr>
            <a:normAutofit/>
          </a:bodyPr>
          <a:lstStyle>
            <a:lvl1pPr marL="0" indent="0" algn="l">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37801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0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ussentitel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Tussentitelslides</a:t>
            </a:r>
            <a:endParaRPr lang="nl-BE" sz="8800" b="1" dirty="0">
              <a:solidFill>
                <a:schemeClr val="bg1"/>
              </a:solidFill>
              <a:latin typeface="+mj-lt"/>
            </a:endParaRPr>
          </a:p>
        </p:txBody>
      </p:sp>
    </p:spTree>
    <p:extLst>
      <p:ext uri="{BB962C8B-B14F-4D97-AF65-F5344CB8AC3E}">
        <p14:creationId xmlns:p14="http://schemas.microsoft.com/office/powerpoint/2010/main" val="355948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eeld + titel + tekst - versie 3">
    <p:spTree>
      <p:nvGrpSpPr>
        <p:cNvPr id="1" name=""/>
        <p:cNvGrpSpPr/>
        <p:nvPr/>
      </p:nvGrpSpPr>
      <p:grpSpPr>
        <a:xfrm>
          <a:off x="0" y="0"/>
          <a:ext cx="0" cy="0"/>
          <a:chOff x="0" y="0"/>
          <a:chExt cx="0" cy="0"/>
        </a:xfrm>
      </p:grpSpPr>
      <p:pic>
        <p:nvPicPr>
          <p:cNvPr id="3" name="Graphic 2" hidden="1">
            <a:extLst>
              <a:ext uri="{FF2B5EF4-FFF2-40B4-BE49-F238E27FC236}">
                <a16:creationId xmlns:a16="http://schemas.microsoft.com/office/drawing/2014/main" id="{4F8DC787-6BF4-3E61-E2A1-EDD7991C370C}"/>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259081" y="-1447800"/>
            <a:ext cx="5673840" cy="9753598"/>
          </a:xfrm>
          <a:prstGeom prst="rect">
            <a:avLst/>
          </a:prstGeom>
        </p:spPr>
      </p:pic>
      <p:sp>
        <p:nvSpPr>
          <p:cNvPr id="26" name="Tijdelijke aanduiding voor tekst 27">
            <a:extLst>
              <a:ext uri="{FF2B5EF4-FFF2-40B4-BE49-F238E27FC236}">
                <a16:creationId xmlns:a16="http://schemas.microsoft.com/office/drawing/2014/main" id="{993CA787-571F-4EFD-732F-C5E2A0EDD890}"/>
              </a:ext>
            </a:extLst>
          </p:cNvPr>
          <p:cNvSpPr>
            <a:spLocks noGrp="1"/>
          </p:cNvSpPr>
          <p:nvPr>
            <p:ph type="body" sz="quarter" idx="28"/>
          </p:nvPr>
        </p:nvSpPr>
        <p:spPr>
          <a:xfrm>
            <a:off x="4991100" y="2322095"/>
            <a:ext cx="7200900" cy="4535905"/>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7" name="Tijdelijke aanduiding voor afbeelding 6">
            <a:extLst>
              <a:ext uri="{FF2B5EF4-FFF2-40B4-BE49-F238E27FC236}">
                <a16:creationId xmlns:a16="http://schemas.microsoft.com/office/drawing/2014/main" id="{6C1D2583-CCA4-C5FE-6D39-ACDCD671FAB6}"/>
              </a:ext>
            </a:extLst>
          </p:cNvPr>
          <p:cNvSpPr>
            <a:spLocks noGrp="1"/>
          </p:cNvSpPr>
          <p:nvPr>
            <p:ph type="pic" sz="quarter" idx="27"/>
          </p:nvPr>
        </p:nvSpPr>
        <p:spPr>
          <a:xfrm>
            <a:off x="571500" y="583531"/>
            <a:ext cx="4991102" cy="570296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38" name="Titel 1">
            <a:extLst>
              <a:ext uri="{FF2B5EF4-FFF2-40B4-BE49-F238E27FC236}">
                <a16:creationId xmlns:a16="http://schemas.microsoft.com/office/drawing/2014/main" id="{261E49AE-1127-93E8-2A20-FD41FF12A307}"/>
              </a:ext>
            </a:extLst>
          </p:cNvPr>
          <p:cNvSpPr>
            <a:spLocks noGrp="1"/>
          </p:cNvSpPr>
          <p:nvPr>
            <p:ph type="title"/>
          </p:nvPr>
        </p:nvSpPr>
        <p:spPr>
          <a:xfrm>
            <a:off x="6092412" y="571501"/>
            <a:ext cx="5528087" cy="1257300"/>
          </a:xfrm>
        </p:spPr>
        <p:txBody>
          <a:bodyPr anchor="b"/>
          <a:lstStyle>
            <a:lvl1pPr>
              <a:defRPr>
                <a:solidFill>
                  <a:schemeClr val="accent1"/>
                </a:solidFill>
              </a:defRPr>
            </a:lvl1pPr>
          </a:lstStyle>
          <a:p>
            <a:r>
              <a:rPr lang="nl-NL"/>
              <a:t>Klik om stijl te bewerken</a:t>
            </a:r>
            <a:endParaRPr lang="nl-BE" dirty="0"/>
          </a:p>
        </p:txBody>
      </p:sp>
      <p:sp>
        <p:nvSpPr>
          <p:cNvPr id="39" name="Tijdelijke aanduiding voor tekst 3">
            <a:extLst>
              <a:ext uri="{FF2B5EF4-FFF2-40B4-BE49-F238E27FC236}">
                <a16:creationId xmlns:a16="http://schemas.microsoft.com/office/drawing/2014/main" id="{51B8261E-CE6F-DE26-8262-37B564C34258}"/>
              </a:ext>
            </a:extLst>
          </p:cNvPr>
          <p:cNvSpPr>
            <a:spLocks noGrp="1"/>
          </p:cNvSpPr>
          <p:nvPr>
            <p:ph type="body" sz="quarter" idx="30"/>
          </p:nvPr>
        </p:nvSpPr>
        <p:spPr>
          <a:xfrm>
            <a:off x="6096001" y="2857501"/>
            <a:ext cx="5523530" cy="3429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2" name="Tijdelijke aanduiding voor voettekst 1">
            <a:extLst>
              <a:ext uri="{FF2B5EF4-FFF2-40B4-BE49-F238E27FC236}">
                <a16:creationId xmlns:a16="http://schemas.microsoft.com/office/drawing/2014/main" id="{ADCA05CC-0AC5-8E04-F8C1-F576002AED6B}"/>
              </a:ext>
            </a:extLst>
          </p:cNvPr>
          <p:cNvSpPr>
            <a:spLocks noGrp="1"/>
          </p:cNvSpPr>
          <p:nvPr>
            <p:ph type="ftr" sz="quarter" idx="31"/>
          </p:nvPr>
        </p:nvSpPr>
        <p:spPr/>
        <p:txBody>
          <a:bodyPr/>
          <a:lstStyle/>
          <a:p>
            <a:endParaRPr lang="nl-BE" dirty="0"/>
          </a:p>
        </p:txBody>
      </p:sp>
      <p:sp>
        <p:nvSpPr>
          <p:cNvPr id="4" name="Tijdelijke aanduiding voor dianummer 3">
            <a:extLst>
              <a:ext uri="{FF2B5EF4-FFF2-40B4-BE49-F238E27FC236}">
                <a16:creationId xmlns:a16="http://schemas.microsoft.com/office/drawing/2014/main" id="{AE2D387F-80BC-CBA0-1877-BE9766001599}"/>
              </a:ext>
            </a:extLst>
          </p:cNvPr>
          <p:cNvSpPr>
            <a:spLocks noGrp="1"/>
          </p:cNvSpPr>
          <p:nvPr>
            <p:ph type="sldNum" sz="quarter" idx="32"/>
          </p:nvPr>
        </p:nvSpPr>
        <p:spPr/>
        <p:txBody>
          <a:bodyPr/>
          <a:lstStyle/>
          <a:p>
            <a:fld id="{6008D383-A939-4037-8B54-952B3017155F}" type="slidenum">
              <a:rPr lang="nl-BE" smtClean="0"/>
              <a:pPr/>
              <a:t>‹nr.›</a:t>
            </a:fld>
            <a:endParaRPr lang="nl-BE" dirty="0"/>
          </a:p>
        </p:txBody>
      </p:sp>
      <p:sp>
        <p:nvSpPr>
          <p:cNvPr id="6" name="Tijdelijke aanduiding voor tekst 2">
            <a:extLst>
              <a:ext uri="{FF2B5EF4-FFF2-40B4-BE49-F238E27FC236}">
                <a16:creationId xmlns:a16="http://schemas.microsoft.com/office/drawing/2014/main" id="{77EE432F-31F5-F763-4E76-537931079CB7}"/>
              </a:ext>
            </a:extLst>
          </p:cNvPr>
          <p:cNvSpPr>
            <a:spLocks noGrp="1"/>
          </p:cNvSpPr>
          <p:nvPr>
            <p:ph type="body" sz="quarter" idx="33" hasCustomPrompt="1"/>
          </p:nvPr>
        </p:nvSpPr>
        <p:spPr>
          <a:xfrm>
            <a:off x="571501" y="6289968"/>
            <a:ext cx="4991102"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5835139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6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150"/>
                            </p:stCondLst>
                            <p:childTnLst>
                              <p:par>
                                <p:cTn id="17" presetID="2" presetClass="entr" presetSubtype="2" decel="10000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1+#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par>
                          <p:cTn id="21" fill="hold">
                            <p:stCondLst>
                              <p:cond delay="1650"/>
                            </p:stCondLst>
                            <p:childTnLst>
                              <p:par>
                                <p:cTn id="22" presetID="22" presetClass="entr" presetSubtype="1"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up)">
                                      <p:cBhvr>
                                        <p:cTn id="24"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2" presetClass="entr" presetSubtype="2" decel="10000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animBg="1"/>
      <p:bldP spid="38" grpId="0"/>
      <p:bldP spid="39" grpId="0" uiExpand="1">
        <p:tmplLst>
          <p:tmpl>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750"/>
                        <p:tgtEl>
                          <p:spTgt spid="39"/>
                        </p:tgtEl>
                      </p:cBhvr>
                    </p:animEffect>
                  </p:childTnLst>
                </p:cTn>
              </p:par>
            </p:tnLst>
          </p:tmpl>
        </p:tmplLst>
      </p:bldP>
      <p:bldP spid="6" grpId="0" build="p">
        <p:tmplLst>
          <p:tmpl lvl="1">
            <p:tnLst>
              <p:par>
                <p:cTn presetID="10" presetClass="entr" presetSubtype="0" fill="hold" nodeType="withEffect">
                  <p:stCondLst>
                    <p:cond delay="6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PhAnim="0" preserve="1" userDrawn="1">
  <p:cSld name="Tussentitel met beeld - versie 1">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DA97E38F-5F8E-0C63-B9A4-FD8C63C0A51D}"/>
              </a:ext>
            </a:extLst>
          </p:cNvPr>
          <p:cNvSpPr>
            <a:spLocks noGrp="1"/>
          </p:cNvSpPr>
          <p:nvPr>
            <p:ph type="body" sz="quarter" idx="28"/>
          </p:nvPr>
        </p:nvSpPr>
        <p:spPr>
          <a:xfrm>
            <a:off x="571498" y="2550695"/>
            <a:ext cx="11620501" cy="4307304"/>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jdelijke aanduiding voor afbeelding 6">
            <a:extLst>
              <a:ext uri="{FF2B5EF4-FFF2-40B4-BE49-F238E27FC236}">
                <a16:creationId xmlns:a16="http://schemas.microsoft.com/office/drawing/2014/main" id="{8FAC75C7-7905-C4A8-2049-FD7E596E157E}"/>
              </a:ext>
            </a:extLst>
          </p:cNvPr>
          <p:cNvSpPr>
            <a:spLocks noGrp="1"/>
          </p:cNvSpPr>
          <p:nvPr>
            <p:ph type="pic" sz="quarter" idx="27"/>
          </p:nvPr>
        </p:nvSpPr>
        <p:spPr>
          <a:xfrm>
            <a:off x="0" y="571500"/>
            <a:ext cx="10515600" cy="400011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5" name="Titel 1">
            <a:extLst>
              <a:ext uri="{FF2B5EF4-FFF2-40B4-BE49-F238E27FC236}">
                <a16:creationId xmlns:a16="http://schemas.microsoft.com/office/drawing/2014/main" id="{82CA90A1-E4B3-255A-936E-676350E0D629}"/>
              </a:ext>
            </a:extLst>
          </p:cNvPr>
          <p:cNvSpPr>
            <a:spLocks noGrp="1"/>
          </p:cNvSpPr>
          <p:nvPr>
            <p:ph type="title"/>
          </p:nvPr>
        </p:nvSpPr>
        <p:spPr>
          <a:xfrm>
            <a:off x="1070811" y="4663536"/>
            <a:ext cx="10784491" cy="1156596"/>
          </a:xfrm>
        </p:spPr>
        <p:txBody>
          <a:bodyPr anchor="b"/>
          <a:lstStyle>
            <a:lvl1pPr>
              <a:defRPr>
                <a:solidFill>
                  <a:schemeClr val="bg1"/>
                </a:solidFill>
              </a:defRPr>
            </a:lvl1pPr>
          </a:lstStyle>
          <a:p>
            <a:r>
              <a:rPr lang="nl-NL" dirty="0"/>
              <a:t>Klik om stijl te bewerken</a:t>
            </a:r>
            <a:endParaRPr lang="nl-BE" dirty="0"/>
          </a:p>
        </p:txBody>
      </p:sp>
      <p:sp>
        <p:nvSpPr>
          <p:cNvPr id="6" name="Tijdelijke aanduiding voor tekst 11">
            <a:extLst>
              <a:ext uri="{FF2B5EF4-FFF2-40B4-BE49-F238E27FC236}">
                <a16:creationId xmlns:a16="http://schemas.microsoft.com/office/drawing/2014/main" id="{F0673250-8007-E59D-9B84-AACAA74B1B0D}"/>
              </a:ext>
            </a:extLst>
          </p:cNvPr>
          <p:cNvSpPr>
            <a:spLocks noGrp="1"/>
          </p:cNvSpPr>
          <p:nvPr>
            <p:ph type="body" sz="quarter" idx="16"/>
          </p:nvPr>
        </p:nvSpPr>
        <p:spPr>
          <a:xfrm>
            <a:off x="1070811" y="5837716"/>
            <a:ext cx="10784491" cy="448784"/>
          </a:xfrm>
          <a:prstGeom prst="rect">
            <a:avLst/>
          </a:prstGeom>
        </p:spPr>
        <p:txBody>
          <a:bodyPr>
            <a:normAutofit/>
          </a:bodyPr>
          <a:lstStyle>
            <a:lvl1pPr marL="0" indent="0" algn="l">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42618713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nodePh="1">
                                  <p:stCondLst>
                                    <p:cond delay="200"/>
                                  </p:stCondLst>
                                  <p:endCondLst>
                                    <p:cond evt="begin" delay="0">
                                      <p:tn val="17"/>
                                    </p:cond>
                                  </p:end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4" decel="10000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4" grpId="0" animBg="1"/>
      <p:bldP spid="5" grpId="0"/>
      <p:bldP spid="6"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PhAnim="0" preserve="1" userDrawn="1">
  <p:cSld name="Tussentitel met beeld - versie 2">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7E3DD2CF-E762-047E-D6E1-22604BD3D20C}"/>
              </a:ext>
            </a:extLst>
          </p:cNvPr>
          <p:cNvSpPr>
            <a:spLocks noGrp="1"/>
          </p:cNvSpPr>
          <p:nvPr>
            <p:ph type="body" sz="quarter" idx="28"/>
          </p:nvPr>
        </p:nvSpPr>
        <p:spPr>
          <a:xfrm>
            <a:off x="0" y="1714500"/>
            <a:ext cx="12191999" cy="51434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jdelijke aanduiding voor afbeelding 6">
            <a:extLst>
              <a:ext uri="{FF2B5EF4-FFF2-40B4-BE49-F238E27FC236}">
                <a16:creationId xmlns:a16="http://schemas.microsoft.com/office/drawing/2014/main" id="{8FAC75C7-7905-C4A8-2049-FD7E596E157E}"/>
              </a:ext>
            </a:extLst>
          </p:cNvPr>
          <p:cNvSpPr>
            <a:spLocks noGrp="1"/>
          </p:cNvSpPr>
          <p:nvPr>
            <p:ph type="pic" sz="quarter" idx="27"/>
          </p:nvPr>
        </p:nvSpPr>
        <p:spPr>
          <a:xfrm>
            <a:off x="571500" y="571500"/>
            <a:ext cx="11049000" cy="409203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5" name="Titel 1">
            <a:extLst>
              <a:ext uri="{FF2B5EF4-FFF2-40B4-BE49-F238E27FC236}">
                <a16:creationId xmlns:a16="http://schemas.microsoft.com/office/drawing/2014/main" id="{82CA90A1-E4B3-255A-936E-676350E0D629}"/>
              </a:ext>
            </a:extLst>
          </p:cNvPr>
          <p:cNvSpPr>
            <a:spLocks noGrp="1"/>
          </p:cNvSpPr>
          <p:nvPr>
            <p:ph type="title"/>
          </p:nvPr>
        </p:nvSpPr>
        <p:spPr>
          <a:xfrm>
            <a:off x="571501" y="4663536"/>
            <a:ext cx="11048999" cy="1156596"/>
          </a:xfrm>
        </p:spPr>
        <p:txBody>
          <a:bodyPr anchor="b"/>
          <a:lstStyle>
            <a:lvl1pPr algn="ctr">
              <a:defRPr>
                <a:solidFill>
                  <a:schemeClr val="bg1"/>
                </a:solidFill>
              </a:defRPr>
            </a:lvl1pPr>
          </a:lstStyle>
          <a:p>
            <a:r>
              <a:rPr lang="nl-NL" dirty="0"/>
              <a:t>Klik om stijl te bewerken</a:t>
            </a:r>
            <a:endParaRPr lang="nl-BE" dirty="0"/>
          </a:p>
        </p:txBody>
      </p:sp>
      <p:sp>
        <p:nvSpPr>
          <p:cNvPr id="6" name="Tijdelijke aanduiding voor tekst 11">
            <a:extLst>
              <a:ext uri="{FF2B5EF4-FFF2-40B4-BE49-F238E27FC236}">
                <a16:creationId xmlns:a16="http://schemas.microsoft.com/office/drawing/2014/main" id="{F0673250-8007-E59D-9B84-AACAA74B1B0D}"/>
              </a:ext>
            </a:extLst>
          </p:cNvPr>
          <p:cNvSpPr>
            <a:spLocks noGrp="1"/>
          </p:cNvSpPr>
          <p:nvPr>
            <p:ph type="body" sz="quarter" idx="16"/>
          </p:nvPr>
        </p:nvSpPr>
        <p:spPr>
          <a:xfrm>
            <a:off x="571501" y="5837716"/>
            <a:ext cx="11048999"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6959380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4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withEffect">
                  <p:stCondLst>
                    <p:cond delay="20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4" grpId="0" animBg="1"/>
      <p:bldP spid="5" grpId="0"/>
      <p:bldP spid="6"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PhAnim="0" preserve="1" userDrawn="1">
  <p:cSld name="Tussentitel met video">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7E3DD2CF-E762-047E-D6E1-22604BD3D20C}"/>
              </a:ext>
            </a:extLst>
          </p:cNvPr>
          <p:cNvSpPr>
            <a:spLocks noGrp="1"/>
          </p:cNvSpPr>
          <p:nvPr>
            <p:ph type="body" sz="quarter" idx="28"/>
          </p:nvPr>
        </p:nvSpPr>
        <p:spPr>
          <a:xfrm>
            <a:off x="0" y="1714500"/>
            <a:ext cx="12191999" cy="51434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tel 1">
            <a:extLst>
              <a:ext uri="{FF2B5EF4-FFF2-40B4-BE49-F238E27FC236}">
                <a16:creationId xmlns:a16="http://schemas.microsoft.com/office/drawing/2014/main" id="{82CA90A1-E4B3-255A-936E-676350E0D629}"/>
              </a:ext>
            </a:extLst>
          </p:cNvPr>
          <p:cNvSpPr>
            <a:spLocks noGrp="1"/>
          </p:cNvSpPr>
          <p:nvPr>
            <p:ph type="title"/>
          </p:nvPr>
        </p:nvSpPr>
        <p:spPr>
          <a:xfrm>
            <a:off x="571501" y="4663536"/>
            <a:ext cx="11048999" cy="1156596"/>
          </a:xfrm>
        </p:spPr>
        <p:txBody>
          <a:bodyPr anchor="b"/>
          <a:lstStyle>
            <a:lvl1pPr algn="ctr">
              <a:defRPr>
                <a:solidFill>
                  <a:schemeClr val="bg1"/>
                </a:solidFill>
              </a:defRPr>
            </a:lvl1pPr>
          </a:lstStyle>
          <a:p>
            <a:r>
              <a:rPr lang="nl-NL" dirty="0"/>
              <a:t>Klik om stijl te bewerken</a:t>
            </a:r>
            <a:endParaRPr lang="nl-BE" dirty="0"/>
          </a:p>
        </p:txBody>
      </p:sp>
      <p:sp>
        <p:nvSpPr>
          <p:cNvPr id="6" name="Tijdelijke aanduiding voor tekst 11">
            <a:extLst>
              <a:ext uri="{FF2B5EF4-FFF2-40B4-BE49-F238E27FC236}">
                <a16:creationId xmlns:a16="http://schemas.microsoft.com/office/drawing/2014/main" id="{F0673250-8007-E59D-9B84-AACAA74B1B0D}"/>
              </a:ext>
            </a:extLst>
          </p:cNvPr>
          <p:cNvSpPr>
            <a:spLocks noGrp="1"/>
          </p:cNvSpPr>
          <p:nvPr>
            <p:ph type="body" sz="quarter" idx="16"/>
          </p:nvPr>
        </p:nvSpPr>
        <p:spPr>
          <a:xfrm>
            <a:off x="571501" y="5837716"/>
            <a:ext cx="11048999"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
        <p:nvSpPr>
          <p:cNvPr id="3" name="Tijdelijke aanduiding voor media 2">
            <a:extLst>
              <a:ext uri="{FF2B5EF4-FFF2-40B4-BE49-F238E27FC236}">
                <a16:creationId xmlns:a16="http://schemas.microsoft.com/office/drawing/2014/main" id="{671C8777-F077-C7D0-4B70-2CFE070EBA91}"/>
              </a:ext>
            </a:extLst>
          </p:cNvPr>
          <p:cNvSpPr>
            <a:spLocks noGrp="1"/>
          </p:cNvSpPr>
          <p:nvPr>
            <p:ph type="media" sz="quarter" idx="10"/>
          </p:nvPr>
        </p:nvSpPr>
        <p:spPr>
          <a:xfrm>
            <a:off x="571500" y="571500"/>
            <a:ext cx="11049000" cy="4092036"/>
          </a:xfrm>
          <a:solidFill>
            <a:schemeClr val="bg1">
              <a:lumMod val="85000"/>
            </a:schemeClr>
          </a:solidFill>
        </p:spPr>
        <p:txBody>
          <a:bodyPr rtlCol="0" anchor="ctr">
            <a:noAutofit/>
          </a:bodyPr>
          <a:lstStyle>
            <a:lvl1pPr marL="0" indent="0" algn="ctr">
              <a:buNone/>
              <a:defRPr sz="1600" b="0" baseline="0"/>
            </a:lvl1pPr>
          </a:lstStyle>
          <a:p>
            <a:pPr lvl="0"/>
            <a:r>
              <a:rPr lang="nl-NL" noProof="0" dirty="0"/>
              <a:t>Klik op het pictogram als u media wilt toevoegen</a:t>
            </a:r>
            <a:endParaRPr lang="nl-BE" noProof="0" dirty="0"/>
          </a:p>
        </p:txBody>
      </p:sp>
    </p:spTree>
    <p:extLst>
      <p:ext uri="{BB962C8B-B14F-4D97-AF65-F5344CB8AC3E}">
        <p14:creationId xmlns:p14="http://schemas.microsoft.com/office/powerpoint/2010/main" val="4367517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nodePh="1">
                                  <p:stCondLst>
                                    <p:cond delay="20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withEffect">
                  <p:stCondLst>
                    <p:cond delay="20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5" grpId="0"/>
      <p:bldP spid="6"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3" grpId="0" animBg="1"/>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PhAnim="0" preserve="1" userDrawn="1">
  <p:cSld name="Tussentitel zonder beeld">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7E3DD2CF-E762-047E-D6E1-22604BD3D20C}"/>
              </a:ext>
            </a:extLst>
          </p:cNvPr>
          <p:cNvSpPr>
            <a:spLocks noGrp="1"/>
          </p:cNvSpPr>
          <p:nvPr>
            <p:ph type="body" sz="quarter" idx="28"/>
          </p:nvPr>
        </p:nvSpPr>
        <p:spPr>
          <a:xfrm>
            <a:off x="0" y="1714500"/>
            <a:ext cx="12191999" cy="51434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tel 1">
            <a:extLst>
              <a:ext uri="{FF2B5EF4-FFF2-40B4-BE49-F238E27FC236}">
                <a16:creationId xmlns:a16="http://schemas.microsoft.com/office/drawing/2014/main" id="{82CA90A1-E4B3-255A-936E-676350E0D629}"/>
              </a:ext>
            </a:extLst>
          </p:cNvPr>
          <p:cNvSpPr>
            <a:spLocks noGrp="1"/>
          </p:cNvSpPr>
          <p:nvPr>
            <p:ph type="title"/>
          </p:nvPr>
        </p:nvSpPr>
        <p:spPr>
          <a:xfrm>
            <a:off x="2602833" y="2693518"/>
            <a:ext cx="6986336" cy="1156596"/>
          </a:xfrm>
        </p:spPr>
        <p:txBody>
          <a:bodyPr anchor="b"/>
          <a:lstStyle>
            <a:lvl1pPr algn="ctr">
              <a:defRPr>
                <a:solidFill>
                  <a:schemeClr val="bg1"/>
                </a:solidFill>
              </a:defRPr>
            </a:lvl1pPr>
          </a:lstStyle>
          <a:p>
            <a:r>
              <a:rPr lang="nl-NL" dirty="0"/>
              <a:t>Klik om stijl te bewerken</a:t>
            </a:r>
            <a:endParaRPr lang="nl-BE" dirty="0"/>
          </a:p>
        </p:txBody>
      </p:sp>
      <p:sp>
        <p:nvSpPr>
          <p:cNvPr id="6" name="Tijdelijke aanduiding voor tekst 11">
            <a:extLst>
              <a:ext uri="{FF2B5EF4-FFF2-40B4-BE49-F238E27FC236}">
                <a16:creationId xmlns:a16="http://schemas.microsoft.com/office/drawing/2014/main" id="{F0673250-8007-E59D-9B84-AACAA74B1B0D}"/>
              </a:ext>
            </a:extLst>
          </p:cNvPr>
          <p:cNvSpPr>
            <a:spLocks noGrp="1"/>
          </p:cNvSpPr>
          <p:nvPr>
            <p:ph type="body" sz="quarter" idx="16"/>
          </p:nvPr>
        </p:nvSpPr>
        <p:spPr>
          <a:xfrm>
            <a:off x="2602833" y="4758752"/>
            <a:ext cx="6986336"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
        <p:nvSpPr>
          <p:cNvPr id="3" name="Tijdelijke aanduiding voor tekst 9">
            <a:extLst>
              <a:ext uri="{FF2B5EF4-FFF2-40B4-BE49-F238E27FC236}">
                <a16:creationId xmlns:a16="http://schemas.microsoft.com/office/drawing/2014/main" id="{4BBD1317-825A-DF7D-F3D5-CBFD343C9626}"/>
              </a:ext>
            </a:extLst>
          </p:cNvPr>
          <p:cNvSpPr>
            <a:spLocks noGrp="1"/>
          </p:cNvSpPr>
          <p:nvPr>
            <p:ph type="body" sz="quarter" idx="15"/>
          </p:nvPr>
        </p:nvSpPr>
        <p:spPr>
          <a:xfrm rot="5400000">
            <a:off x="6087000" y="3057073"/>
            <a:ext cx="18000" cy="2835275"/>
          </a:xfrm>
          <a:solidFill>
            <a:schemeClr val="bg1"/>
          </a:solidFill>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Tree>
    <p:extLst>
      <p:ext uri="{BB962C8B-B14F-4D97-AF65-F5344CB8AC3E}">
        <p14:creationId xmlns:p14="http://schemas.microsoft.com/office/powerpoint/2010/main" val="3906386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nodePh="1">
                                  <p:stCondLst>
                                    <p:cond delay="20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16" presetClass="entr" presetSubtype="42"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withEffect">
                  <p:stCondLst>
                    <p:cond delay="20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5" grpId="0"/>
      <p:bldP spid="6"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16" presetClass="entr" presetSubtype="42"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barn(outHorizontal)">
                      <p:cBhvr>
                        <p:cTn dur="500"/>
                        <p:tgtEl>
                          <p:spTgt spid="3"/>
                        </p:tgtEl>
                      </p:cBhvr>
                    </p:animEffect>
                  </p:childTnLst>
                </p:cTn>
              </p:par>
            </p:tnLst>
          </p:tmpl>
        </p:tmplLst>
      </p:bldP>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Agenda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Agendaslide</a:t>
            </a:r>
            <a:endParaRPr lang="nl-BE" sz="8800" b="1" dirty="0">
              <a:solidFill>
                <a:schemeClr val="bg1"/>
              </a:solidFill>
              <a:latin typeface="+mj-lt"/>
            </a:endParaRPr>
          </a:p>
        </p:txBody>
      </p:sp>
    </p:spTree>
    <p:extLst>
      <p:ext uri="{BB962C8B-B14F-4D97-AF65-F5344CB8AC3E}">
        <p14:creationId xmlns:p14="http://schemas.microsoft.com/office/powerpoint/2010/main" val="140351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PhAnim="0" preserve="1" userDrawn="1">
  <p:cSld name="Agenda zonder bee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10D872E8-061D-6695-7EE1-1B3B10359EFD}"/>
              </a:ext>
            </a:extLst>
          </p:cNvPr>
          <p:cNvSpPr/>
          <p:nvPr userDrawn="1"/>
        </p:nvSpPr>
        <p:spPr>
          <a:xfrm>
            <a:off x="2796363" y="0"/>
            <a:ext cx="222432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lumMod val="95000"/>
                </a:schemeClr>
              </a:solidFill>
            </a:endParaRPr>
          </a:p>
        </p:txBody>
      </p:sp>
      <p:sp>
        <p:nvSpPr>
          <p:cNvPr id="14" name="Tijdelijke aanduiding voor tekst 6">
            <a:extLst>
              <a:ext uri="{FF2B5EF4-FFF2-40B4-BE49-F238E27FC236}">
                <a16:creationId xmlns:a16="http://schemas.microsoft.com/office/drawing/2014/main" id="{BF511111-7578-D21B-DF44-A0B8C646FC55}"/>
              </a:ext>
            </a:extLst>
          </p:cNvPr>
          <p:cNvSpPr>
            <a:spLocks noGrp="1"/>
          </p:cNvSpPr>
          <p:nvPr>
            <p:ph type="body" sz="quarter" idx="18"/>
          </p:nvPr>
        </p:nvSpPr>
        <p:spPr>
          <a:xfrm>
            <a:off x="5337588" y="76390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15" name="Tijdelijke aanduiding voor tekst 6">
            <a:extLst>
              <a:ext uri="{FF2B5EF4-FFF2-40B4-BE49-F238E27FC236}">
                <a16:creationId xmlns:a16="http://schemas.microsoft.com/office/drawing/2014/main" id="{9DC044CE-F353-C3CE-AF29-06D209ECEFB2}"/>
              </a:ext>
            </a:extLst>
          </p:cNvPr>
          <p:cNvSpPr>
            <a:spLocks noGrp="1"/>
          </p:cNvSpPr>
          <p:nvPr>
            <p:ph type="body" sz="quarter" idx="30"/>
          </p:nvPr>
        </p:nvSpPr>
        <p:spPr>
          <a:xfrm>
            <a:off x="5337588" y="169688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16" name="Tijdelijke aanduiding voor tekst 6">
            <a:extLst>
              <a:ext uri="{FF2B5EF4-FFF2-40B4-BE49-F238E27FC236}">
                <a16:creationId xmlns:a16="http://schemas.microsoft.com/office/drawing/2014/main" id="{1E265BE4-AE4C-AD8B-188E-8F12FCC852C2}"/>
              </a:ext>
            </a:extLst>
          </p:cNvPr>
          <p:cNvSpPr>
            <a:spLocks noGrp="1"/>
          </p:cNvSpPr>
          <p:nvPr>
            <p:ph type="body" sz="quarter" idx="31"/>
          </p:nvPr>
        </p:nvSpPr>
        <p:spPr>
          <a:xfrm>
            <a:off x="5337588" y="262987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32" name="Tijdelijke aanduiding voor tekst 6">
            <a:extLst>
              <a:ext uri="{FF2B5EF4-FFF2-40B4-BE49-F238E27FC236}">
                <a16:creationId xmlns:a16="http://schemas.microsoft.com/office/drawing/2014/main" id="{9EB29561-0EFF-F5BA-E88B-559685B3D522}"/>
              </a:ext>
            </a:extLst>
          </p:cNvPr>
          <p:cNvSpPr>
            <a:spLocks noGrp="1"/>
          </p:cNvSpPr>
          <p:nvPr>
            <p:ph type="body" sz="quarter" idx="35"/>
          </p:nvPr>
        </p:nvSpPr>
        <p:spPr>
          <a:xfrm>
            <a:off x="5337588" y="356285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33" name="Tijdelijke aanduiding voor tekst 6">
            <a:extLst>
              <a:ext uri="{FF2B5EF4-FFF2-40B4-BE49-F238E27FC236}">
                <a16:creationId xmlns:a16="http://schemas.microsoft.com/office/drawing/2014/main" id="{95CC2C9D-AB13-9298-F959-99B474028E3D}"/>
              </a:ext>
            </a:extLst>
          </p:cNvPr>
          <p:cNvSpPr>
            <a:spLocks noGrp="1"/>
          </p:cNvSpPr>
          <p:nvPr>
            <p:ph type="body" sz="quarter" idx="36"/>
          </p:nvPr>
        </p:nvSpPr>
        <p:spPr>
          <a:xfrm>
            <a:off x="5337588" y="449584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24" name="Tijdelijke aanduiding voor tekst 6">
            <a:extLst>
              <a:ext uri="{FF2B5EF4-FFF2-40B4-BE49-F238E27FC236}">
                <a16:creationId xmlns:a16="http://schemas.microsoft.com/office/drawing/2014/main" id="{CA76C414-E9A5-D99E-90B5-7A24F406701D}"/>
              </a:ext>
            </a:extLst>
          </p:cNvPr>
          <p:cNvSpPr>
            <a:spLocks noGrp="1"/>
          </p:cNvSpPr>
          <p:nvPr>
            <p:ph type="body" sz="quarter" idx="38"/>
          </p:nvPr>
        </p:nvSpPr>
        <p:spPr>
          <a:xfrm>
            <a:off x="5337588" y="542882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22" name="Tijdelijke aanduiding voor tekst 6">
            <a:extLst>
              <a:ext uri="{FF2B5EF4-FFF2-40B4-BE49-F238E27FC236}">
                <a16:creationId xmlns:a16="http://schemas.microsoft.com/office/drawing/2014/main" id="{93B6F050-C780-C203-7E4E-F26091D71C60}"/>
              </a:ext>
            </a:extLst>
          </p:cNvPr>
          <p:cNvSpPr>
            <a:spLocks noGrp="1"/>
          </p:cNvSpPr>
          <p:nvPr>
            <p:ph type="body" sz="quarter" idx="39" hasCustomPrompt="1"/>
          </p:nvPr>
        </p:nvSpPr>
        <p:spPr>
          <a:xfrm>
            <a:off x="4097228" y="792901"/>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29" name="Tijdelijke aanduiding voor tekst 6">
            <a:extLst>
              <a:ext uri="{FF2B5EF4-FFF2-40B4-BE49-F238E27FC236}">
                <a16:creationId xmlns:a16="http://schemas.microsoft.com/office/drawing/2014/main" id="{2688A9BE-AB37-AE87-CA0C-5E1AEBA9B645}"/>
              </a:ext>
            </a:extLst>
          </p:cNvPr>
          <p:cNvSpPr>
            <a:spLocks noGrp="1"/>
          </p:cNvSpPr>
          <p:nvPr>
            <p:ph type="body" sz="quarter" idx="40" hasCustomPrompt="1"/>
          </p:nvPr>
        </p:nvSpPr>
        <p:spPr>
          <a:xfrm>
            <a:off x="4097228" y="176068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0" name="Tijdelijke aanduiding voor tekst 6">
            <a:extLst>
              <a:ext uri="{FF2B5EF4-FFF2-40B4-BE49-F238E27FC236}">
                <a16:creationId xmlns:a16="http://schemas.microsoft.com/office/drawing/2014/main" id="{C7DA62EF-A0E1-1542-0A28-0840424759EF}"/>
              </a:ext>
            </a:extLst>
          </p:cNvPr>
          <p:cNvSpPr>
            <a:spLocks noGrp="1"/>
          </p:cNvSpPr>
          <p:nvPr>
            <p:ph type="body" sz="quarter" idx="41" hasCustomPrompt="1"/>
          </p:nvPr>
        </p:nvSpPr>
        <p:spPr>
          <a:xfrm>
            <a:off x="4097228" y="2708483"/>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1" name="Tijdelijke aanduiding voor tekst 6">
            <a:extLst>
              <a:ext uri="{FF2B5EF4-FFF2-40B4-BE49-F238E27FC236}">
                <a16:creationId xmlns:a16="http://schemas.microsoft.com/office/drawing/2014/main" id="{DF1851A5-D333-DBFA-B5E4-185AE9E3E9F7}"/>
              </a:ext>
            </a:extLst>
          </p:cNvPr>
          <p:cNvSpPr>
            <a:spLocks noGrp="1"/>
          </p:cNvSpPr>
          <p:nvPr>
            <p:ph type="body" sz="quarter" idx="42" hasCustomPrompt="1"/>
          </p:nvPr>
        </p:nvSpPr>
        <p:spPr>
          <a:xfrm>
            <a:off x="4097228" y="362815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4" name="Tijdelijke aanduiding voor tekst 6">
            <a:extLst>
              <a:ext uri="{FF2B5EF4-FFF2-40B4-BE49-F238E27FC236}">
                <a16:creationId xmlns:a16="http://schemas.microsoft.com/office/drawing/2014/main" id="{740185BC-555A-5678-0BD8-D69D1F26F3CE}"/>
              </a:ext>
            </a:extLst>
          </p:cNvPr>
          <p:cNvSpPr>
            <a:spLocks noGrp="1"/>
          </p:cNvSpPr>
          <p:nvPr>
            <p:ph type="body" sz="quarter" idx="43" hasCustomPrompt="1"/>
          </p:nvPr>
        </p:nvSpPr>
        <p:spPr>
          <a:xfrm>
            <a:off x="4097228" y="4559640"/>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40" name="Tijdelijke aanduiding voor tekst 6">
            <a:extLst>
              <a:ext uri="{FF2B5EF4-FFF2-40B4-BE49-F238E27FC236}">
                <a16:creationId xmlns:a16="http://schemas.microsoft.com/office/drawing/2014/main" id="{BE6244B8-4313-EA2E-13D3-C1EB5A1B697C}"/>
              </a:ext>
            </a:extLst>
          </p:cNvPr>
          <p:cNvSpPr>
            <a:spLocks noGrp="1"/>
          </p:cNvSpPr>
          <p:nvPr>
            <p:ph type="body" sz="quarter" idx="44" hasCustomPrompt="1"/>
          </p:nvPr>
        </p:nvSpPr>
        <p:spPr>
          <a:xfrm>
            <a:off x="4097228" y="549112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 name="Tijdelijke aanduiding voor tekst 27">
            <a:extLst>
              <a:ext uri="{FF2B5EF4-FFF2-40B4-BE49-F238E27FC236}">
                <a16:creationId xmlns:a16="http://schemas.microsoft.com/office/drawing/2014/main" id="{60B16FDF-672A-D699-9620-D4D1D19D466C}"/>
              </a:ext>
            </a:extLst>
          </p:cNvPr>
          <p:cNvSpPr>
            <a:spLocks noGrp="1"/>
          </p:cNvSpPr>
          <p:nvPr>
            <p:ph type="body" sz="quarter" idx="26"/>
          </p:nvPr>
        </p:nvSpPr>
        <p:spPr>
          <a:xfrm>
            <a:off x="571500" y="571882"/>
            <a:ext cx="2787162" cy="1728932"/>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66074D9A-9D1F-725D-5F5C-1D8AB098A76A}"/>
              </a:ext>
            </a:extLst>
          </p:cNvPr>
          <p:cNvSpPr>
            <a:spLocks noGrp="1"/>
          </p:cNvSpPr>
          <p:nvPr>
            <p:ph type="title"/>
          </p:nvPr>
        </p:nvSpPr>
        <p:spPr>
          <a:xfrm>
            <a:off x="852918" y="1131396"/>
            <a:ext cx="2224327" cy="633251"/>
          </a:xfrm>
        </p:spPr>
        <p:txBody>
          <a:bodyPr>
            <a:noAutofit/>
          </a:bodyPr>
          <a:lstStyle>
            <a:lvl1pPr algn="ctr">
              <a:defRPr sz="2800">
                <a:solidFill>
                  <a:schemeClr val="bg1"/>
                </a:solidFill>
              </a:defRPr>
            </a:lvl1pPr>
          </a:lstStyle>
          <a:p>
            <a:r>
              <a:rPr lang="nl-NL" dirty="0"/>
              <a:t>Klik om stijl te bewerken</a:t>
            </a:r>
            <a:endParaRPr lang="nl-BE" dirty="0"/>
          </a:p>
        </p:txBody>
      </p:sp>
    </p:spTree>
    <p:extLst>
      <p:ext uri="{BB962C8B-B14F-4D97-AF65-F5344CB8AC3E}">
        <p14:creationId xmlns:p14="http://schemas.microsoft.com/office/powerpoint/2010/main" val="285355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 presetClass="entr" presetSubtype="2"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15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25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1+#ppt_w/2"/>
                                          </p:val>
                                        </p:tav>
                                        <p:tav tm="100000">
                                          <p:val>
                                            <p:strVal val="#ppt_x"/>
                                          </p:val>
                                        </p:tav>
                                      </p:tavLst>
                                    </p:anim>
                                    <p:anim calcmode="lin" valueType="num">
                                      <p:cBhvr additive="base">
                                        <p:cTn id="21" dur="500" fill="hold"/>
                                        <p:tgtEl>
                                          <p:spTgt spid="29"/>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35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1+#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35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1+#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45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1+#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45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1+#ppt_w/2"/>
                                          </p:val>
                                        </p:tav>
                                        <p:tav tm="100000">
                                          <p:val>
                                            <p:strVal val="#ppt_x"/>
                                          </p:val>
                                        </p:tav>
                                      </p:tavLst>
                                    </p:anim>
                                    <p:anim calcmode="lin" valueType="num">
                                      <p:cBhvr additive="base">
                                        <p:cTn id="41" dur="500" fill="hold"/>
                                        <p:tgtEl>
                                          <p:spTgt spid="32"/>
                                        </p:tgtEl>
                                        <p:attrNameLst>
                                          <p:attrName>ppt_y</p:attrName>
                                        </p:attrNameLst>
                                      </p:cBhvr>
                                      <p:tavLst>
                                        <p:tav tm="0">
                                          <p:val>
                                            <p:strVal val="#ppt_y"/>
                                          </p:val>
                                        </p:tav>
                                        <p:tav tm="100000">
                                          <p:val>
                                            <p:strVal val="#ppt_y"/>
                                          </p:val>
                                        </p:tav>
                                      </p:tavLst>
                                    </p:anim>
                                  </p:childTnLst>
                                </p:cTn>
                              </p:par>
                              <p:par>
                                <p:cTn id="42" presetID="2" presetClass="entr" presetSubtype="2" decel="100000" fill="hold" grpId="0" nodeType="withEffect">
                                  <p:stCondLst>
                                    <p:cond delay="55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1+#ppt_w/2"/>
                                          </p:val>
                                        </p:tav>
                                        <p:tav tm="100000">
                                          <p:val>
                                            <p:strVal val="#ppt_x"/>
                                          </p:val>
                                        </p:tav>
                                      </p:tavLst>
                                    </p:anim>
                                    <p:anim calcmode="lin" valueType="num">
                                      <p:cBhvr additive="base">
                                        <p:cTn id="45" dur="500" fill="hold"/>
                                        <p:tgtEl>
                                          <p:spTgt spid="34"/>
                                        </p:tgtEl>
                                        <p:attrNameLst>
                                          <p:attrName>ppt_y</p:attrName>
                                        </p:attrNameLst>
                                      </p:cBhvr>
                                      <p:tavLst>
                                        <p:tav tm="0">
                                          <p:val>
                                            <p:strVal val="#ppt_y"/>
                                          </p:val>
                                        </p:tav>
                                        <p:tav tm="100000">
                                          <p:val>
                                            <p:strVal val="#ppt_y"/>
                                          </p:val>
                                        </p:tav>
                                      </p:tavLst>
                                    </p:anim>
                                  </p:childTnLst>
                                </p:cTn>
                              </p:par>
                              <p:par>
                                <p:cTn id="46" presetID="2" presetClass="entr" presetSubtype="2" decel="100000" fill="hold" grpId="0" nodeType="withEffect">
                                  <p:stCondLst>
                                    <p:cond delay="55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fill="hold"/>
                                        <p:tgtEl>
                                          <p:spTgt spid="33"/>
                                        </p:tgtEl>
                                        <p:attrNameLst>
                                          <p:attrName>ppt_x</p:attrName>
                                        </p:attrNameLst>
                                      </p:cBhvr>
                                      <p:tavLst>
                                        <p:tav tm="0">
                                          <p:val>
                                            <p:strVal val="1+#ppt_w/2"/>
                                          </p:val>
                                        </p:tav>
                                        <p:tav tm="100000">
                                          <p:val>
                                            <p:strVal val="#ppt_x"/>
                                          </p:val>
                                        </p:tav>
                                      </p:tavLst>
                                    </p:anim>
                                    <p:anim calcmode="lin" valueType="num">
                                      <p:cBhvr additive="base">
                                        <p:cTn id="49" dur="500" fill="hold"/>
                                        <p:tgtEl>
                                          <p:spTgt spid="33"/>
                                        </p:tgtEl>
                                        <p:attrNameLst>
                                          <p:attrName>ppt_y</p:attrName>
                                        </p:attrNameLst>
                                      </p:cBhvr>
                                      <p:tavLst>
                                        <p:tav tm="0">
                                          <p:val>
                                            <p:strVal val="#ppt_y"/>
                                          </p:val>
                                        </p:tav>
                                        <p:tav tm="100000">
                                          <p:val>
                                            <p:strVal val="#ppt_y"/>
                                          </p:val>
                                        </p:tav>
                                      </p:tavLst>
                                    </p:anim>
                                  </p:childTnLst>
                                </p:cTn>
                              </p:par>
                              <p:par>
                                <p:cTn id="50" presetID="2" presetClass="entr" presetSubtype="2" decel="100000" fill="hold" grpId="0" nodeType="withEffect">
                                  <p:stCondLst>
                                    <p:cond delay="65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fill="hold"/>
                                        <p:tgtEl>
                                          <p:spTgt spid="40"/>
                                        </p:tgtEl>
                                        <p:attrNameLst>
                                          <p:attrName>ppt_x</p:attrName>
                                        </p:attrNameLst>
                                      </p:cBhvr>
                                      <p:tavLst>
                                        <p:tav tm="0">
                                          <p:val>
                                            <p:strVal val="1+#ppt_w/2"/>
                                          </p:val>
                                        </p:tav>
                                        <p:tav tm="100000">
                                          <p:val>
                                            <p:strVal val="#ppt_x"/>
                                          </p:val>
                                        </p:tav>
                                      </p:tavLst>
                                    </p:anim>
                                    <p:anim calcmode="lin" valueType="num">
                                      <p:cBhvr additive="base">
                                        <p:cTn id="53" dur="500" fill="hold"/>
                                        <p:tgtEl>
                                          <p:spTgt spid="40"/>
                                        </p:tgtEl>
                                        <p:attrNameLst>
                                          <p:attrName>ppt_y</p:attrName>
                                        </p:attrNameLst>
                                      </p:cBhvr>
                                      <p:tavLst>
                                        <p:tav tm="0">
                                          <p:val>
                                            <p:strVal val="#ppt_y"/>
                                          </p:val>
                                        </p:tav>
                                        <p:tav tm="100000">
                                          <p:val>
                                            <p:strVal val="#ppt_y"/>
                                          </p:val>
                                        </p:tav>
                                      </p:tavLst>
                                    </p:anim>
                                  </p:childTnLst>
                                </p:cTn>
                              </p:par>
                              <p:par>
                                <p:cTn id="54" presetID="2" presetClass="entr" presetSubtype="2" decel="100000" fill="hold" grpId="0" nodeType="withEffect">
                                  <p:stCondLst>
                                    <p:cond delay="65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1+#ppt_w/2"/>
                                          </p:val>
                                        </p:tav>
                                        <p:tav tm="100000">
                                          <p:val>
                                            <p:strVal val="#ppt_x"/>
                                          </p:val>
                                        </p:tav>
                                      </p:tavLst>
                                    </p:anim>
                                    <p:anim calcmode="lin" valueType="num">
                                      <p:cBhvr additive="base">
                                        <p:cTn id="57" dur="500" fill="hold"/>
                                        <p:tgtEl>
                                          <p:spTgt spid="24"/>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additive="base">
                                        <p:cTn id="60" dur="500" fill="hold"/>
                                        <p:tgtEl>
                                          <p:spTgt spid="3"/>
                                        </p:tgtEl>
                                        <p:attrNameLst>
                                          <p:attrName>ppt_x</p:attrName>
                                        </p:attrNameLst>
                                      </p:cBhvr>
                                      <p:tavLst>
                                        <p:tav tm="0">
                                          <p:val>
                                            <p:strVal val="0-#ppt_w/2"/>
                                          </p:val>
                                        </p:tav>
                                        <p:tav tm="100000">
                                          <p:val>
                                            <p:strVal val="#ppt_x"/>
                                          </p:val>
                                        </p:tav>
                                      </p:tavLst>
                                    </p:anim>
                                    <p:anim calcmode="lin" valueType="num">
                                      <p:cBhvr additive="base">
                                        <p:cTn id="61" dur="500" fill="hold"/>
                                        <p:tgtEl>
                                          <p:spTgt spid="3"/>
                                        </p:tgtEl>
                                        <p:attrNameLst>
                                          <p:attrName>ppt_y</p:attrName>
                                        </p:attrNameLst>
                                      </p:cBhvr>
                                      <p:tavLst>
                                        <p:tav tm="0">
                                          <p:val>
                                            <p:strVal val="#ppt_y"/>
                                          </p:val>
                                        </p:tav>
                                        <p:tav tm="100000">
                                          <p:val>
                                            <p:strVal val="#ppt_y"/>
                                          </p:val>
                                        </p:tav>
                                      </p:tavLst>
                                    </p:anim>
                                  </p:childTnLst>
                                </p:cTn>
                              </p:par>
                              <p:par>
                                <p:cTn id="62" presetID="2" presetClass="entr" presetSubtype="8" decel="10000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0-#ppt_w/2"/>
                                          </p:val>
                                        </p:tav>
                                        <p:tav tm="100000">
                                          <p:val>
                                            <p:strVal val="#ppt_x"/>
                                          </p:val>
                                        </p:tav>
                                      </p:tavLst>
                                    </p:anim>
                                    <p:anim calcmode="lin" valueType="num">
                                      <p:cBhvr additive="base">
                                        <p:cTn id="6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tmplLst>
          <p:tmpl>
            <p:tnLst>
              <p:par>
                <p:cTn presetID="2" presetClass="entr" presetSubtype="2" decel="100000"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p:tmplLst>
          <p:tmpl>
            <p:tnLst>
              <p:par>
                <p:cTn presetID="2" presetClass="entr" presetSubtype="2"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p:tmplLst>
          <p:tmpl>
            <p:tnLst>
              <p:par>
                <p:cTn presetID="2" presetClass="entr" presetSubtype="2" decel="100000" fill="hold" nodeType="withEffect">
                  <p:stCondLst>
                    <p:cond delay="3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32" grpId="0">
        <p:tmplLst>
          <p:tmpl>
            <p:tnLst>
              <p:par>
                <p:cTn presetID="2" presetClass="entr" presetSubtype="2" decel="100000" fill="hold" nodeType="withEffect">
                  <p:stCondLst>
                    <p:cond delay="4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p:tmplLst>
          <p:tmpl>
            <p:tnLst>
              <p:par>
                <p:cTn presetID="2" presetClass="entr" presetSubtype="2" decel="10000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24" grpId="0">
        <p:tmplLst>
          <p:tmpl>
            <p:tnLst>
              <p:par>
                <p:cTn presetID="2" presetClass="entr" presetSubtype="2" decel="100000" fill="hold" nodeType="withEffect">
                  <p:stCondLst>
                    <p:cond delay="6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9" grpId="0">
        <p:tmplLst>
          <p:tmpl>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p:tmplLst>
          <p:tmpl>
            <p:tnLst>
              <p:par>
                <p:cTn presetID="2" presetClass="entr" presetSubtype="2" decel="100000" fill="hold" nodeType="withEffect">
                  <p:stCondLst>
                    <p:cond delay="3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p:tmplLst>
          <p:tmpl>
            <p:tnLst>
              <p:par>
                <p:cTn presetID="2" presetClass="entr" presetSubtype="2" decel="100000" fill="hold" nodeType="withEffect">
                  <p:stCondLst>
                    <p:cond delay="4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4" grpId="0">
        <p:tmplLst>
          <p:tmpl>
            <p:tnLst>
              <p:par>
                <p:cTn presetID="2" presetClass="entr" presetSubtype="2" decel="10000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1+#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40" grpId="0">
        <p:tmplLst>
          <p:tmpl>
            <p:tnLst>
              <p:par>
                <p:cTn presetID="2" presetClass="entr" presetSubtype="2" decel="100000" fill="hold" nodeType="withEffect">
                  <p:stCondLst>
                    <p:cond delay="6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1+#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P spid="3" grpId="0" animBg="1">
        <p:tmplLst>
          <p:tmpl>
            <p:tnLst>
              <p:par>
                <p:cTn presetID="2" presetClass="entr" presetSubtype="8"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PhAnim="0" preserve="1" userDrawn="1">
  <p:cSld name="Agenda met beeld">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1B577D20-5881-996D-0C8F-3546FDCF515D}"/>
              </a:ext>
            </a:extLst>
          </p:cNvPr>
          <p:cNvSpPr>
            <a:spLocks noGrp="1"/>
          </p:cNvSpPr>
          <p:nvPr>
            <p:ph type="pic" sz="quarter" idx="45"/>
          </p:nvPr>
        </p:nvSpPr>
        <p:spPr>
          <a:xfrm>
            <a:off x="1676400" y="0"/>
            <a:ext cx="3314700" cy="6858000"/>
          </a:xfrm>
          <a:solidFill>
            <a:schemeClr val="bg1">
              <a:lumMod val="85000"/>
            </a:schemeClr>
          </a:solidFill>
        </p:spPr>
        <p:txBody>
          <a:bodyPr anchor="ctr"/>
          <a:lstStyle>
            <a:lvl1pPr marL="0" indent="0" algn="ctr">
              <a:buNone/>
              <a:defRPr>
                <a:solidFill>
                  <a:schemeClr val="bg1">
                    <a:lumMod val="50000"/>
                  </a:schemeClr>
                </a:solidFill>
              </a:defRPr>
            </a:lvl1pPr>
          </a:lstStyle>
          <a:p>
            <a:endParaRPr lang="nl-BE"/>
          </a:p>
        </p:txBody>
      </p:sp>
      <p:sp>
        <p:nvSpPr>
          <p:cNvPr id="14" name="Tijdelijke aanduiding voor tekst 6">
            <a:extLst>
              <a:ext uri="{FF2B5EF4-FFF2-40B4-BE49-F238E27FC236}">
                <a16:creationId xmlns:a16="http://schemas.microsoft.com/office/drawing/2014/main" id="{BF511111-7578-D21B-DF44-A0B8C646FC55}"/>
              </a:ext>
            </a:extLst>
          </p:cNvPr>
          <p:cNvSpPr>
            <a:spLocks noGrp="1"/>
          </p:cNvSpPr>
          <p:nvPr>
            <p:ph type="body" sz="quarter" idx="18"/>
          </p:nvPr>
        </p:nvSpPr>
        <p:spPr>
          <a:xfrm>
            <a:off x="5337588" y="76390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15" name="Tijdelijke aanduiding voor tekst 6">
            <a:extLst>
              <a:ext uri="{FF2B5EF4-FFF2-40B4-BE49-F238E27FC236}">
                <a16:creationId xmlns:a16="http://schemas.microsoft.com/office/drawing/2014/main" id="{9DC044CE-F353-C3CE-AF29-06D209ECEFB2}"/>
              </a:ext>
            </a:extLst>
          </p:cNvPr>
          <p:cNvSpPr>
            <a:spLocks noGrp="1"/>
          </p:cNvSpPr>
          <p:nvPr>
            <p:ph type="body" sz="quarter" idx="30"/>
          </p:nvPr>
        </p:nvSpPr>
        <p:spPr>
          <a:xfrm>
            <a:off x="5337588" y="169688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16" name="Tijdelijke aanduiding voor tekst 6">
            <a:extLst>
              <a:ext uri="{FF2B5EF4-FFF2-40B4-BE49-F238E27FC236}">
                <a16:creationId xmlns:a16="http://schemas.microsoft.com/office/drawing/2014/main" id="{1E265BE4-AE4C-AD8B-188E-8F12FCC852C2}"/>
              </a:ext>
            </a:extLst>
          </p:cNvPr>
          <p:cNvSpPr>
            <a:spLocks noGrp="1"/>
          </p:cNvSpPr>
          <p:nvPr>
            <p:ph type="body" sz="quarter" idx="31"/>
          </p:nvPr>
        </p:nvSpPr>
        <p:spPr>
          <a:xfrm>
            <a:off x="5337588" y="262987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32" name="Tijdelijke aanduiding voor tekst 6">
            <a:extLst>
              <a:ext uri="{FF2B5EF4-FFF2-40B4-BE49-F238E27FC236}">
                <a16:creationId xmlns:a16="http://schemas.microsoft.com/office/drawing/2014/main" id="{9EB29561-0EFF-F5BA-E88B-559685B3D522}"/>
              </a:ext>
            </a:extLst>
          </p:cNvPr>
          <p:cNvSpPr>
            <a:spLocks noGrp="1"/>
          </p:cNvSpPr>
          <p:nvPr>
            <p:ph type="body" sz="quarter" idx="35"/>
          </p:nvPr>
        </p:nvSpPr>
        <p:spPr>
          <a:xfrm>
            <a:off x="5337588" y="356285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33" name="Tijdelijke aanduiding voor tekst 6">
            <a:extLst>
              <a:ext uri="{FF2B5EF4-FFF2-40B4-BE49-F238E27FC236}">
                <a16:creationId xmlns:a16="http://schemas.microsoft.com/office/drawing/2014/main" id="{95CC2C9D-AB13-9298-F959-99B474028E3D}"/>
              </a:ext>
            </a:extLst>
          </p:cNvPr>
          <p:cNvSpPr>
            <a:spLocks noGrp="1"/>
          </p:cNvSpPr>
          <p:nvPr>
            <p:ph type="body" sz="quarter" idx="36"/>
          </p:nvPr>
        </p:nvSpPr>
        <p:spPr>
          <a:xfrm>
            <a:off x="5337588" y="449584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24" name="Tijdelijke aanduiding voor tekst 6">
            <a:extLst>
              <a:ext uri="{FF2B5EF4-FFF2-40B4-BE49-F238E27FC236}">
                <a16:creationId xmlns:a16="http://schemas.microsoft.com/office/drawing/2014/main" id="{CA76C414-E9A5-D99E-90B5-7A24F406701D}"/>
              </a:ext>
            </a:extLst>
          </p:cNvPr>
          <p:cNvSpPr>
            <a:spLocks noGrp="1"/>
          </p:cNvSpPr>
          <p:nvPr>
            <p:ph type="body" sz="quarter" idx="38"/>
          </p:nvPr>
        </p:nvSpPr>
        <p:spPr>
          <a:xfrm>
            <a:off x="5337588" y="542882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6" name="Tijdelijke aanduiding voor tekst 27">
            <a:extLst>
              <a:ext uri="{FF2B5EF4-FFF2-40B4-BE49-F238E27FC236}">
                <a16:creationId xmlns:a16="http://schemas.microsoft.com/office/drawing/2014/main" id="{27F51BCC-A624-1502-AFCD-DB6A931CE33A}"/>
              </a:ext>
            </a:extLst>
          </p:cNvPr>
          <p:cNvSpPr>
            <a:spLocks noGrp="1"/>
          </p:cNvSpPr>
          <p:nvPr>
            <p:ph type="body" sz="quarter" idx="26"/>
          </p:nvPr>
        </p:nvSpPr>
        <p:spPr>
          <a:xfrm>
            <a:off x="571500" y="571882"/>
            <a:ext cx="2787162" cy="1728932"/>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9B7C414E-1B95-9D6E-EAEB-0409E28F7796}"/>
              </a:ext>
            </a:extLst>
          </p:cNvPr>
          <p:cNvSpPr>
            <a:spLocks noGrp="1"/>
          </p:cNvSpPr>
          <p:nvPr>
            <p:ph type="title"/>
          </p:nvPr>
        </p:nvSpPr>
        <p:spPr>
          <a:xfrm>
            <a:off x="852918" y="1131396"/>
            <a:ext cx="2224327" cy="633251"/>
          </a:xfrm>
        </p:spPr>
        <p:txBody>
          <a:bodyPr>
            <a:noAutofit/>
          </a:bodyPr>
          <a:lstStyle>
            <a:lvl1pPr algn="ctr">
              <a:defRPr sz="2800">
                <a:solidFill>
                  <a:schemeClr val="bg1"/>
                </a:solidFill>
              </a:defRPr>
            </a:lvl1pPr>
          </a:lstStyle>
          <a:p>
            <a:r>
              <a:rPr lang="nl-NL" dirty="0"/>
              <a:t>Klik om stijl te bewerken</a:t>
            </a:r>
            <a:endParaRPr lang="nl-BE" dirty="0"/>
          </a:p>
        </p:txBody>
      </p:sp>
      <p:sp>
        <p:nvSpPr>
          <p:cNvPr id="22" name="Tijdelijke aanduiding voor tekst 6">
            <a:extLst>
              <a:ext uri="{FF2B5EF4-FFF2-40B4-BE49-F238E27FC236}">
                <a16:creationId xmlns:a16="http://schemas.microsoft.com/office/drawing/2014/main" id="{93B6F050-C780-C203-7E4E-F26091D71C60}"/>
              </a:ext>
            </a:extLst>
          </p:cNvPr>
          <p:cNvSpPr>
            <a:spLocks noGrp="1"/>
          </p:cNvSpPr>
          <p:nvPr>
            <p:ph type="body" sz="quarter" idx="39" hasCustomPrompt="1"/>
          </p:nvPr>
        </p:nvSpPr>
        <p:spPr>
          <a:xfrm>
            <a:off x="4097228" y="792901"/>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29" name="Tijdelijke aanduiding voor tekst 6">
            <a:extLst>
              <a:ext uri="{FF2B5EF4-FFF2-40B4-BE49-F238E27FC236}">
                <a16:creationId xmlns:a16="http://schemas.microsoft.com/office/drawing/2014/main" id="{2688A9BE-AB37-AE87-CA0C-5E1AEBA9B645}"/>
              </a:ext>
            </a:extLst>
          </p:cNvPr>
          <p:cNvSpPr>
            <a:spLocks noGrp="1"/>
          </p:cNvSpPr>
          <p:nvPr>
            <p:ph type="body" sz="quarter" idx="40" hasCustomPrompt="1"/>
          </p:nvPr>
        </p:nvSpPr>
        <p:spPr>
          <a:xfrm>
            <a:off x="4097228" y="176068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0" name="Tijdelijke aanduiding voor tekst 6">
            <a:extLst>
              <a:ext uri="{FF2B5EF4-FFF2-40B4-BE49-F238E27FC236}">
                <a16:creationId xmlns:a16="http://schemas.microsoft.com/office/drawing/2014/main" id="{C7DA62EF-A0E1-1542-0A28-0840424759EF}"/>
              </a:ext>
            </a:extLst>
          </p:cNvPr>
          <p:cNvSpPr>
            <a:spLocks noGrp="1"/>
          </p:cNvSpPr>
          <p:nvPr>
            <p:ph type="body" sz="quarter" idx="41" hasCustomPrompt="1"/>
          </p:nvPr>
        </p:nvSpPr>
        <p:spPr>
          <a:xfrm>
            <a:off x="4097228" y="2708483"/>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1" name="Tijdelijke aanduiding voor tekst 6">
            <a:extLst>
              <a:ext uri="{FF2B5EF4-FFF2-40B4-BE49-F238E27FC236}">
                <a16:creationId xmlns:a16="http://schemas.microsoft.com/office/drawing/2014/main" id="{DF1851A5-D333-DBFA-B5E4-185AE9E3E9F7}"/>
              </a:ext>
            </a:extLst>
          </p:cNvPr>
          <p:cNvSpPr>
            <a:spLocks noGrp="1"/>
          </p:cNvSpPr>
          <p:nvPr>
            <p:ph type="body" sz="quarter" idx="42" hasCustomPrompt="1"/>
          </p:nvPr>
        </p:nvSpPr>
        <p:spPr>
          <a:xfrm>
            <a:off x="4097228" y="362815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4" name="Tijdelijke aanduiding voor tekst 6">
            <a:extLst>
              <a:ext uri="{FF2B5EF4-FFF2-40B4-BE49-F238E27FC236}">
                <a16:creationId xmlns:a16="http://schemas.microsoft.com/office/drawing/2014/main" id="{740185BC-555A-5678-0BD8-D69D1F26F3CE}"/>
              </a:ext>
            </a:extLst>
          </p:cNvPr>
          <p:cNvSpPr>
            <a:spLocks noGrp="1"/>
          </p:cNvSpPr>
          <p:nvPr>
            <p:ph type="body" sz="quarter" idx="43" hasCustomPrompt="1"/>
          </p:nvPr>
        </p:nvSpPr>
        <p:spPr>
          <a:xfrm>
            <a:off x="4097228" y="4559640"/>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40" name="Tijdelijke aanduiding voor tekst 6">
            <a:extLst>
              <a:ext uri="{FF2B5EF4-FFF2-40B4-BE49-F238E27FC236}">
                <a16:creationId xmlns:a16="http://schemas.microsoft.com/office/drawing/2014/main" id="{BE6244B8-4313-EA2E-13D3-C1EB5A1B697C}"/>
              </a:ext>
            </a:extLst>
          </p:cNvPr>
          <p:cNvSpPr>
            <a:spLocks noGrp="1"/>
          </p:cNvSpPr>
          <p:nvPr>
            <p:ph type="body" sz="quarter" idx="44" hasCustomPrompt="1"/>
          </p:nvPr>
        </p:nvSpPr>
        <p:spPr>
          <a:xfrm>
            <a:off x="4097228" y="549112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Tree>
    <p:extLst>
      <p:ext uri="{BB962C8B-B14F-4D97-AF65-F5344CB8AC3E}">
        <p14:creationId xmlns:p14="http://schemas.microsoft.com/office/powerpoint/2010/main" val="27267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1+#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2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35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1+#ppt_w/2"/>
                                          </p:val>
                                        </p:tav>
                                        <p:tav tm="100000">
                                          <p:val>
                                            <p:strVal val="#ppt_x"/>
                                          </p:val>
                                        </p:tav>
                                      </p:tavLst>
                                    </p:anim>
                                    <p:anim calcmode="lin" valueType="num">
                                      <p:cBhvr additive="base">
                                        <p:cTn id="32" dur="5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35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45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45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1+#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55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1+#ppt_w/2"/>
                                          </p:val>
                                        </p:tav>
                                        <p:tav tm="100000">
                                          <p:val>
                                            <p:strVal val="#ppt_x"/>
                                          </p:val>
                                        </p:tav>
                                      </p:tavLst>
                                    </p:anim>
                                    <p:anim calcmode="lin" valueType="num">
                                      <p:cBhvr additive="base">
                                        <p:cTn id="48" dur="500" fill="hold"/>
                                        <p:tgtEl>
                                          <p:spTgt spid="34"/>
                                        </p:tgtEl>
                                        <p:attrNameLst>
                                          <p:attrName>ppt_y</p:attrName>
                                        </p:attrNameLst>
                                      </p:cBhvr>
                                      <p:tavLst>
                                        <p:tav tm="0">
                                          <p:val>
                                            <p:strVal val="#ppt_y"/>
                                          </p:val>
                                        </p:tav>
                                        <p:tav tm="100000">
                                          <p:val>
                                            <p:strVal val="#ppt_y"/>
                                          </p:val>
                                        </p:tav>
                                      </p:tavLst>
                                    </p:anim>
                                  </p:childTnLst>
                                </p:cTn>
                              </p:par>
                              <p:par>
                                <p:cTn id="49" presetID="2" presetClass="entr" presetSubtype="2" decel="100000" fill="hold" grpId="0" nodeType="withEffect">
                                  <p:stCondLst>
                                    <p:cond delay="55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1+#ppt_w/2"/>
                                          </p:val>
                                        </p:tav>
                                        <p:tav tm="100000">
                                          <p:val>
                                            <p:strVal val="#ppt_x"/>
                                          </p:val>
                                        </p:tav>
                                      </p:tavLst>
                                    </p:anim>
                                    <p:anim calcmode="lin" valueType="num">
                                      <p:cBhvr additive="base">
                                        <p:cTn id="52" dur="500" fill="hold"/>
                                        <p:tgtEl>
                                          <p:spTgt spid="33"/>
                                        </p:tgtEl>
                                        <p:attrNameLst>
                                          <p:attrName>ppt_y</p:attrName>
                                        </p:attrNameLst>
                                      </p:cBhvr>
                                      <p:tavLst>
                                        <p:tav tm="0">
                                          <p:val>
                                            <p:strVal val="#ppt_y"/>
                                          </p:val>
                                        </p:tav>
                                        <p:tav tm="100000">
                                          <p:val>
                                            <p:strVal val="#ppt_y"/>
                                          </p:val>
                                        </p:tav>
                                      </p:tavLst>
                                    </p:anim>
                                  </p:childTnLst>
                                </p:cTn>
                              </p:par>
                              <p:par>
                                <p:cTn id="53" presetID="2" presetClass="entr" presetSubtype="2" decel="100000" fill="hold" grpId="0" nodeType="withEffect">
                                  <p:stCondLst>
                                    <p:cond delay="65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1+#ppt_w/2"/>
                                          </p:val>
                                        </p:tav>
                                        <p:tav tm="100000">
                                          <p:val>
                                            <p:strVal val="#ppt_x"/>
                                          </p:val>
                                        </p:tav>
                                      </p:tavLst>
                                    </p:anim>
                                    <p:anim calcmode="lin" valueType="num">
                                      <p:cBhvr additive="base">
                                        <p:cTn id="56" dur="500" fill="hold"/>
                                        <p:tgtEl>
                                          <p:spTgt spid="40"/>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65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1+#ppt_w/2"/>
                                          </p:val>
                                        </p:tav>
                                        <p:tav tm="100000">
                                          <p:val>
                                            <p:strVal val="#ppt_x"/>
                                          </p:val>
                                        </p:tav>
                                      </p:tavLst>
                                    </p:anim>
                                    <p:anim calcmode="lin" valueType="num">
                                      <p:cBhvr additive="base">
                                        <p:cTn id="6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2" presetClass="entr" presetSubtype="2" decel="100000"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p:tmplLst>
          <p:tmpl>
            <p:tnLst>
              <p:par>
                <p:cTn presetID="2" presetClass="entr" presetSubtype="2"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p:tmplLst>
          <p:tmpl>
            <p:tnLst>
              <p:par>
                <p:cTn presetID="2" presetClass="entr" presetSubtype="2" decel="100000" fill="hold" nodeType="withEffect">
                  <p:stCondLst>
                    <p:cond delay="3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32" grpId="0">
        <p:tmplLst>
          <p:tmpl>
            <p:tnLst>
              <p:par>
                <p:cTn presetID="2" presetClass="entr" presetSubtype="2" decel="100000" fill="hold" nodeType="withEffect">
                  <p:stCondLst>
                    <p:cond delay="4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p:tmplLst>
          <p:tmpl>
            <p:tnLst>
              <p:par>
                <p:cTn presetID="2" presetClass="entr" presetSubtype="2" decel="10000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24" grpId="0">
        <p:tmplLst>
          <p:tmpl>
            <p:tnLst>
              <p:par>
                <p:cTn presetID="2" presetClass="entr" presetSubtype="2" decel="100000" fill="hold" nodeType="withEffect">
                  <p:stCondLst>
                    <p:cond delay="6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6" grpId="0" animBg="1">
        <p:tmplLst>
          <p:tmpl>
            <p:tnLst>
              <p:par>
                <p:cTn presetID="2" presetClass="entr" presetSubtype="8"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2" grpId="0"/>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9" grpId="0">
        <p:tmplLst>
          <p:tmpl>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p:tmplLst>
          <p:tmpl>
            <p:tnLst>
              <p:par>
                <p:cTn presetID="2" presetClass="entr" presetSubtype="2" decel="100000" fill="hold" nodeType="withEffect">
                  <p:stCondLst>
                    <p:cond delay="3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p:tmplLst>
          <p:tmpl>
            <p:tnLst>
              <p:par>
                <p:cTn presetID="2" presetClass="entr" presetSubtype="2" decel="100000" fill="hold" nodeType="withEffect">
                  <p:stCondLst>
                    <p:cond delay="4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4" grpId="0">
        <p:tmplLst>
          <p:tmpl>
            <p:tnLst>
              <p:par>
                <p:cTn presetID="2" presetClass="entr" presetSubtype="2" decel="10000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1+#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40" grpId="0">
        <p:tmplLst>
          <p:tmpl>
            <p:tnLst>
              <p:par>
                <p:cTn presetID="2" presetClass="entr" presetSubtype="2" decel="100000" fill="hold" nodeType="withEffect">
                  <p:stCondLst>
                    <p:cond delay="6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1+#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Content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178188"/>
            <a:ext cx="9751402" cy="1446550"/>
          </a:xfrm>
          <a:prstGeom prst="rect">
            <a:avLst/>
          </a:prstGeom>
          <a:noFill/>
        </p:spPr>
        <p:txBody>
          <a:bodyPr wrap="square" rtlCol="0" anchor="ctr">
            <a:spAutoFit/>
          </a:bodyPr>
          <a:lstStyle/>
          <a:p>
            <a:pPr algn="ctr"/>
            <a:r>
              <a:rPr lang="nl-NL" sz="8800" b="1" dirty="0">
                <a:solidFill>
                  <a:schemeClr val="bg1"/>
                </a:solidFill>
                <a:latin typeface="+mj-lt"/>
              </a:rPr>
              <a:t>Contentslides</a:t>
            </a:r>
            <a:endParaRPr lang="nl-BE" sz="8800" b="1" dirty="0">
              <a:solidFill>
                <a:schemeClr val="bg1"/>
              </a:solidFill>
              <a:latin typeface="+mj-lt"/>
            </a:endParaRPr>
          </a:p>
        </p:txBody>
      </p:sp>
      <p:sp>
        <p:nvSpPr>
          <p:cNvPr id="2" name="Tekstvak 1">
            <a:extLst>
              <a:ext uri="{FF2B5EF4-FFF2-40B4-BE49-F238E27FC236}">
                <a16:creationId xmlns:a16="http://schemas.microsoft.com/office/drawing/2014/main" id="{ACDFDECA-46D3-DC69-9B25-EE8A6120E8FC}"/>
              </a:ext>
            </a:extLst>
          </p:cNvPr>
          <p:cNvSpPr txBox="1"/>
          <p:nvPr userDrawn="1"/>
        </p:nvSpPr>
        <p:spPr>
          <a:xfrm>
            <a:off x="1220299" y="3497052"/>
            <a:ext cx="9751402" cy="1200329"/>
          </a:xfrm>
          <a:prstGeom prst="rect">
            <a:avLst/>
          </a:prstGeom>
          <a:noFill/>
        </p:spPr>
        <p:txBody>
          <a:bodyPr wrap="square" rtlCol="0" anchor="ctr">
            <a:spAutoFit/>
          </a:bodyPr>
          <a:lstStyle/>
          <a:p>
            <a:pPr algn="ctr"/>
            <a:r>
              <a:rPr lang="nl-NL" sz="7200" b="1" dirty="0">
                <a:solidFill>
                  <a:schemeClr val="bg1"/>
                </a:solidFill>
                <a:latin typeface="+mn-lt"/>
              </a:rPr>
              <a:t>titel, tekst en beeld</a:t>
            </a:r>
            <a:endParaRPr lang="nl-BE" sz="7200" b="1" dirty="0">
              <a:solidFill>
                <a:schemeClr val="bg1"/>
              </a:solidFill>
              <a:latin typeface="+mn-lt"/>
            </a:endParaRPr>
          </a:p>
        </p:txBody>
      </p:sp>
    </p:spTree>
    <p:extLst>
      <p:ext uri="{BB962C8B-B14F-4D97-AF65-F5344CB8AC3E}">
        <p14:creationId xmlns:p14="http://schemas.microsoft.com/office/powerpoint/2010/main" val="197918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el met tekst - versie 1">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0" y="1714500"/>
            <a:ext cx="3886200" cy="5143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1676400" y="2286000"/>
            <a:ext cx="9944100" cy="40005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p:txBody>
          <a:body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2001838" y="2679405"/>
            <a:ext cx="9293225" cy="3200584"/>
          </a:xfrm>
        </p:spPr>
        <p:txBody>
          <a:bodyPr>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4985C64C-100E-055E-4CE2-8603BC4605E4}"/>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69700CAE-2807-12D4-16D6-684D019CA3A8}"/>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3708712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200"/>
                            </p:stCondLst>
                            <p:childTnLst>
                              <p:par>
                                <p:cTn id="18" presetID="22" presetClass="entr" presetSubtype="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el met tekst - versie 2">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571500" y="0"/>
            <a:ext cx="3314700"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1676400" y="571500"/>
            <a:ext cx="9944100" cy="5715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2001838" y="795743"/>
            <a:ext cx="9293225" cy="633251"/>
          </a:xfrm>
        </p:spPr>
        <p:txBody>
          <a:body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2001838" y="1714500"/>
            <a:ext cx="9293225" cy="4165489"/>
          </a:xfrm>
        </p:spPr>
        <p:txBody>
          <a:bodyPr>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534CD986-EBC3-9447-68F8-E495E334756E}"/>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89C4FF50-CAB5-3E11-7F2F-4A7F34D56CE8}"/>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244942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6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1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eeld + titel + tekst - versie 4">
    <p:spTree>
      <p:nvGrpSpPr>
        <p:cNvPr id="1" name=""/>
        <p:cNvGrpSpPr/>
        <p:nvPr/>
      </p:nvGrpSpPr>
      <p:grpSpPr>
        <a:xfrm>
          <a:off x="0" y="0"/>
          <a:ext cx="0" cy="0"/>
          <a:chOff x="0" y="0"/>
          <a:chExt cx="0" cy="0"/>
        </a:xfrm>
      </p:grpSpPr>
      <p:sp>
        <p:nvSpPr>
          <p:cNvPr id="18" name="Tijdelijke aanduiding voor tekst 27">
            <a:extLst>
              <a:ext uri="{FF2B5EF4-FFF2-40B4-BE49-F238E27FC236}">
                <a16:creationId xmlns:a16="http://schemas.microsoft.com/office/drawing/2014/main" id="{8D790E85-4FB0-9661-6A77-99BFA632BB8B}"/>
              </a:ext>
            </a:extLst>
          </p:cNvPr>
          <p:cNvSpPr>
            <a:spLocks noGrp="1"/>
          </p:cNvSpPr>
          <p:nvPr>
            <p:ph type="body" sz="quarter" idx="28"/>
          </p:nvPr>
        </p:nvSpPr>
        <p:spPr>
          <a:xfrm>
            <a:off x="6858000" y="0"/>
            <a:ext cx="5334000"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9" name="Tijdelijke aanduiding voor afbeelding 6">
            <a:extLst>
              <a:ext uri="{FF2B5EF4-FFF2-40B4-BE49-F238E27FC236}">
                <a16:creationId xmlns:a16="http://schemas.microsoft.com/office/drawing/2014/main" id="{F3D4DD50-F16B-F888-AD16-AD0D53689E96}"/>
              </a:ext>
            </a:extLst>
          </p:cNvPr>
          <p:cNvSpPr>
            <a:spLocks noGrp="1"/>
          </p:cNvSpPr>
          <p:nvPr>
            <p:ph type="pic" sz="quarter" idx="27"/>
          </p:nvPr>
        </p:nvSpPr>
        <p:spPr>
          <a:xfrm>
            <a:off x="0" y="583531"/>
            <a:ext cx="4991102" cy="570296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22" name="Tijdelijke aanduiding voor tekst 27">
            <a:extLst>
              <a:ext uri="{FF2B5EF4-FFF2-40B4-BE49-F238E27FC236}">
                <a16:creationId xmlns:a16="http://schemas.microsoft.com/office/drawing/2014/main" id="{453D9BCE-5124-3C14-0CEF-37B92191C652}"/>
              </a:ext>
            </a:extLst>
          </p:cNvPr>
          <p:cNvSpPr>
            <a:spLocks noGrp="1"/>
          </p:cNvSpPr>
          <p:nvPr>
            <p:ph type="body" sz="quarter" idx="29"/>
          </p:nvPr>
        </p:nvSpPr>
        <p:spPr>
          <a:xfrm>
            <a:off x="6858000" y="583531"/>
            <a:ext cx="4762500" cy="570296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pic>
        <p:nvPicPr>
          <p:cNvPr id="3" name="Graphic 2" hidden="1">
            <a:extLst>
              <a:ext uri="{FF2B5EF4-FFF2-40B4-BE49-F238E27FC236}">
                <a16:creationId xmlns:a16="http://schemas.microsoft.com/office/drawing/2014/main" id="{4F8DC787-6BF4-3E61-E2A1-EDD7991C370C}"/>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259081" y="-1447800"/>
            <a:ext cx="5673840" cy="9753598"/>
          </a:xfrm>
          <a:prstGeom prst="rect">
            <a:avLst/>
          </a:prstGeom>
        </p:spPr>
      </p:pic>
      <p:sp>
        <p:nvSpPr>
          <p:cNvPr id="29" name="Titel 1">
            <a:extLst>
              <a:ext uri="{FF2B5EF4-FFF2-40B4-BE49-F238E27FC236}">
                <a16:creationId xmlns:a16="http://schemas.microsoft.com/office/drawing/2014/main" id="{65C4270B-8A6B-8F5B-0471-22FA1FDF1616}"/>
              </a:ext>
            </a:extLst>
          </p:cNvPr>
          <p:cNvSpPr>
            <a:spLocks noGrp="1"/>
          </p:cNvSpPr>
          <p:nvPr>
            <p:ph type="title"/>
          </p:nvPr>
        </p:nvSpPr>
        <p:spPr>
          <a:xfrm>
            <a:off x="5542518" y="571501"/>
            <a:ext cx="5539091" cy="1257300"/>
          </a:xfrm>
        </p:spPr>
        <p:txBody>
          <a:bodyPr anchor="b"/>
          <a:lstStyle>
            <a:lvl1pPr>
              <a:defRPr>
                <a:solidFill>
                  <a:schemeClr val="accent1"/>
                </a:solidFill>
              </a:defRPr>
            </a:lvl1pPr>
          </a:lstStyle>
          <a:p>
            <a:r>
              <a:rPr lang="nl-NL"/>
              <a:t>Klik om stijl te bewerken</a:t>
            </a:r>
            <a:endParaRPr lang="nl-BE" dirty="0"/>
          </a:p>
        </p:txBody>
      </p:sp>
      <p:sp>
        <p:nvSpPr>
          <p:cNvPr id="30" name="Tijdelijke aanduiding voor tekst 3">
            <a:extLst>
              <a:ext uri="{FF2B5EF4-FFF2-40B4-BE49-F238E27FC236}">
                <a16:creationId xmlns:a16="http://schemas.microsoft.com/office/drawing/2014/main" id="{8A69B354-69E9-F47F-28FC-29FEFB0AC4F3}"/>
              </a:ext>
            </a:extLst>
          </p:cNvPr>
          <p:cNvSpPr>
            <a:spLocks noGrp="1"/>
          </p:cNvSpPr>
          <p:nvPr>
            <p:ph type="body" sz="quarter" idx="30"/>
          </p:nvPr>
        </p:nvSpPr>
        <p:spPr>
          <a:xfrm>
            <a:off x="5546558" y="1998921"/>
            <a:ext cx="5534525" cy="42875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2" name="Tijdelijke aanduiding voor voettekst 1">
            <a:extLst>
              <a:ext uri="{FF2B5EF4-FFF2-40B4-BE49-F238E27FC236}">
                <a16:creationId xmlns:a16="http://schemas.microsoft.com/office/drawing/2014/main" id="{1F164409-F75B-8822-AFFD-E2F3E15087B9}"/>
              </a:ext>
            </a:extLst>
          </p:cNvPr>
          <p:cNvSpPr>
            <a:spLocks noGrp="1"/>
          </p:cNvSpPr>
          <p:nvPr>
            <p:ph type="ftr" sz="quarter" idx="31"/>
          </p:nvPr>
        </p:nvSpPr>
        <p:spPr/>
        <p:txBody>
          <a:bodyPr/>
          <a:lstStyle/>
          <a:p>
            <a:endParaRPr lang="nl-BE" dirty="0"/>
          </a:p>
        </p:txBody>
      </p:sp>
      <p:sp>
        <p:nvSpPr>
          <p:cNvPr id="4" name="Tijdelijke aanduiding voor dianummer 3">
            <a:extLst>
              <a:ext uri="{FF2B5EF4-FFF2-40B4-BE49-F238E27FC236}">
                <a16:creationId xmlns:a16="http://schemas.microsoft.com/office/drawing/2014/main" id="{4AC4A9A5-A379-FCE6-8221-13112A54AA44}"/>
              </a:ext>
            </a:extLst>
          </p:cNvPr>
          <p:cNvSpPr>
            <a:spLocks noGrp="1"/>
          </p:cNvSpPr>
          <p:nvPr>
            <p:ph type="sldNum" sz="quarter" idx="32"/>
          </p:nvPr>
        </p:nvSpPr>
        <p:spPr/>
        <p:txBody>
          <a:bodyPr/>
          <a:lstStyle/>
          <a:p>
            <a:fld id="{6008D383-A939-4037-8B54-952B3017155F}" type="slidenum">
              <a:rPr lang="nl-BE" smtClean="0"/>
              <a:pPr/>
              <a:t>‹nr.›</a:t>
            </a:fld>
            <a:endParaRPr lang="nl-BE" dirty="0"/>
          </a:p>
        </p:txBody>
      </p:sp>
      <p:sp>
        <p:nvSpPr>
          <p:cNvPr id="6" name="Tijdelijke aanduiding voor tekst 2">
            <a:extLst>
              <a:ext uri="{FF2B5EF4-FFF2-40B4-BE49-F238E27FC236}">
                <a16:creationId xmlns:a16="http://schemas.microsoft.com/office/drawing/2014/main" id="{1D86F22B-914F-FAE7-812A-6182AAD1F1A6}"/>
              </a:ext>
            </a:extLst>
          </p:cNvPr>
          <p:cNvSpPr>
            <a:spLocks noGrp="1"/>
          </p:cNvSpPr>
          <p:nvPr>
            <p:ph type="body" sz="quarter" idx="33" hasCustomPrompt="1"/>
          </p:nvPr>
        </p:nvSpPr>
        <p:spPr>
          <a:xfrm>
            <a:off x="0" y="6289968"/>
            <a:ext cx="4991102" cy="180000"/>
          </a:xfrm>
        </p:spPr>
        <p:txBody>
          <a:bodyPr lIns="57600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2127658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750"/>
                            </p:stCondLst>
                            <p:childTnLst>
                              <p:par>
                                <p:cTn id="17" presetID="2" presetClass="entr" presetSubtype="8" decel="10000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22" presetClass="entr" presetSubtype="1"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tmplLst>
          <p:tmpl>
            <p:tnLst>
              <p:par>
                <p:cTn presetID="2" presetClass="entr" presetSubtype="2" decel="100000" fill="hold" nodeType="withEffect">
                  <p:stCondLst>
                    <p:cond delay="1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animBg="1"/>
      <p:bldP spid="29" grpId="0"/>
      <p:bldP spid="30" grpId="0">
        <p:tmplLst>
          <p:tmpl>
            <p:tnLst>
              <p:par>
                <p:cTn presetID="22" presetClass="entr" presetSubtype="1"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up)">
                      <p:cBhvr>
                        <p:cTn dur="750"/>
                        <p:tgtEl>
                          <p:spTgt spid="30"/>
                        </p:tgtEl>
                      </p:cBhvr>
                    </p:animEffect>
                  </p:childTnLst>
                </p:cTn>
              </p:par>
            </p:tnLst>
          </p:tmpl>
        </p:tmplLst>
      </p:bldP>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el met tekst - versie 3">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1676400" y="0"/>
            <a:ext cx="3314700"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571500" y="571500"/>
            <a:ext cx="11049000" cy="5715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969258" y="795743"/>
            <a:ext cx="10325806" cy="633251"/>
          </a:xfrm>
        </p:spPr>
        <p:txBody>
          <a:body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969258" y="1714500"/>
            <a:ext cx="10325806" cy="4165489"/>
          </a:xfrm>
        </p:spPr>
        <p:txBody>
          <a:bodyPr>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31B4446F-F653-2183-A30D-548CA6DF3C55}"/>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E9D544F0-C54E-424C-528A-82018D9E4196}"/>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319454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6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1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el met tekst - versie 4">
    <p:spTree>
      <p:nvGrpSpPr>
        <p:cNvPr id="1" name=""/>
        <p:cNvGrpSpPr/>
        <p:nvPr/>
      </p:nvGrpSpPr>
      <p:grpSpPr>
        <a:xfrm>
          <a:off x="0" y="0"/>
          <a:ext cx="0" cy="0"/>
          <a:chOff x="0" y="0"/>
          <a:chExt cx="0" cy="0"/>
        </a:xfrm>
      </p:grpSpPr>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571500" y="571500"/>
            <a:ext cx="11049000" cy="5715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969258" y="795743"/>
            <a:ext cx="10325806" cy="633251"/>
          </a:xfrm>
        </p:spPr>
        <p:txBody>
          <a:body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969258" y="1714500"/>
            <a:ext cx="10325806" cy="4165489"/>
          </a:xfrm>
        </p:spPr>
        <p:txBody>
          <a:bodyPr>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31B4446F-F653-2183-A30D-548CA6DF3C55}"/>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E9D544F0-C54E-424C-528A-82018D9E4196}"/>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3125931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6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1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el met tekst - versie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571500" y="795743"/>
            <a:ext cx="11049000" cy="633251"/>
          </a:xfrm>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571500" y="1714500"/>
            <a:ext cx="11049000" cy="4572000"/>
          </a:xfrm>
        </p:spPr>
        <p:txBody>
          <a:bodyPr>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4985C64C-100E-055E-4CE2-8603BC4605E4}"/>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69700CAE-2807-12D4-16D6-684D019CA3A8}"/>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926964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el met tekst in twee kolommen - versi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571500" y="1714500"/>
            <a:ext cx="11049000" cy="4572000"/>
          </a:xfrm>
        </p:spPr>
        <p:txBody>
          <a:bodyPr numCol="2" spcCol="72000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4985C64C-100E-055E-4CE2-8603BC4605E4}"/>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69700CAE-2807-12D4-16D6-684D019CA3A8}"/>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903556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el met tekst in twee kolommen - versie 2">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1676400" y="0"/>
            <a:ext cx="3314700"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571500" y="571500"/>
            <a:ext cx="11049000" cy="5715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969258" y="795743"/>
            <a:ext cx="10325806" cy="633251"/>
          </a:xfrm>
        </p:spPr>
        <p:txBody>
          <a:body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969258" y="1714500"/>
            <a:ext cx="10325806" cy="4165489"/>
          </a:xfrm>
        </p:spPr>
        <p:txBody>
          <a:bodyPr numCol="2" spcCol="72000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31B4446F-F653-2183-A30D-548CA6DF3C55}"/>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E9D544F0-C54E-424C-528A-82018D9E4196}"/>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202864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6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1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el + tekst + beeld">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EFA1AF0-9386-A4E3-5FCA-E9FBB0C3B500}"/>
              </a:ext>
            </a:extLst>
          </p:cNvPr>
          <p:cNvSpPr>
            <a:spLocks noGrp="1"/>
          </p:cNvSpPr>
          <p:nvPr>
            <p:ph type="body" sz="quarter" idx="28"/>
          </p:nvPr>
        </p:nvSpPr>
        <p:spPr>
          <a:xfrm>
            <a:off x="1676400" y="1430494"/>
            <a:ext cx="6629400" cy="5427505"/>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7" name="Tijdelijke aanduiding voor tekst 27">
            <a:extLst>
              <a:ext uri="{FF2B5EF4-FFF2-40B4-BE49-F238E27FC236}">
                <a16:creationId xmlns:a16="http://schemas.microsoft.com/office/drawing/2014/main" id="{561D5092-F34D-033B-EC59-418E8B5D35E5}"/>
              </a:ext>
            </a:extLst>
          </p:cNvPr>
          <p:cNvSpPr>
            <a:spLocks noGrp="1"/>
          </p:cNvSpPr>
          <p:nvPr>
            <p:ph type="body" sz="quarter" idx="26"/>
          </p:nvPr>
        </p:nvSpPr>
        <p:spPr>
          <a:xfrm>
            <a:off x="571500" y="571881"/>
            <a:ext cx="4419600" cy="171722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BB91A8DD-D29C-DE0B-1E60-EA3CC50ADF85}"/>
              </a:ext>
            </a:extLst>
          </p:cNvPr>
          <p:cNvSpPr>
            <a:spLocks noGrp="1"/>
          </p:cNvSpPr>
          <p:nvPr>
            <p:ph type="title"/>
          </p:nvPr>
        </p:nvSpPr>
        <p:spPr>
          <a:xfrm>
            <a:off x="821094" y="852197"/>
            <a:ext cx="3920414" cy="1156596"/>
          </a:xfrm>
        </p:spPr>
        <p:txBody>
          <a:bodyPr/>
          <a:lstStyle>
            <a:lvl1pPr>
              <a:defRPr>
                <a:solidFill>
                  <a:schemeClr val="bg1"/>
                </a:solidFill>
              </a:defRPr>
            </a:lvl1pPr>
          </a:lstStyle>
          <a:p>
            <a:r>
              <a:rPr lang="nl-NL"/>
              <a:t>Klik om stijl te bewerken</a:t>
            </a:r>
            <a:endParaRPr lang="nl-BE"/>
          </a:p>
        </p:txBody>
      </p:sp>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7200900" y="571500"/>
            <a:ext cx="4419600" cy="5714998"/>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1" name="Tijdelijke aanduiding voor tekst 10">
            <a:extLst>
              <a:ext uri="{FF2B5EF4-FFF2-40B4-BE49-F238E27FC236}">
                <a16:creationId xmlns:a16="http://schemas.microsoft.com/office/drawing/2014/main" id="{20E7E8C7-B2C2-D63A-B018-9C909CC4A696}"/>
              </a:ext>
            </a:extLst>
          </p:cNvPr>
          <p:cNvSpPr>
            <a:spLocks noGrp="1"/>
          </p:cNvSpPr>
          <p:nvPr>
            <p:ph type="body" sz="quarter" idx="29"/>
          </p:nvPr>
        </p:nvSpPr>
        <p:spPr>
          <a:xfrm>
            <a:off x="2257425" y="2613025"/>
            <a:ext cx="4367213" cy="3673475"/>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F49DF479-3C93-0CB6-8CE8-78B14085713C}"/>
              </a:ext>
            </a:extLst>
          </p:cNvPr>
          <p:cNvSpPr>
            <a:spLocks noGrp="1"/>
          </p:cNvSpPr>
          <p:nvPr>
            <p:ph type="ftr" sz="quarter" idx="30"/>
          </p:nvPr>
        </p:nvSpPr>
        <p:spPr/>
        <p:txBody>
          <a:bodyPr/>
          <a:lstStyle/>
          <a:p>
            <a:endParaRPr lang="nl-BE" dirty="0"/>
          </a:p>
        </p:txBody>
      </p:sp>
      <p:sp>
        <p:nvSpPr>
          <p:cNvPr id="4" name="Tijdelijke aanduiding voor dianummer 3">
            <a:extLst>
              <a:ext uri="{FF2B5EF4-FFF2-40B4-BE49-F238E27FC236}">
                <a16:creationId xmlns:a16="http://schemas.microsoft.com/office/drawing/2014/main" id="{850AA44A-BD72-D36F-5393-71332DB29880}"/>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
        <p:nvSpPr>
          <p:cNvPr id="10" name="Tijdelijke aanduiding voor tekst 2">
            <a:extLst>
              <a:ext uri="{FF2B5EF4-FFF2-40B4-BE49-F238E27FC236}">
                <a16:creationId xmlns:a16="http://schemas.microsoft.com/office/drawing/2014/main" id="{4EEE9B3B-2A3B-C161-E8F6-A730ED3FB689}"/>
              </a:ext>
            </a:extLst>
          </p:cNvPr>
          <p:cNvSpPr>
            <a:spLocks noGrp="1"/>
          </p:cNvSpPr>
          <p:nvPr>
            <p:ph type="body" sz="quarter" idx="32" hasCustomPrompt="1"/>
          </p:nvPr>
        </p:nvSpPr>
        <p:spPr>
          <a:xfrm>
            <a:off x="7200898" y="6289968"/>
            <a:ext cx="4419601" cy="180000"/>
          </a:xfrm>
        </p:spPr>
        <p:txBody>
          <a:bodyPr lIns="0" rIns="0" anchor="t"/>
          <a:lstStyle>
            <a:lvl1pPr marL="0" indent="0" algn="r">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3461377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2" decel="100000" fill="hold" grpId="0" nodeType="withEffect">
                                  <p:stCondLst>
                                    <p:cond delay="4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65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par>
                          <p:cTn id="24" fill="hold">
                            <p:stCondLst>
                              <p:cond delay="1150"/>
                            </p:stCondLst>
                            <p:childTnLst>
                              <p:par>
                                <p:cTn id="25" presetID="22"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2" grpId="0"/>
      <p:bldP spid="6" grpId="0" animBg="1"/>
      <p:bldP spid="11" grpId="0">
        <p:tmplLst>
          <p:tmpl>
            <p:tnLst>
              <p:par>
                <p:cTn presetID="22" presetClass="entr" presetSubtype="1"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up)">
                      <p:cBhvr>
                        <p:cTn dur="500"/>
                        <p:tgtEl>
                          <p:spTgt spid="11"/>
                        </p:tgtEl>
                      </p:cBhvr>
                    </p:animEffect>
                  </p:childTnLst>
                </p:cTn>
              </p:par>
            </p:tnLst>
          </p:tmpl>
        </p:tmplLst>
      </p:bldP>
      <p:bldP spid="10" grpId="0" build="p">
        <p:tmplLst>
          <p:tmpl lvl="1">
            <p:tnLst>
              <p:par>
                <p:cTn presetID="10" presetClass="entr" presetSubtype="0" fill="hold" nodeType="withEffect">
                  <p:stCondLst>
                    <p:cond delay="6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PhAnim="0" preserve="1" userDrawn="1">
  <p:cSld name="Beeld + titel + tekst - versie 1">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A55EE722-E1E7-B5BC-7C65-553880FC5A59}"/>
              </a:ext>
            </a:extLst>
          </p:cNvPr>
          <p:cNvSpPr>
            <a:spLocks noGrp="1"/>
          </p:cNvSpPr>
          <p:nvPr>
            <p:ph type="pic" sz="quarter" idx="27"/>
          </p:nvPr>
        </p:nvSpPr>
        <p:spPr>
          <a:xfrm>
            <a:off x="1676399" y="1714500"/>
            <a:ext cx="5524501" cy="4571998"/>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6" name="Tijdelijke aanduiding voor tekst 27">
            <a:extLst>
              <a:ext uri="{FF2B5EF4-FFF2-40B4-BE49-F238E27FC236}">
                <a16:creationId xmlns:a16="http://schemas.microsoft.com/office/drawing/2014/main" id="{44B48EE7-AE40-ADFF-CF7F-2CEC3910CB8D}"/>
              </a:ext>
            </a:extLst>
          </p:cNvPr>
          <p:cNvSpPr>
            <a:spLocks noGrp="1"/>
          </p:cNvSpPr>
          <p:nvPr>
            <p:ph type="body" sz="quarter" idx="26"/>
          </p:nvPr>
        </p:nvSpPr>
        <p:spPr>
          <a:xfrm>
            <a:off x="571500" y="571882"/>
            <a:ext cx="4979504" cy="1724752"/>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tekst 10">
            <a:extLst>
              <a:ext uri="{FF2B5EF4-FFF2-40B4-BE49-F238E27FC236}">
                <a16:creationId xmlns:a16="http://schemas.microsoft.com/office/drawing/2014/main" id="{79A8EA76-18AB-EEE7-474A-9491070ACA87}"/>
              </a:ext>
            </a:extLst>
          </p:cNvPr>
          <p:cNvSpPr>
            <a:spLocks noGrp="1"/>
          </p:cNvSpPr>
          <p:nvPr>
            <p:ph type="body" sz="quarter" idx="29"/>
          </p:nvPr>
        </p:nvSpPr>
        <p:spPr>
          <a:xfrm>
            <a:off x="7748016" y="1714500"/>
            <a:ext cx="3872484" cy="45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72F3874B-388C-3282-4458-6AFC04B51463}"/>
              </a:ext>
            </a:extLst>
          </p:cNvPr>
          <p:cNvSpPr>
            <a:spLocks noGrp="1"/>
          </p:cNvSpPr>
          <p:nvPr>
            <p:ph type="ftr" sz="quarter" idx="30"/>
          </p:nvPr>
        </p:nvSpPr>
        <p:spPr/>
        <p:txBody>
          <a:bodyPr/>
          <a:lstStyle/>
          <a:p>
            <a:endParaRPr lang="nl-BE" dirty="0"/>
          </a:p>
        </p:txBody>
      </p:sp>
      <p:sp>
        <p:nvSpPr>
          <p:cNvPr id="4" name="Tijdelijke aanduiding voor dianummer 3">
            <a:extLst>
              <a:ext uri="{FF2B5EF4-FFF2-40B4-BE49-F238E27FC236}">
                <a16:creationId xmlns:a16="http://schemas.microsoft.com/office/drawing/2014/main" id="{A9629079-B3F2-8CFC-03AA-5AC1C08D9559}"/>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
        <p:nvSpPr>
          <p:cNvPr id="5" name="Tijdelijke aanduiding voor tekst 2">
            <a:extLst>
              <a:ext uri="{FF2B5EF4-FFF2-40B4-BE49-F238E27FC236}">
                <a16:creationId xmlns:a16="http://schemas.microsoft.com/office/drawing/2014/main" id="{D2F2239B-CF05-B59C-099E-6754B8043623}"/>
              </a:ext>
            </a:extLst>
          </p:cNvPr>
          <p:cNvSpPr>
            <a:spLocks noGrp="1"/>
          </p:cNvSpPr>
          <p:nvPr>
            <p:ph type="body" sz="quarter" idx="32" hasCustomPrompt="1"/>
          </p:nvPr>
        </p:nvSpPr>
        <p:spPr>
          <a:xfrm>
            <a:off x="1676401" y="6289968"/>
            <a:ext cx="5524500"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9" name="Titel 1">
            <a:extLst>
              <a:ext uri="{FF2B5EF4-FFF2-40B4-BE49-F238E27FC236}">
                <a16:creationId xmlns:a16="http://schemas.microsoft.com/office/drawing/2014/main" id="{72327D14-52D3-0A0A-17F8-725372CD9F32}"/>
              </a:ext>
            </a:extLst>
          </p:cNvPr>
          <p:cNvSpPr>
            <a:spLocks noGrp="1"/>
          </p:cNvSpPr>
          <p:nvPr>
            <p:ph type="title"/>
          </p:nvPr>
        </p:nvSpPr>
        <p:spPr>
          <a:xfrm>
            <a:off x="1045112" y="889010"/>
            <a:ext cx="4018875" cy="1079862"/>
          </a:xfrm>
        </p:spPr>
        <p:txBody>
          <a:bodyPr/>
          <a:lstStyle>
            <a:lvl1pPr>
              <a:defRPr>
                <a:solidFill>
                  <a:schemeClr val="bg1"/>
                </a:solidFill>
              </a:defRPr>
            </a:lvl1pPr>
          </a:lstStyle>
          <a:p>
            <a:r>
              <a:rPr lang="nl-NL" dirty="0"/>
              <a:t>Klik om stijl te bewerken</a:t>
            </a:r>
            <a:endParaRPr lang="nl-BE" dirty="0"/>
          </a:p>
        </p:txBody>
      </p:sp>
    </p:spTree>
    <p:extLst>
      <p:ext uri="{BB962C8B-B14F-4D97-AF65-F5344CB8AC3E}">
        <p14:creationId xmlns:p14="http://schemas.microsoft.com/office/powerpoint/2010/main" val="4052989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45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95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 presetClass="entr" presetSubtype="8" decel="10000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tmplLst>
          <p:tmpl>
            <p:tnLst>
              <p:par>
                <p:cTn presetID="2" presetClass="entr" presetSubtype="8"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6" grpId="0">
        <p:tmplLst>
          <p:tmpl>
            <p:tnLst>
              <p:par>
                <p:cTn presetID="22" presetClass="entr" presetSubtype="1"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up)">
                      <p:cBhvr>
                        <p:cTn dur="500"/>
                        <p:tgtEl>
                          <p:spTgt spid="16"/>
                        </p:tgtEl>
                      </p:cBhvr>
                    </p:animEffect>
                  </p:childTnLst>
                </p:cTn>
              </p:par>
            </p:tnLst>
          </p:tmpl>
        </p:tmplLst>
      </p:bldP>
      <p:bldP spid="5" grpId="0" build="p">
        <p:tmplLst>
          <p:tmpl lvl="1">
            <p:tnLst>
              <p:par>
                <p:cTn presetID="10" presetClass="entr" presetSubtype="0" fill="hold" nodeType="withEffect">
                  <p:stCondLst>
                    <p:cond delay="4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9" grpId="0"/>
    </p:bld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eeld + titel + tekst - versie 2">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EFA1AF0-9386-A4E3-5FCA-E9FBB0C3B500}"/>
              </a:ext>
            </a:extLst>
          </p:cNvPr>
          <p:cNvSpPr>
            <a:spLocks noGrp="1"/>
          </p:cNvSpPr>
          <p:nvPr>
            <p:ph type="body" sz="quarter" idx="28"/>
          </p:nvPr>
        </p:nvSpPr>
        <p:spPr>
          <a:xfrm>
            <a:off x="0" y="571500"/>
            <a:ext cx="6096000" cy="6286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571499" y="1087419"/>
            <a:ext cx="6096000" cy="4692022"/>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tel 1">
            <a:extLst>
              <a:ext uri="{FF2B5EF4-FFF2-40B4-BE49-F238E27FC236}">
                <a16:creationId xmlns:a16="http://schemas.microsoft.com/office/drawing/2014/main" id="{BB91A8DD-D29C-DE0B-1E60-EA3CC50ADF85}"/>
              </a:ext>
            </a:extLst>
          </p:cNvPr>
          <p:cNvSpPr>
            <a:spLocks noGrp="1"/>
          </p:cNvSpPr>
          <p:nvPr>
            <p:ph type="title"/>
          </p:nvPr>
        </p:nvSpPr>
        <p:spPr>
          <a:xfrm>
            <a:off x="7200900" y="571501"/>
            <a:ext cx="4419602" cy="1257300"/>
          </a:xfrm>
        </p:spPr>
        <p:txBody>
          <a:bodyPr anchor="b"/>
          <a:lstStyle>
            <a:lvl1pPr>
              <a:defRPr>
                <a:solidFill>
                  <a:schemeClr val="accent1"/>
                </a:solidFill>
              </a:defRPr>
            </a:lvl1p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E353CE63-CC50-337C-F5C8-3D46AECF22FA}"/>
              </a:ext>
            </a:extLst>
          </p:cNvPr>
          <p:cNvSpPr>
            <a:spLocks noGrp="1"/>
          </p:cNvSpPr>
          <p:nvPr>
            <p:ph type="body" sz="quarter" idx="30"/>
          </p:nvPr>
        </p:nvSpPr>
        <p:spPr>
          <a:xfrm>
            <a:off x="7204542" y="1998921"/>
            <a:ext cx="4415959"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685BA372-C92D-C7B6-D274-DF1A3D5FB095}"/>
              </a:ext>
            </a:extLst>
          </p:cNvPr>
          <p:cNvSpPr>
            <a:spLocks noGrp="1"/>
          </p:cNvSpPr>
          <p:nvPr>
            <p:ph type="ftr" sz="quarter" idx="32"/>
          </p:nvPr>
        </p:nvSpPr>
        <p:spPr/>
        <p:txBody>
          <a:bodyPr/>
          <a:lstStyle/>
          <a:p>
            <a:endParaRPr lang="nl-BE" dirty="0"/>
          </a:p>
        </p:txBody>
      </p:sp>
      <p:sp>
        <p:nvSpPr>
          <p:cNvPr id="5" name="Tijdelijke aanduiding voor dianummer 4">
            <a:extLst>
              <a:ext uri="{FF2B5EF4-FFF2-40B4-BE49-F238E27FC236}">
                <a16:creationId xmlns:a16="http://schemas.microsoft.com/office/drawing/2014/main" id="{EFE0DF3D-E88E-E13A-D6C4-E3F94C268878}"/>
              </a:ext>
            </a:extLst>
          </p:cNvPr>
          <p:cNvSpPr>
            <a:spLocks noGrp="1"/>
          </p:cNvSpPr>
          <p:nvPr>
            <p:ph type="sldNum" sz="quarter" idx="33"/>
          </p:nvPr>
        </p:nvSpPr>
        <p:spPr/>
        <p:txBody>
          <a:bodyPr/>
          <a:lstStyle/>
          <a:p>
            <a:fld id="{6008D383-A939-4037-8B54-952B3017155F}" type="slidenum">
              <a:rPr lang="nl-BE" smtClean="0"/>
              <a:pPr/>
              <a:t>‹nr.›</a:t>
            </a:fld>
            <a:endParaRPr lang="nl-BE" dirty="0"/>
          </a:p>
        </p:txBody>
      </p:sp>
      <p:sp>
        <p:nvSpPr>
          <p:cNvPr id="8" name="Tijdelijke aanduiding voor tekst 2">
            <a:extLst>
              <a:ext uri="{FF2B5EF4-FFF2-40B4-BE49-F238E27FC236}">
                <a16:creationId xmlns:a16="http://schemas.microsoft.com/office/drawing/2014/main" id="{F02B4623-A069-45B5-FB70-0B30AA2455AE}"/>
              </a:ext>
            </a:extLst>
          </p:cNvPr>
          <p:cNvSpPr>
            <a:spLocks noGrp="1"/>
          </p:cNvSpPr>
          <p:nvPr>
            <p:ph type="body" sz="quarter" idx="34" hasCustomPrompt="1"/>
          </p:nvPr>
        </p:nvSpPr>
        <p:spPr>
          <a:xfrm>
            <a:off x="571499" y="5782707"/>
            <a:ext cx="6096000"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1438031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45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2" presetClass="entr" presetSubtype="2" decel="100000" fill="hold" grpId="0" nodeType="withEffect">
                                  <p:stCondLst>
                                    <p:cond delay="40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950"/>
                            </p:stCondLst>
                            <p:childTnLst>
                              <p:par>
                                <p:cTn id="21" presetID="22" presetClass="entr" presetSubtype="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6" grpId="0" animBg="1"/>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P spid="8" grpId="0" build="p">
        <p:tmplLst>
          <p:tmpl lvl="1">
            <p:tnLst>
              <p:par>
                <p:cTn presetID="10" presetClass="entr" presetSubtype="0" fill="hold" nodeType="withEffect">
                  <p:stCondLst>
                    <p:cond delay="4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Beeld + titel + tekst - versie 3">
    <p:spTree>
      <p:nvGrpSpPr>
        <p:cNvPr id="1" name=""/>
        <p:cNvGrpSpPr/>
        <p:nvPr/>
      </p:nvGrpSpPr>
      <p:grpSpPr>
        <a:xfrm>
          <a:off x="0" y="0"/>
          <a:ext cx="0" cy="0"/>
          <a:chOff x="0" y="0"/>
          <a:chExt cx="0" cy="0"/>
        </a:xfrm>
      </p:grpSpPr>
      <p:pic>
        <p:nvPicPr>
          <p:cNvPr id="3" name="Graphic 2" hidden="1">
            <a:extLst>
              <a:ext uri="{FF2B5EF4-FFF2-40B4-BE49-F238E27FC236}">
                <a16:creationId xmlns:a16="http://schemas.microsoft.com/office/drawing/2014/main" id="{4F8DC787-6BF4-3E61-E2A1-EDD7991C370C}"/>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259081" y="-1447800"/>
            <a:ext cx="5673840" cy="9753598"/>
          </a:xfrm>
          <a:prstGeom prst="rect">
            <a:avLst/>
          </a:prstGeom>
        </p:spPr>
      </p:pic>
      <p:sp>
        <p:nvSpPr>
          <p:cNvPr id="26" name="Tijdelijke aanduiding voor tekst 27">
            <a:extLst>
              <a:ext uri="{FF2B5EF4-FFF2-40B4-BE49-F238E27FC236}">
                <a16:creationId xmlns:a16="http://schemas.microsoft.com/office/drawing/2014/main" id="{993CA787-571F-4EFD-732F-C5E2A0EDD890}"/>
              </a:ext>
            </a:extLst>
          </p:cNvPr>
          <p:cNvSpPr>
            <a:spLocks noGrp="1"/>
          </p:cNvSpPr>
          <p:nvPr>
            <p:ph type="body" sz="quarter" idx="28"/>
          </p:nvPr>
        </p:nvSpPr>
        <p:spPr>
          <a:xfrm>
            <a:off x="4991100" y="2322095"/>
            <a:ext cx="7200900" cy="4535905"/>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jdelijke aanduiding voor afbeelding 6">
            <a:extLst>
              <a:ext uri="{FF2B5EF4-FFF2-40B4-BE49-F238E27FC236}">
                <a16:creationId xmlns:a16="http://schemas.microsoft.com/office/drawing/2014/main" id="{6C1D2583-CCA4-C5FE-6D39-ACDCD671FAB6}"/>
              </a:ext>
            </a:extLst>
          </p:cNvPr>
          <p:cNvSpPr>
            <a:spLocks noGrp="1"/>
          </p:cNvSpPr>
          <p:nvPr>
            <p:ph type="pic" sz="quarter" idx="27"/>
          </p:nvPr>
        </p:nvSpPr>
        <p:spPr>
          <a:xfrm>
            <a:off x="571500" y="583531"/>
            <a:ext cx="4991102" cy="570296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38" name="Titel 1">
            <a:extLst>
              <a:ext uri="{FF2B5EF4-FFF2-40B4-BE49-F238E27FC236}">
                <a16:creationId xmlns:a16="http://schemas.microsoft.com/office/drawing/2014/main" id="{261E49AE-1127-93E8-2A20-FD41FF12A307}"/>
              </a:ext>
            </a:extLst>
          </p:cNvPr>
          <p:cNvSpPr>
            <a:spLocks noGrp="1"/>
          </p:cNvSpPr>
          <p:nvPr>
            <p:ph type="title"/>
          </p:nvPr>
        </p:nvSpPr>
        <p:spPr>
          <a:xfrm>
            <a:off x="6092412" y="571501"/>
            <a:ext cx="5528087" cy="1257300"/>
          </a:xfrm>
        </p:spPr>
        <p:txBody>
          <a:bodyPr anchor="b"/>
          <a:lstStyle>
            <a:lvl1pPr>
              <a:defRPr>
                <a:solidFill>
                  <a:schemeClr val="accent1"/>
                </a:solidFill>
              </a:defRPr>
            </a:lvl1pPr>
          </a:lstStyle>
          <a:p>
            <a:r>
              <a:rPr lang="nl-NL" dirty="0"/>
              <a:t>Klik om stijl te bewerken</a:t>
            </a:r>
            <a:endParaRPr lang="nl-BE" dirty="0"/>
          </a:p>
        </p:txBody>
      </p:sp>
      <p:sp>
        <p:nvSpPr>
          <p:cNvPr id="39" name="Tijdelijke aanduiding voor tekst 3">
            <a:extLst>
              <a:ext uri="{FF2B5EF4-FFF2-40B4-BE49-F238E27FC236}">
                <a16:creationId xmlns:a16="http://schemas.microsoft.com/office/drawing/2014/main" id="{51B8261E-CE6F-DE26-8262-37B564C34258}"/>
              </a:ext>
            </a:extLst>
          </p:cNvPr>
          <p:cNvSpPr>
            <a:spLocks noGrp="1"/>
          </p:cNvSpPr>
          <p:nvPr>
            <p:ph type="body" sz="quarter" idx="30"/>
          </p:nvPr>
        </p:nvSpPr>
        <p:spPr>
          <a:xfrm>
            <a:off x="6096001" y="2857501"/>
            <a:ext cx="5523530" cy="3429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ADCA05CC-0AC5-8E04-F8C1-F576002AED6B}"/>
              </a:ext>
            </a:extLst>
          </p:cNvPr>
          <p:cNvSpPr>
            <a:spLocks noGrp="1"/>
          </p:cNvSpPr>
          <p:nvPr>
            <p:ph type="ftr" sz="quarter" idx="31"/>
          </p:nvPr>
        </p:nvSpPr>
        <p:spPr/>
        <p:txBody>
          <a:bodyPr/>
          <a:lstStyle/>
          <a:p>
            <a:endParaRPr lang="nl-BE" dirty="0"/>
          </a:p>
        </p:txBody>
      </p:sp>
      <p:sp>
        <p:nvSpPr>
          <p:cNvPr id="4" name="Tijdelijke aanduiding voor dianummer 3">
            <a:extLst>
              <a:ext uri="{FF2B5EF4-FFF2-40B4-BE49-F238E27FC236}">
                <a16:creationId xmlns:a16="http://schemas.microsoft.com/office/drawing/2014/main" id="{AE2D387F-80BC-CBA0-1877-BE9766001599}"/>
              </a:ext>
            </a:extLst>
          </p:cNvPr>
          <p:cNvSpPr>
            <a:spLocks noGrp="1"/>
          </p:cNvSpPr>
          <p:nvPr>
            <p:ph type="sldNum" sz="quarter" idx="32"/>
          </p:nvPr>
        </p:nvSpPr>
        <p:spPr/>
        <p:txBody>
          <a:bodyPr/>
          <a:lstStyle/>
          <a:p>
            <a:fld id="{6008D383-A939-4037-8B54-952B3017155F}" type="slidenum">
              <a:rPr lang="nl-BE" smtClean="0"/>
              <a:pPr/>
              <a:t>‹nr.›</a:t>
            </a:fld>
            <a:endParaRPr lang="nl-BE" dirty="0"/>
          </a:p>
        </p:txBody>
      </p:sp>
      <p:sp>
        <p:nvSpPr>
          <p:cNvPr id="6" name="Tijdelijke aanduiding voor tekst 2">
            <a:extLst>
              <a:ext uri="{FF2B5EF4-FFF2-40B4-BE49-F238E27FC236}">
                <a16:creationId xmlns:a16="http://schemas.microsoft.com/office/drawing/2014/main" id="{77EE432F-31F5-F763-4E76-537931079CB7}"/>
              </a:ext>
            </a:extLst>
          </p:cNvPr>
          <p:cNvSpPr>
            <a:spLocks noGrp="1"/>
          </p:cNvSpPr>
          <p:nvPr>
            <p:ph type="body" sz="quarter" idx="33" hasCustomPrompt="1"/>
          </p:nvPr>
        </p:nvSpPr>
        <p:spPr>
          <a:xfrm>
            <a:off x="571501" y="6289968"/>
            <a:ext cx="4991102"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2649053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6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150"/>
                            </p:stCondLst>
                            <p:childTnLst>
                              <p:par>
                                <p:cTn id="17" presetID="2" presetClass="entr" presetSubtype="2" decel="10000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1+#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par>
                          <p:cTn id="21" fill="hold">
                            <p:stCondLst>
                              <p:cond delay="1650"/>
                            </p:stCondLst>
                            <p:childTnLst>
                              <p:par>
                                <p:cTn id="22" presetID="22" presetClass="entr" presetSubtype="1"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up)">
                                      <p:cBhvr>
                                        <p:cTn id="24"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2" presetClass="entr" presetSubtype="2" decel="10000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animBg="1"/>
      <p:bldP spid="38" grpId="0"/>
      <p:bldP spid="39" grpId="0" uiExpand="1">
        <p:tmplLst>
          <p:tmpl>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750"/>
                        <p:tgtEl>
                          <p:spTgt spid="39"/>
                        </p:tgtEl>
                      </p:cBhvr>
                    </p:animEffect>
                  </p:childTnLst>
                </p:cTn>
              </p:par>
            </p:tnLst>
          </p:tmpl>
        </p:tmplLst>
      </p:bldP>
      <p:bldP spid="6" grpId="0" build="p">
        <p:tmplLst>
          <p:tmpl lvl="1">
            <p:tnLst>
              <p:par>
                <p:cTn presetID="10" presetClass="entr" presetSubtype="0" fill="hold" nodeType="withEffect">
                  <p:stCondLst>
                    <p:cond delay="6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Beeld + titel + tekst - versie 4">
    <p:spTree>
      <p:nvGrpSpPr>
        <p:cNvPr id="1" name=""/>
        <p:cNvGrpSpPr/>
        <p:nvPr/>
      </p:nvGrpSpPr>
      <p:grpSpPr>
        <a:xfrm>
          <a:off x="0" y="0"/>
          <a:ext cx="0" cy="0"/>
          <a:chOff x="0" y="0"/>
          <a:chExt cx="0" cy="0"/>
        </a:xfrm>
      </p:grpSpPr>
      <p:sp>
        <p:nvSpPr>
          <p:cNvPr id="18" name="Tijdelijke aanduiding voor tekst 27">
            <a:extLst>
              <a:ext uri="{FF2B5EF4-FFF2-40B4-BE49-F238E27FC236}">
                <a16:creationId xmlns:a16="http://schemas.microsoft.com/office/drawing/2014/main" id="{8D790E85-4FB0-9661-6A77-99BFA632BB8B}"/>
              </a:ext>
            </a:extLst>
          </p:cNvPr>
          <p:cNvSpPr>
            <a:spLocks noGrp="1"/>
          </p:cNvSpPr>
          <p:nvPr>
            <p:ph type="body" sz="quarter" idx="28"/>
          </p:nvPr>
        </p:nvSpPr>
        <p:spPr>
          <a:xfrm>
            <a:off x="6858000" y="0"/>
            <a:ext cx="5334000"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afbeelding 6">
            <a:extLst>
              <a:ext uri="{FF2B5EF4-FFF2-40B4-BE49-F238E27FC236}">
                <a16:creationId xmlns:a16="http://schemas.microsoft.com/office/drawing/2014/main" id="{F3D4DD50-F16B-F888-AD16-AD0D53689E96}"/>
              </a:ext>
            </a:extLst>
          </p:cNvPr>
          <p:cNvSpPr>
            <a:spLocks noGrp="1"/>
          </p:cNvSpPr>
          <p:nvPr>
            <p:ph type="pic" sz="quarter" idx="27"/>
          </p:nvPr>
        </p:nvSpPr>
        <p:spPr>
          <a:xfrm>
            <a:off x="0" y="583531"/>
            <a:ext cx="4991102" cy="570296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2" name="Tijdelijke aanduiding voor tekst 27">
            <a:extLst>
              <a:ext uri="{FF2B5EF4-FFF2-40B4-BE49-F238E27FC236}">
                <a16:creationId xmlns:a16="http://schemas.microsoft.com/office/drawing/2014/main" id="{453D9BCE-5124-3C14-0CEF-37B92191C652}"/>
              </a:ext>
            </a:extLst>
          </p:cNvPr>
          <p:cNvSpPr>
            <a:spLocks noGrp="1"/>
          </p:cNvSpPr>
          <p:nvPr>
            <p:ph type="body" sz="quarter" idx="29"/>
          </p:nvPr>
        </p:nvSpPr>
        <p:spPr>
          <a:xfrm>
            <a:off x="6858000" y="583531"/>
            <a:ext cx="4762500" cy="570296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pic>
        <p:nvPicPr>
          <p:cNvPr id="3" name="Graphic 2" hidden="1">
            <a:extLst>
              <a:ext uri="{FF2B5EF4-FFF2-40B4-BE49-F238E27FC236}">
                <a16:creationId xmlns:a16="http://schemas.microsoft.com/office/drawing/2014/main" id="{4F8DC787-6BF4-3E61-E2A1-EDD7991C370C}"/>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259081" y="-1447800"/>
            <a:ext cx="5673840" cy="9753598"/>
          </a:xfrm>
          <a:prstGeom prst="rect">
            <a:avLst/>
          </a:prstGeom>
        </p:spPr>
      </p:pic>
      <p:sp>
        <p:nvSpPr>
          <p:cNvPr id="29" name="Titel 1">
            <a:extLst>
              <a:ext uri="{FF2B5EF4-FFF2-40B4-BE49-F238E27FC236}">
                <a16:creationId xmlns:a16="http://schemas.microsoft.com/office/drawing/2014/main" id="{65C4270B-8A6B-8F5B-0471-22FA1FDF1616}"/>
              </a:ext>
            </a:extLst>
          </p:cNvPr>
          <p:cNvSpPr>
            <a:spLocks noGrp="1"/>
          </p:cNvSpPr>
          <p:nvPr>
            <p:ph type="title"/>
          </p:nvPr>
        </p:nvSpPr>
        <p:spPr>
          <a:xfrm>
            <a:off x="5542518" y="571501"/>
            <a:ext cx="5539091" cy="1257300"/>
          </a:xfrm>
        </p:spPr>
        <p:txBody>
          <a:bodyPr anchor="b"/>
          <a:lstStyle>
            <a:lvl1pPr>
              <a:defRPr>
                <a:solidFill>
                  <a:schemeClr val="accent1"/>
                </a:solidFill>
              </a:defRPr>
            </a:lvl1pPr>
          </a:lstStyle>
          <a:p>
            <a:r>
              <a:rPr lang="nl-NL" dirty="0"/>
              <a:t>Klik om stijl te bewerken</a:t>
            </a:r>
            <a:endParaRPr lang="nl-BE" dirty="0"/>
          </a:p>
        </p:txBody>
      </p:sp>
      <p:sp>
        <p:nvSpPr>
          <p:cNvPr id="30" name="Tijdelijke aanduiding voor tekst 3">
            <a:extLst>
              <a:ext uri="{FF2B5EF4-FFF2-40B4-BE49-F238E27FC236}">
                <a16:creationId xmlns:a16="http://schemas.microsoft.com/office/drawing/2014/main" id="{8A69B354-69E9-F47F-28FC-29FEFB0AC4F3}"/>
              </a:ext>
            </a:extLst>
          </p:cNvPr>
          <p:cNvSpPr>
            <a:spLocks noGrp="1"/>
          </p:cNvSpPr>
          <p:nvPr>
            <p:ph type="body" sz="quarter" idx="30"/>
          </p:nvPr>
        </p:nvSpPr>
        <p:spPr>
          <a:xfrm>
            <a:off x="5546558" y="1998921"/>
            <a:ext cx="5534525"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1F164409-F75B-8822-AFFD-E2F3E15087B9}"/>
              </a:ext>
            </a:extLst>
          </p:cNvPr>
          <p:cNvSpPr>
            <a:spLocks noGrp="1"/>
          </p:cNvSpPr>
          <p:nvPr>
            <p:ph type="ftr" sz="quarter" idx="31"/>
          </p:nvPr>
        </p:nvSpPr>
        <p:spPr/>
        <p:txBody>
          <a:bodyPr/>
          <a:lstStyle/>
          <a:p>
            <a:endParaRPr lang="nl-BE" dirty="0"/>
          </a:p>
        </p:txBody>
      </p:sp>
      <p:sp>
        <p:nvSpPr>
          <p:cNvPr id="4" name="Tijdelijke aanduiding voor dianummer 3">
            <a:extLst>
              <a:ext uri="{FF2B5EF4-FFF2-40B4-BE49-F238E27FC236}">
                <a16:creationId xmlns:a16="http://schemas.microsoft.com/office/drawing/2014/main" id="{4AC4A9A5-A379-FCE6-8221-13112A54AA44}"/>
              </a:ext>
            </a:extLst>
          </p:cNvPr>
          <p:cNvSpPr>
            <a:spLocks noGrp="1"/>
          </p:cNvSpPr>
          <p:nvPr>
            <p:ph type="sldNum" sz="quarter" idx="32"/>
          </p:nvPr>
        </p:nvSpPr>
        <p:spPr/>
        <p:txBody>
          <a:bodyPr/>
          <a:lstStyle/>
          <a:p>
            <a:fld id="{6008D383-A939-4037-8B54-952B3017155F}" type="slidenum">
              <a:rPr lang="nl-BE" smtClean="0"/>
              <a:pPr/>
              <a:t>‹nr.›</a:t>
            </a:fld>
            <a:endParaRPr lang="nl-BE" dirty="0"/>
          </a:p>
        </p:txBody>
      </p:sp>
      <p:sp>
        <p:nvSpPr>
          <p:cNvPr id="6" name="Tijdelijke aanduiding voor tekst 2">
            <a:extLst>
              <a:ext uri="{FF2B5EF4-FFF2-40B4-BE49-F238E27FC236}">
                <a16:creationId xmlns:a16="http://schemas.microsoft.com/office/drawing/2014/main" id="{1D86F22B-914F-FAE7-812A-6182AAD1F1A6}"/>
              </a:ext>
            </a:extLst>
          </p:cNvPr>
          <p:cNvSpPr>
            <a:spLocks noGrp="1"/>
          </p:cNvSpPr>
          <p:nvPr>
            <p:ph type="body" sz="quarter" idx="33" hasCustomPrompt="1"/>
          </p:nvPr>
        </p:nvSpPr>
        <p:spPr>
          <a:xfrm>
            <a:off x="0" y="6289968"/>
            <a:ext cx="4991102" cy="180000"/>
          </a:xfrm>
        </p:spPr>
        <p:txBody>
          <a:bodyPr lIns="57600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3513242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750"/>
                            </p:stCondLst>
                            <p:childTnLst>
                              <p:par>
                                <p:cTn id="17" presetID="2" presetClass="entr" presetSubtype="8" decel="10000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22" presetClass="entr" presetSubtype="1"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tmplLst>
          <p:tmpl>
            <p:tnLst>
              <p:par>
                <p:cTn presetID="2" presetClass="entr" presetSubtype="2" decel="100000" fill="hold" nodeType="withEffect">
                  <p:stCondLst>
                    <p:cond delay="1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animBg="1"/>
      <p:bldP spid="29" grpId="0"/>
      <p:bldP spid="30" grpId="0">
        <p:tmplLst>
          <p:tmpl>
            <p:tnLst>
              <p:par>
                <p:cTn presetID="22" presetClass="entr" presetSubtype="1"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up)">
                      <p:cBhvr>
                        <p:cTn dur="750"/>
                        <p:tgtEl>
                          <p:spTgt spid="30"/>
                        </p:tgtEl>
                      </p:cBhvr>
                    </p:animEffect>
                  </p:childTnLst>
                </p:cTn>
              </p:par>
            </p:tnLst>
          </p:tmpl>
        </p:tmplLst>
      </p:bldP>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ee beelden + titel + tekst">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2C2C3974-156E-FA3E-3BA9-E241319BDCC1}"/>
              </a:ext>
            </a:extLst>
          </p:cNvPr>
          <p:cNvSpPr>
            <a:spLocks noGrp="1"/>
          </p:cNvSpPr>
          <p:nvPr>
            <p:ph type="body" sz="quarter" idx="31"/>
          </p:nvPr>
        </p:nvSpPr>
        <p:spPr>
          <a:xfrm>
            <a:off x="-969" y="0"/>
            <a:ext cx="3887169"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pic>
        <p:nvPicPr>
          <p:cNvPr id="3" name="Graphic 2" hidden="1">
            <a:extLst>
              <a:ext uri="{FF2B5EF4-FFF2-40B4-BE49-F238E27FC236}">
                <a16:creationId xmlns:a16="http://schemas.microsoft.com/office/drawing/2014/main" id="{4F8DC787-6BF4-3E61-E2A1-EDD7991C370C}"/>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259081" y="-1447800"/>
            <a:ext cx="5673840" cy="9753598"/>
          </a:xfrm>
          <a:prstGeom prst="rect">
            <a:avLst/>
          </a:prstGeom>
        </p:spPr>
      </p:pic>
      <p:sp>
        <p:nvSpPr>
          <p:cNvPr id="27" name="Tijdelijke aanduiding voor afbeelding 6">
            <a:extLst>
              <a:ext uri="{FF2B5EF4-FFF2-40B4-BE49-F238E27FC236}">
                <a16:creationId xmlns:a16="http://schemas.microsoft.com/office/drawing/2014/main" id="{6C1D2583-CCA4-C5FE-6D39-ACDCD671FAB6}"/>
              </a:ext>
            </a:extLst>
          </p:cNvPr>
          <p:cNvSpPr>
            <a:spLocks noGrp="1"/>
          </p:cNvSpPr>
          <p:nvPr>
            <p:ph type="pic" sz="quarter" idx="27"/>
          </p:nvPr>
        </p:nvSpPr>
        <p:spPr>
          <a:xfrm>
            <a:off x="571500" y="583532"/>
            <a:ext cx="4419600" cy="208524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38" name="Titel 1">
            <a:extLst>
              <a:ext uri="{FF2B5EF4-FFF2-40B4-BE49-F238E27FC236}">
                <a16:creationId xmlns:a16="http://schemas.microsoft.com/office/drawing/2014/main" id="{261E49AE-1127-93E8-2A20-FD41FF12A307}"/>
              </a:ext>
            </a:extLst>
          </p:cNvPr>
          <p:cNvSpPr>
            <a:spLocks noGrp="1"/>
          </p:cNvSpPr>
          <p:nvPr>
            <p:ph type="title"/>
          </p:nvPr>
        </p:nvSpPr>
        <p:spPr>
          <a:xfrm>
            <a:off x="6092412" y="571501"/>
            <a:ext cx="5528087" cy="1257300"/>
          </a:xfrm>
        </p:spPr>
        <p:txBody>
          <a:bodyPr anchor="b"/>
          <a:lstStyle>
            <a:lvl1pPr>
              <a:defRPr>
                <a:solidFill>
                  <a:schemeClr val="accent1"/>
                </a:solidFill>
              </a:defRPr>
            </a:lvl1pPr>
          </a:lstStyle>
          <a:p>
            <a:r>
              <a:rPr lang="nl-NL"/>
              <a:t>Klik om stijl te bewerken</a:t>
            </a:r>
            <a:endParaRPr lang="nl-BE" dirty="0"/>
          </a:p>
        </p:txBody>
      </p:sp>
      <p:sp>
        <p:nvSpPr>
          <p:cNvPr id="8" name="Tijdelijke aanduiding voor afbeelding 6">
            <a:extLst>
              <a:ext uri="{FF2B5EF4-FFF2-40B4-BE49-F238E27FC236}">
                <a16:creationId xmlns:a16="http://schemas.microsoft.com/office/drawing/2014/main" id="{A7BD7169-E9C0-B880-B383-293E665B6474}"/>
              </a:ext>
            </a:extLst>
          </p:cNvPr>
          <p:cNvSpPr>
            <a:spLocks noGrp="1"/>
          </p:cNvSpPr>
          <p:nvPr>
            <p:ph type="pic" sz="quarter" idx="32"/>
          </p:nvPr>
        </p:nvSpPr>
        <p:spPr>
          <a:xfrm>
            <a:off x="571500" y="3056021"/>
            <a:ext cx="4419600" cy="323047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9" name="Tijdelijke aanduiding voor tekst 3">
            <a:extLst>
              <a:ext uri="{FF2B5EF4-FFF2-40B4-BE49-F238E27FC236}">
                <a16:creationId xmlns:a16="http://schemas.microsoft.com/office/drawing/2014/main" id="{D7A04D6B-CCD8-528B-26A1-E1C21DDD41D4}"/>
              </a:ext>
            </a:extLst>
          </p:cNvPr>
          <p:cNvSpPr>
            <a:spLocks noGrp="1"/>
          </p:cNvSpPr>
          <p:nvPr>
            <p:ph type="body" sz="quarter" idx="30"/>
          </p:nvPr>
        </p:nvSpPr>
        <p:spPr>
          <a:xfrm>
            <a:off x="6092412" y="1998921"/>
            <a:ext cx="5528089" cy="42875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2" name="Tijdelijke aanduiding voor voettekst 1">
            <a:extLst>
              <a:ext uri="{FF2B5EF4-FFF2-40B4-BE49-F238E27FC236}">
                <a16:creationId xmlns:a16="http://schemas.microsoft.com/office/drawing/2014/main" id="{5FD0AC4C-F691-C743-74F5-05D64659C9B9}"/>
              </a:ext>
            </a:extLst>
          </p:cNvPr>
          <p:cNvSpPr>
            <a:spLocks noGrp="1"/>
          </p:cNvSpPr>
          <p:nvPr>
            <p:ph type="ftr" sz="quarter" idx="33"/>
          </p:nvPr>
        </p:nvSpPr>
        <p:spPr/>
        <p:txBody>
          <a:bodyPr/>
          <a:lstStyle/>
          <a:p>
            <a:endParaRPr lang="nl-BE" dirty="0"/>
          </a:p>
        </p:txBody>
      </p:sp>
      <p:sp>
        <p:nvSpPr>
          <p:cNvPr id="4" name="Tijdelijke aanduiding voor dianummer 3">
            <a:extLst>
              <a:ext uri="{FF2B5EF4-FFF2-40B4-BE49-F238E27FC236}">
                <a16:creationId xmlns:a16="http://schemas.microsoft.com/office/drawing/2014/main" id="{33C41A91-9C1F-5571-CAB8-585414FB2F67}"/>
              </a:ext>
            </a:extLst>
          </p:cNvPr>
          <p:cNvSpPr>
            <a:spLocks noGrp="1"/>
          </p:cNvSpPr>
          <p:nvPr>
            <p:ph type="sldNum" sz="quarter" idx="34"/>
          </p:nvPr>
        </p:nvSpPr>
        <p:spPr/>
        <p:txBody>
          <a:bodyPr/>
          <a:lstStyle/>
          <a:p>
            <a:fld id="{6008D383-A939-4037-8B54-952B3017155F}" type="slidenum">
              <a:rPr lang="nl-BE" smtClean="0"/>
              <a:pPr/>
              <a:t>‹nr.›</a:t>
            </a:fld>
            <a:endParaRPr lang="nl-BE" dirty="0"/>
          </a:p>
        </p:txBody>
      </p:sp>
      <p:sp>
        <p:nvSpPr>
          <p:cNvPr id="10" name="Tijdelijke aanduiding voor tekst 2">
            <a:extLst>
              <a:ext uri="{FF2B5EF4-FFF2-40B4-BE49-F238E27FC236}">
                <a16:creationId xmlns:a16="http://schemas.microsoft.com/office/drawing/2014/main" id="{13DAEA80-C9DD-A806-31E8-575909C2B45B}"/>
              </a:ext>
            </a:extLst>
          </p:cNvPr>
          <p:cNvSpPr>
            <a:spLocks noGrp="1"/>
          </p:cNvSpPr>
          <p:nvPr>
            <p:ph type="body" sz="quarter" idx="35" hasCustomPrompt="1"/>
          </p:nvPr>
        </p:nvSpPr>
        <p:spPr>
          <a:xfrm>
            <a:off x="567912" y="2673205"/>
            <a:ext cx="4423188"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11" name="Tijdelijke aanduiding voor tekst 2">
            <a:extLst>
              <a:ext uri="{FF2B5EF4-FFF2-40B4-BE49-F238E27FC236}">
                <a16:creationId xmlns:a16="http://schemas.microsoft.com/office/drawing/2014/main" id="{1B4BF0BF-16A3-0D33-9C4D-3C742EA66723}"/>
              </a:ext>
            </a:extLst>
          </p:cNvPr>
          <p:cNvSpPr>
            <a:spLocks noGrp="1"/>
          </p:cNvSpPr>
          <p:nvPr>
            <p:ph type="body" sz="quarter" idx="36" hasCustomPrompt="1"/>
          </p:nvPr>
        </p:nvSpPr>
        <p:spPr>
          <a:xfrm>
            <a:off x="567912" y="6290178"/>
            <a:ext cx="4423188"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9628139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35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 presetClass="entr" presetSubtype="8" decel="100000" fill="hold" grpId="0" nodeType="withEffect">
                                  <p:stCondLst>
                                    <p:cond delay="2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45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par>
                          <p:cTn id="23" fill="hold">
                            <p:stCondLst>
                              <p:cond delay="950"/>
                            </p:stCondLst>
                            <p:childTnLst>
                              <p:par>
                                <p:cTn id="24" presetID="2" presetClass="entr" presetSubtype="2" decel="100000"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500" fill="hold"/>
                                        <p:tgtEl>
                                          <p:spTgt spid="38"/>
                                        </p:tgtEl>
                                        <p:attrNameLst>
                                          <p:attrName>ppt_x</p:attrName>
                                        </p:attrNameLst>
                                      </p:cBhvr>
                                      <p:tavLst>
                                        <p:tav tm="0">
                                          <p:val>
                                            <p:strVal val="1+#ppt_w/2"/>
                                          </p:val>
                                        </p:tav>
                                        <p:tav tm="100000">
                                          <p:val>
                                            <p:strVal val="#ppt_x"/>
                                          </p:val>
                                        </p:tav>
                                      </p:tavLst>
                                    </p:anim>
                                    <p:anim calcmode="lin" valueType="num">
                                      <p:cBhvr additive="base">
                                        <p:cTn id="27" dur="500" fill="hold"/>
                                        <p:tgtEl>
                                          <p:spTgt spid="38"/>
                                        </p:tgtEl>
                                        <p:attrNameLst>
                                          <p:attrName>ppt_y</p:attrName>
                                        </p:attrNameLst>
                                      </p:cBhvr>
                                      <p:tavLst>
                                        <p:tav tm="0">
                                          <p:val>
                                            <p:strVal val="#ppt_y"/>
                                          </p:val>
                                        </p:tav>
                                        <p:tav tm="100000">
                                          <p:val>
                                            <p:strVal val="#ppt_y"/>
                                          </p:val>
                                        </p:tav>
                                      </p:tavLst>
                                    </p:anim>
                                  </p:childTnLst>
                                </p:cTn>
                              </p:par>
                            </p:childTnLst>
                          </p:cTn>
                        </p:par>
                        <p:par>
                          <p:cTn id="28" fill="hold">
                            <p:stCondLst>
                              <p:cond delay="1450"/>
                            </p:stCondLst>
                            <p:childTnLst>
                              <p:par>
                                <p:cTn id="29" presetID="22" presetClass="entr" presetSubtype="1"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27" grpId="0" animBg="1"/>
      <p:bldP spid="38" grpId="0"/>
      <p:bldP spid="8" grpId="0" animBg="1"/>
      <p:bldP spid="9" grpId="0">
        <p:tmplLst>
          <p:tmpl>
            <p:tnLst>
              <p:par>
                <p:cTn presetID="22" presetClass="entr" presetSubtype="1"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750"/>
                        <p:tgtEl>
                          <p:spTgt spid="9"/>
                        </p:tgtEl>
                      </p:cBhvr>
                    </p:animEffect>
                  </p:childTnLst>
                </p:cTn>
              </p:par>
            </p:tnLst>
          </p:tmpl>
        </p:tmplLst>
      </p:bldP>
      <p:bldP spid="10" grpId="0" build="p">
        <p:tmplLst>
          <p:tmpl lvl="1">
            <p:tnLst>
              <p:par>
                <p:cTn presetID="10" presetClass="entr" presetSubtype="0" fill="hold" nodeType="withEffect">
                  <p:stCondLst>
                    <p:cond delay="3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4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Twee beelden + titel + tekst">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2C2C3974-156E-FA3E-3BA9-E241319BDCC1}"/>
              </a:ext>
            </a:extLst>
          </p:cNvPr>
          <p:cNvSpPr>
            <a:spLocks noGrp="1"/>
          </p:cNvSpPr>
          <p:nvPr>
            <p:ph type="body" sz="quarter" idx="31"/>
          </p:nvPr>
        </p:nvSpPr>
        <p:spPr>
          <a:xfrm>
            <a:off x="-969" y="0"/>
            <a:ext cx="3887169"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pic>
        <p:nvPicPr>
          <p:cNvPr id="3" name="Graphic 2" hidden="1">
            <a:extLst>
              <a:ext uri="{FF2B5EF4-FFF2-40B4-BE49-F238E27FC236}">
                <a16:creationId xmlns:a16="http://schemas.microsoft.com/office/drawing/2014/main" id="{4F8DC787-6BF4-3E61-E2A1-EDD7991C370C}"/>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259081" y="-1447800"/>
            <a:ext cx="5673840" cy="9753598"/>
          </a:xfrm>
          <a:prstGeom prst="rect">
            <a:avLst/>
          </a:prstGeom>
        </p:spPr>
      </p:pic>
      <p:sp>
        <p:nvSpPr>
          <p:cNvPr id="27" name="Tijdelijke aanduiding voor afbeelding 6">
            <a:extLst>
              <a:ext uri="{FF2B5EF4-FFF2-40B4-BE49-F238E27FC236}">
                <a16:creationId xmlns:a16="http://schemas.microsoft.com/office/drawing/2014/main" id="{6C1D2583-CCA4-C5FE-6D39-ACDCD671FAB6}"/>
              </a:ext>
            </a:extLst>
          </p:cNvPr>
          <p:cNvSpPr>
            <a:spLocks noGrp="1"/>
          </p:cNvSpPr>
          <p:nvPr>
            <p:ph type="pic" sz="quarter" idx="27"/>
          </p:nvPr>
        </p:nvSpPr>
        <p:spPr>
          <a:xfrm>
            <a:off x="571500" y="583532"/>
            <a:ext cx="4419600" cy="208524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38" name="Titel 1">
            <a:extLst>
              <a:ext uri="{FF2B5EF4-FFF2-40B4-BE49-F238E27FC236}">
                <a16:creationId xmlns:a16="http://schemas.microsoft.com/office/drawing/2014/main" id="{261E49AE-1127-93E8-2A20-FD41FF12A307}"/>
              </a:ext>
            </a:extLst>
          </p:cNvPr>
          <p:cNvSpPr>
            <a:spLocks noGrp="1"/>
          </p:cNvSpPr>
          <p:nvPr>
            <p:ph type="title"/>
          </p:nvPr>
        </p:nvSpPr>
        <p:spPr>
          <a:xfrm>
            <a:off x="6092412" y="571501"/>
            <a:ext cx="5528087" cy="1257300"/>
          </a:xfrm>
        </p:spPr>
        <p:txBody>
          <a:bodyPr anchor="b"/>
          <a:lstStyle>
            <a:lvl1pPr>
              <a:defRPr>
                <a:solidFill>
                  <a:schemeClr val="accent1"/>
                </a:solidFill>
              </a:defRPr>
            </a:lvl1pPr>
          </a:lstStyle>
          <a:p>
            <a:r>
              <a:rPr lang="nl-NL" dirty="0"/>
              <a:t>Klik om stijl te bewerken</a:t>
            </a:r>
            <a:endParaRPr lang="nl-BE" dirty="0"/>
          </a:p>
        </p:txBody>
      </p:sp>
      <p:sp>
        <p:nvSpPr>
          <p:cNvPr id="8" name="Tijdelijke aanduiding voor afbeelding 6">
            <a:extLst>
              <a:ext uri="{FF2B5EF4-FFF2-40B4-BE49-F238E27FC236}">
                <a16:creationId xmlns:a16="http://schemas.microsoft.com/office/drawing/2014/main" id="{A7BD7169-E9C0-B880-B383-293E665B6474}"/>
              </a:ext>
            </a:extLst>
          </p:cNvPr>
          <p:cNvSpPr>
            <a:spLocks noGrp="1"/>
          </p:cNvSpPr>
          <p:nvPr>
            <p:ph type="pic" sz="quarter" idx="32"/>
          </p:nvPr>
        </p:nvSpPr>
        <p:spPr>
          <a:xfrm>
            <a:off x="571500" y="3056021"/>
            <a:ext cx="4419600" cy="323047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9" name="Tijdelijke aanduiding voor tekst 3">
            <a:extLst>
              <a:ext uri="{FF2B5EF4-FFF2-40B4-BE49-F238E27FC236}">
                <a16:creationId xmlns:a16="http://schemas.microsoft.com/office/drawing/2014/main" id="{D7A04D6B-CCD8-528B-26A1-E1C21DDD41D4}"/>
              </a:ext>
            </a:extLst>
          </p:cNvPr>
          <p:cNvSpPr>
            <a:spLocks noGrp="1"/>
          </p:cNvSpPr>
          <p:nvPr>
            <p:ph type="body" sz="quarter" idx="30"/>
          </p:nvPr>
        </p:nvSpPr>
        <p:spPr>
          <a:xfrm>
            <a:off x="6092412" y="1998921"/>
            <a:ext cx="5528089"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5FD0AC4C-F691-C743-74F5-05D64659C9B9}"/>
              </a:ext>
            </a:extLst>
          </p:cNvPr>
          <p:cNvSpPr>
            <a:spLocks noGrp="1"/>
          </p:cNvSpPr>
          <p:nvPr>
            <p:ph type="ftr" sz="quarter" idx="33"/>
          </p:nvPr>
        </p:nvSpPr>
        <p:spPr/>
        <p:txBody>
          <a:bodyPr/>
          <a:lstStyle/>
          <a:p>
            <a:endParaRPr lang="nl-BE" dirty="0"/>
          </a:p>
        </p:txBody>
      </p:sp>
      <p:sp>
        <p:nvSpPr>
          <p:cNvPr id="4" name="Tijdelijke aanduiding voor dianummer 3">
            <a:extLst>
              <a:ext uri="{FF2B5EF4-FFF2-40B4-BE49-F238E27FC236}">
                <a16:creationId xmlns:a16="http://schemas.microsoft.com/office/drawing/2014/main" id="{33C41A91-9C1F-5571-CAB8-585414FB2F67}"/>
              </a:ext>
            </a:extLst>
          </p:cNvPr>
          <p:cNvSpPr>
            <a:spLocks noGrp="1"/>
          </p:cNvSpPr>
          <p:nvPr>
            <p:ph type="sldNum" sz="quarter" idx="34"/>
          </p:nvPr>
        </p:nvSpPr>
        <p:spPr/>
        <p:txBody>
          <a:bodyPr/>
          <a:lstStyle/>
          <a:p>
            <a:fld id="{6008D383-A939-4037-8B54-952B3017155F}" type="slidenum">
              <a:rPr lang="nl-BE" smtClean="0"/>
              <a:pPr/>
              <a:t>‹nr.›</a:t>
            </a:fld>
            <a:endParaRPr lang="nl-BE" dirty="0"/>
          </a:p>
        </p:txBody>
      </p:sp>
      <p:sp>
        <p:nvSpPr>
          <p:cNvPr id="10" name="Tijdelijke aanduiding voor tekst 2">
            <a:extLst>
              <a:ext uri="{FF2B5EF4-FFF2-40B4-BE49-F238E27FC236}">
                <a16:creationId xmlns:a16="http://schemas.microsoft.com/office/drawing/2014/main" id="{13DAEA80-C9DD-A806-31E8-575909C2B45B}"/>
              </a:ext>
            </a:extLst>
          </p:cNvPr>
          <p:cNvSpPr>
            <a:spLocks noGrp="1"/>
          </p:cNvSpPr>
          <p:nvPr>
            <p:ph type="body" sz="quarter" idx="35" hasCustomPrompt="1"/>
          </p:nvPr>
        </p:nvSpPr>
        <p:spPr>
          <a:xfrm>
            <a:off x="567912" y="2673205"/>
            <a:ext cx="4423188"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11" name="Tijdelijke aanduiding voor tekst 2">
            <a:extLst>
              <a:ext uri="{FF2B5EF4-FFF2-40B4-BE49-F238E27FC236}">
                <a16:creationId xmlns:a16="http://schemas.microsoft.com/office/drawing/2014/main" id="{1B4BF0BF-16A3-0D33-9C4D-3C742EA66723}"/>
              </a:ext>
            </a:extLst>
          </p:cNvPr>
          <p:cNvSpPr>
            <a:spLocks noGrp="1"/>
          </p:cNvSpPr>
          <p:nvPr>
            <p:ph type="body" sz="quarter" idx="36" hasCustomPrompt="1"/>
          </p:nvPr>
        </p:nvSpPr>
        <p:spPr>
          <a:xfrm>
            <a:off x="567912" y="6290178"/>
            <a:ext cx="4423188"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774228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35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 presetClass="entr" presetSubtype="8" decel="100000" fill="hold" grpId="0" nodeType="withEffect">
                                  <p:stCondLst>
                                    <p:cond delay="2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45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par>
                          <p:cTn id="23" fill="hold">
                            <p:stCondLst>
                              <p:cond delay="950"/>
                            </p:stCondLst>
                            <p:childTnLst>
                              <p:par>
                                <p:cTn id="24" presetID="2" presetClass="entr" presetSubtype="2" decel="100000"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500" fill="hold"/>
                                        <p:tgtEl>
                                          <p:spTgt spid="38"/>
                                        </p:tgtEl>
                                        <p:attrNameLst>
                                          <p:attrName>ppt_x</p:attrName>
                                        </p:attrNameLst>
                                      </p:cBhvr>
                                      <p:tavLst>
                                        <p:tav tm="0">
                                          <p:val>
                                            <p:strVal val="1+#ppt_w/2"/>
                                          </p:val>
                                        </p:tav>
                                        <p:tav tm="100000">
                                          <p:val>
                                            <p:strVal val="#ppt_x"/>
                                          </p:val>
                                        </p:tav>
                                      </p:tavLst>
                                    </p:anim>
                                    <p:anim calcmode="lin" valueType="num">
                                      <p:cBhvr additive="base">
                                        <p:cTn id="27" dur="500" fill="hold"/>
                                        <p:tgtEl>
                                          <p:spTgt spid="38"/>
                                        </p:tgtEl>
                                        <p:attrNameLst>
                                          <p:attrName>ppt_y</p:attrName>
                                        </p:attrNameLst>
                                      </p:cBhvr>
                                      <p:tavLst>
                                        <p:tav tm="0">
                                          <p:val>
                                            <p:strVal val="#ppt_y"/>
                                          </p:val>
                                        </p:tav>
                                        <p:tav tm="100000">
                                          <p:val>
                                            <p:strVal val="#ppt_y"/>
                                          </p:val>
                                        </p:tav>
                                      </p:tavLst>
                                    </p:anim>
                                  </p:childTnLst>
                                </p:cTn>
                              </p:par>
                            </p:childTnLst>
                          </p:cTn>
                        </p:par>
                        <p:par>
                          <p:cTn id="28" fill="hold">
                            <p:stCondLst>
                              <p:cond delay="1450"/>
                            </p:stCondLst>
                            <p:childTnLst>
                              <p:par>
                                <p:cTn id="29" presetID="22" presetClass="entr" presetSubtype="1"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 presetClass="entr" presetSubtype="8"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27" grpId="0" animBg="1"/>
      <p:bldP spid="38" grpId="0"/>
      <p:bldP spid="8" grpId="0" animBg="1"/>
      <p:bldP spid="9" grpId="0">
        <p:tmplLst>
          <p:tmpl>
            <p:tnLst>
              <p:par>
                <p:cTn presetID="22" presetClass="entr" presetSubtype="1"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750"/>
                        <p:tgtEl>
                          <p:spTgt spid="9"/>
                        </p:tgtEl>
                      </p:cBhvr>
                    </p:animEffect>
                  </p:childTnLst>
                </p:cTn>
              </p:par>
            </p:tnLst>
          </p:tmpl>
        </p:tmplLst>
      </p:bldP>
      <p:bldP spid="10" grpId="0" build="p">
        <p:tmplLst>
          <p:tmpl lvl="1">
            <p:tnLst>
              <p:par>
                <p:cTn presetID="10" presetClass="entr" presetSubtype="0" fill="hold" nodeType="withEffect">
                  <p:stCondLst>
                    <p:cond delay="3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4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Items">
    <p:bg>
      <p:bgPr>
        <a:solidFill>
          <a:schemeClr val="tx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575DAB4-2B29-06C1-1ADD-50E6256563AF}"/>
              </a:ext>
            </a:extLst>
          </p:cNvPr>
          <p:cNvSpPr txBox="1"/>
          <p:nvPr userDrawn="1"/>
        </p:nvSpPr>
        <p:spPr>
          <a:xfrm>
            <a:off x="1220299" y="1351508"/>
            <a:ext cx="9751402" cy="4154984"/>
          </a:xfrm>
          <a:prstGeom prst="rect">
            <a:avLst/>
          </a:prstGeom>
          <a:noFill/>
        </p:spPr>
        <p:txBody>
          <a:bodyPr wrap="square" rtlCol="0" anchor="ctr">
            <a:spAutoFit/>
          </a:bodyPr>
          <a:lstStyle/>
          <a:p>
            <a:pPr algn="ctr"/>
            <a:r>
              <a:rPr lang="nl-NL" sz="8800" b="1" dirty="0">
                <a:solidFill>
                  <a:schemeClr val="bg1"/>
                </a:solidFill>
                <a:latin typeface="+mj-lt"/>
              </a:rPr>
              <a:t>Items</a:t>
            </a:r>
          </a:p>
          <a:p>
            <a:pPr algn="ctr"/>
            <a:r>
              <a:rPr lang="nl-NL" sz="8800" b="1" dirty="0">
                <a:solidFill>
                  <a:schemeClr val="bg1"/>
                </a:solidFill>
                <a:latin typeface="+mj-lt"/>
              </a:rPr>
              <a:t>Stappen</a:t>
            </a:r>
          </a:p>
          <a:p>
            <a:pPr algn="ctr"/>
            <a:r>
              <a:rPr lang="nl-NL" sz="8800" b="1" dirty="0">
                <a:solidFill>
                  <a:schemeClr val="bg1"/>
                </a:solidFill>
                <a:latin typeface="+mj-lt"/>
              </a:rPr>
              <a:t>Tijdslijn</a:t>
            </a:r>
            <a:endParaRPr lang="nl-BE" sz="8800" b="1" dirty="0">
              <a:solidFill>
                <a:schemeClr val="bg1"/>
              </a:solidFill>
              <a:latin typeface="+mj-lt"/>
            </a:endParaRPr>
          </a:p>
        </p:txBody>
      </p:sp>
    </p:spTree>
    <p:extLst>
      <p:ext uri="{BB962C8B-B14F-4D97-AF65-F5344CB8AC3E}">
        <p14:creationId xmlns:p14="http://schemas.microsoft.com/office/powerpoint/2010/main" val="96666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Drie items met pictogrammen - versie 1">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571500" y="1714500"/>
            <a:ext cx="3314700" cy="4572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1676400" y="2206488"/>
            <a:ext cx="9944100" cy="337930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p:txBody>
          <a:bodyPr/>
          <a:lstStyle/>
          <a:p>
            <a:r>
              <a:rPr lang="nl-NL" dirty="0"/>
              <a:t>Klik om stijl te bewerken</a:t>
            </a:r>
            <a:endParaRPr lang="nl-BE" dirty="0"/>
          </a:p>
        </p:txBody>
      </p:sp>
      <p:sp>
        <p:nvSpPr>
          <p:cNvPr id="6" name="Tijdelijke aanduiding voor afbeelding 8">
            <a:extLst>
              <a:ext uri="{FF2B5EF4-FFF2-40B4-BE49-F238E27FC236}">
                <a16:creationId xmlns:a16="http://schemas.microsoft.com/office/drawing/2014/main" id="{CEF5651A-6F58-5686-4AAA-CB7CF0F8CDB5}"/>
              </a:ext>
            </a:extLst>
          </p:cNvPr>
          <p:cNvSpPr>
            <a:spLocks noGrp="1"/>
          </p:cNvSpPr>
          <p:nvPr>
            <p:ph type="pic" sz="quarter" idx="15" hasCustomPrompt="1"/>
          </p:nvPr>
        </p:nvSpPr>
        <p:spPr>
          <a:xfrm>
            <a:off x="3111270"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7" name="Tijdelijke aanduiding voor tekst 6">
            <a:extLst>
              <a:ext uri="{FF2B5EF4-FFF2-40B4-BE49-F238E27FC236}">
                <a16:creationId xmlns:a16="http://schemas.microsoft.com/office/drawing/2014/main" id="{9FBCBA98-E868-607D-CEC7-A4D87D5FEA81}"/>
              </a:ext>
            </a:extLst>
          </p:cNvPr>
          <p:cNvSpPr>
            <a:spLocks noGrp="1"/>
          </p:cNvSpPr>
          <p:nvPr>
            <p:ph type="body" sz="quarter" idx="18"/>
          </p:nvPr>
        </p:nvSpPr>
        <p:spPr>
          <a:xfrm>
            <a:off x="2272918"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8" name="Tijdelijke aanduiding voor afbeelding 8">
            <a:extLst>
              <a:ext uri="{FF2B5EF4-FFF2-40B4-BE49-F238E27FC236}">
                <a16:creationId xmlns:a16="http://schemas.microsoft.com/office/drawing/2014/main" id="{6B0BF485-6721-0CC4-E019-9FA23C2B56A8}"/>
              </a:ext>
            </a:extLst>
          </p:cNvPr>
          <p:cNvSpPr>
            <a:spLocks noGrp="1"/>
          </p:cNvSpPr>
          <p:nvPr>
            <p:ph type="pic" sz="quarter" idx="19" hasCustomPrompt="1"/>
          </p:nvPr>
        </p:nvSpPr>
        <p:spPr>
          <a:xfrm>
            <a:off x="6237744"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9" name="Tijdelijke aanduiding voor tekst 6">
            <a:extLst>
              <a:ext uri="{FF2B5EF4-FFF2-40B4-BE49-F238E27FC236}">
                <a16:creationId xmlns:a16="http://schemas.microsoft.com/office/drawing/2014/main" id="{A859EA24-083D-628F-DF95-AFDF8131605B}"/>
              </a:ext>
            </a:extLst>
          </p:cNvPr>
          <p:cNvSpPr>
            <a:spLocks noGrp="1"/>
          </p:cNvSpPr>
          <p:nvPr>
            <p:ph type="body" sz="quarter" idx="20"/>
          </p:nvPr>
        </p:nvSpPr>
        <p:spPr>
          <a:xfrm>
            <a:off x="5399392"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0" name="Tijdelijke aanduiding voor afbeelding 8">
            <a:extLst>
              <a:ext uri="{FF2B5EF4-FFF2-40B4-BE49-F238E27FC236}">
                <a16:creationId xmlns:a16="http://schemas.microsoft.com/office/drawing/2014/main" id="{10F83930-E772-44C0-ABD3-EC1CAAA9FE87}"/>
              </a:ext>
            </a:extLst>
          </p:cNvPr>
          <p:cNvSpPr>
            <a:spLocks noGrp="1"/>
          </p:cNvSpPr>
          <p:nvPr>
            <p:ph type="pic" sz="quarter" idx="21" hasCustomPrompt="1"/>
          </p:nvPr>
        </p:nvSpPr>
        <p:spPr>
          <a:xfrm>
            <a:off x="9348298"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56F42A64-712A-8A23-F61B-ED240BB04451}"/>
              </a:ext>
            </a:extLst>
          </p:cNvPr>
          <p:cNvSpPr>
            <a:spLocks noGrp="1"/>
          </p:cNvSpPr>
          <p:nvPr>
            <p:ph type="body" sz="quarter" idx="22"/>
          </p:nvPr>
        </p:nvSpPr>
        <p:spPr>
          <a:xfrm>
            <a:off x="8509946"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B7AF3317-2021-A7FE-F1BC-3B69C06A0578}"/>
              </a:ext>
            </a:extLst>
          </p:cNvPr>
          <p:cNvSpPr>
            <a:spLocks noGrp="1"/>
          </p:cNvSpPr>
          <p:nvPr>
            <p:ph type="body" sz="quarter" idx="23"/>
          </p:nvPr>
        </p:nvSpPr>
        <p:spPr>
          <a:xfrm rot="5400000">
            <a:off x="3519896"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tekst 9">
            <a:extLst>
              <a:ext uri="{FF2B5EF4-FFF2-40B4-BE49-F238E27FC236}">
                <a16:creationId xmlns:a16="http://schemas.microsoft.com/office/drawing/2014/main" id="{1E6D2B08-A4F8-4595-CC2F-9019AA57C544}"/>
              </a:ext>
            </a:extLst>
          </p:cNvPr>
          <p:cNvSpPr>
            <a:spLocks noGrp="1"/>
          </p:cNvSpPr>
          <p:nvPr>
            <p:ph type="body" sz="quarter" idx="25"/>
          </p:nvPr>
        </p:nvSpPr>
        <p:spPr>
          <a:xfrm rot="5400000">
            <a:off x="6638825"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jdelijke aanduiding voor tekst 9">
            <a:extLst>
              <a:ext uri="{FF2B5EF4-FFF2-40B4-BE49-F238E27FC236}">
                <a16:creationId xmlns:a16="http://schemas.microsoft.com/office/drawing/2014/main" id="{D216715D-FBD1-FEBC-C9C4-7C1051216C4B}"/>
              </a:ext>
            </a:extLst>
          </p:cNvPr>
          <p:cNvSpPr>
            <a:spLocks noGrp="1"/>
          </p:cNvSpPr>
          <p:nvPr>
            <p:ph type="body" sz="quarter" idx="26"/>
          </p:nvPr>
        </p:nvSpPr>
        <p:spPr>
          <a:xfrm rot="5400000">
            <a:off x="9756924"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voettekst 2">
            <a:extLst>
              <a:ext uri="{FF2B5EF4-FFF2-40B4-BE49-F238E27FC236}">
                <a16:creationId xmlns:a16="http://schemas.microsoft.com/office/drawing/2014/main" id="{7099A9FF-FAFE-9891-B578-F2F5B8DFACE7}"/>
              </a:ext>
            </a:extLst>
          </p:cNvPr>
          <p:cNvSpPr>
            <a:spLocks noGrp="1"/>
          </p:cNvSpPr>
          <p:nvPr>
            <p:ph type="ftr" sz="quarter" idx="29"/>
          </p:nvPr>
        </p:nvSpPr>
        <p:spPr/>
        <p:txBody>
          <a:bodyPr/>
          <a:lstStyle/>
          <a:p>
            <a:endParaRPr lang="nl-BE" dirty="0"/>
          </a:p>
        </p:txBody>
      </p:sp>
      <p:sp>
        <p:nvSpPr>
          <p:cNvPr id="4" name="Tijdelijke aanduiding voor dianummer 3">
            <a:extLst>
              <a:ext uri="{FF2B5EF4-FFF2-40B4-BE49-F238E27FC236}">
                <a16:creationId xmlns:a16="http://schemas.microsoft.com/office/drawing/2014/main" id="{2FBA0257-8B6D-ECC6-5056-7433133F4F1E}"/>
              </a:ext>
            </a:extLst>
          </p:cNvPr>
          <p:cNvSpPr>
            <a:spLocks noGrp="1"/>
          </p:cNvSpPr>
          <p:nvPr>
            <p:ph type="sldNum" sz="quarter" idx="30"/>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77550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2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12"/>
                                        </p:tgtEl>
                                        <p:attrNameLst>
                                          <p:attrName>style.visibility</p:attrName>
                                        </p:attrNameLst>
                                      </p:cBhvr>
                                      <p:to>
                                        <p:strVal val="visible"/>
                                      </p:to>
                                    </p:set>
                                    <p:animEffect transition="in" filter="barn(outVertical)">
                                      <p:cBhvr>
                                        <p:cTn id="25" dur="500"/>
                                        <p:tgtEl>
                                          <p:spTgt spid="12"/>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16" presetClass="entr" presetSubtype="37" fill="hold" grpId="0" nodeType="withEffect">
                                  <p:stCondLst>
                                    <p:cond delay="150"/>
                                  </p:stCondLst>
                                  <p:childTnLst>
                                    <p:set>
                                      <p:cBhvr>
                                        <p:cTn id="36" dur="1" fill="hold">
                                          <p:stCondLst>
                                            <p:cond delay="0"/>
                                          </p:stCondLst>
                                        </p:cTn>
                                        <p:tgtEl>
                                          <p:spTgt spid="13"/>
                                        </p:tgtEl>
                                        <p:attrNameLst>
                                          <p:attrName>style.visibility</p:attrName>
                                        </p:attrNameLst>
                                      </p:cBhvr>
                                      <p:to>
                                        <p:strVal val="visible"/>
                                      </p:to>
                                    </p:set>
                                    <p:animEffect transition="in" filter="barn(outVertical)">
                                      <p:cBhvr>
                                        <p:cTn id="37" dur="500"/>
                                        <p:tgtEl>
                                          <p:spTgt spid="13"/>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fade">
                                      <p:cBhvr>
                                        <p:cTn id="40" dur="500"/>
                                        <p:tgtEl>
                                          <p:spTgt spid="9">
                                            <p:txEl>
                                              <p:pRg st="0" end="0"/>
                                            </p:txEl>
                                          </p:spTgt>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16" presetClass="entr" presetSubtype="37" fill="hold" grpId="0" nodeType="withEffect">
                                  <p:stCondLst>
                                    <p:cond delay="150"/>
                                  </p:stCondLst>
                                  <p:childTnLst>
                                    <p:set>
                                      <p:cBhvr>
                                        <p:cTn id="48" dur="1" fill="hold">
                                          <p:stCondLst>
                                            <p:cond delay="0"/>
                                          </p:stCondLst>
                                        </p:cTn>
                                        <p:tgtEl>
                                          <p:spTgt spid="14"/>
                                        </p:tgtEl>
                                        <p:attrNameLst>
                                          <p:attrName>style.visibility</p:attrName>
                                        </p:attrNameLst>
                                      </p:cBhvr>
                                      <p:to>
                                        <p:strVal val="visible"/>
                                      </p:to>
                                    </p:set>
                                    <p:animEffect transition="in" filter="barn(outVertical)">
                                      <p:cBhvr>
                                        <p:cTn id="49" dur="500"/>
                                        <p:tgtEl>
                                          <p:spTgt spid="14"/>
                                        </p:tgtEl>
                                      </p:cBhvr>
                                    </p:animEffect>
                                  </p:childTnLst>
                                </p:cTn>
                              </p:par>
                              <p:par>
                                <p:cTn id="50" presetID="10" presetClass="entr" presetSubtype="0" fill="hold" grpId="0" nodeType="withEffect">
                                  <p:stCondLst>
                                    <p:cond delay="300"/>
                                  </p:stCondLst>
                                  <p:childTnLst>
                                    <p:set>
                                      <p:cBhvr>
                                        <p:cTn id="51" dur="1" fill="hold">
                                          <p:stCondLst>
                                            <p:cond delay="0"/>
                                          </p:stCondLst>
                                        </p:cTn>
                                        <p:tgtEl>
                                          <p:spTgt spid="11">
                                            <p:txEl>
                                              <p:pRg st="0" end="0"/>
                                            </p:txEl>
                                          </p:spTgt>
                                        </p:tgtEl>
                                        <p:attrNameLst>
                                          <p:attrName>style.visibility</p:attrName>
                                        </p:attrNameLst>
                                      </p:cBhvr>
                                      <p:to>
                                        <p:strVal val="visible"/>
                                      </p:to>
                                    </p:set>
                                    <p:animEffect transition="in" filter="fade">
                                      <p:cBhvr>
                                        <p:cTn id="5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6" grpId="0"/>
      <p:bldP spid="7" grpId="0" build="p">
        <p:tmplLst>
          <p:tmpl lvl="1">
            <p:tnLst>
              <p:par>
                <p:cTn presetID="10" presetClass="entr" presetSubtype="0"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p:bldP spid="9" grpId="0" build="p">
        <p:tmplLst>
          <p:tmpl lvl="1">
            <p:tnLst>
              <p:par>
                <p:cTn presetID="10"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animBg="1">
        <p:tmplLst>
          <p:tmpl>
            <p:tnLst>
              <p:par>
                <p:cTn presetID="16" presetClass="entr" presetSubtype="37" fill="hold" nodeType="withEffect">
                  <p:stCondLst>
                    <p:cond delay="150"/>
                  </p:stCondLst>
                  <p:childTnLst>
                    <p:set>
                      <p:cBhvr>
                        <p:cTn dur="1" fill="hold">
                          <p:stCondLst>
                            <p:cond delay="0"/>
                          </p:stCondLst>
                        </p:cTn>
                        <p:tgtEl>
                          <p:spTgt spid="13"/>
                        </p:tgtEl>
                        <p:attrNameLst>
                          <p:attrName>style.visibility</p:attrName>
                        </p:attrNameLst>
                      </p:cBhvr>
                      <p:to>
                        <p:strVal val="visible"/>
                      </p:to>
                    </p:set>
                    <p:animEffect transition="in" filter="barn(outVertical)">
                      <p:cBhvr>
                        <p:cTn dur="500"/>
                        <p:tgtEl>
                          <p:spTgt spid="13"/>
                        </p:tgtEl>
                      </p:cBhvr>
                    </p:animEffect>
                  </p:childTnLst>
                </p:cTn>
              </p:par>
            </p:tnLst>
          </p:tmpl>
        </p:tmplLst>
      </p:bldP>
      <p:bldP spid="14" grpId="0" animBg="1">
        <p:tmplLst>
          <p:tmpl>
            <p:tnLst>
              <p:par>
                <p:cTn presetID="16" presetClass="entr" presetSubtype="37"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Drie items met pictogrammen - versi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6" name="Tijdelijke aanduiding voor afbeelding 8">
            <a:extLst>
              <a:ext uri="{FF2B5EF4-FFF2-40B4-BE49-F238E27FC236}">
                <a16:creationId xmlns:a16="http://schemas.microsoft.com/office/drawing/2014/main" id="{CEF5651A-6F58-5686-4AAA-CB7CF0F8CDB5}"/>
              </a:ext>
            </a:extLst>
          </p:cNvPr>
          <p:cNvSpPr>
            <a:spLocks noGrp="1"/>
          </p:cNvSpPr>
          <p:nvPr>
            <p:ph type="pic" sz="quarter" idx="15" hasCustomPrompt="1"/>
          </p:nvPr>
        </p:nvSpPr>
        <p:spPr>
          <a:xfrm>
            <a:off x="1968041"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7" name="Tijdelijke aanduiding voor tekst 6">
            <a:extLst>
              <a:ext uri="{FF2B5EF4-FFF2-40B4-BE49-F238E27FC236}">
                <a16:creationId xmlns:a16="http://schemas.microsoft.com/office/drawing/2014/main" id="{9FBCBA98-E868-607D-CEC7-A4D87D5FEA81}"/>
              </a:ext>
            </a:extLst>
          </p:cNvPr>
          <p:cNvSpPr>
            <a:spLocks noGrp="1"/>
          </p:cNvSpPr>
          <p:nvPr>
            <p:ph type="body" sz="quarter" idx="18"/>
          </p:nvPr>
        </p:nvSpPr>
        <p:spPr>
          <a:xfrm>
            <a:off x="1129689"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8" name="Tijdelijke aanduiding voor afbeelding 8">
            <a:extLst>
              <a:ext uri="{FF2B5EF4-FFF2-40B4-BE49-F238E27FC236}">
                <a16:creationId xmlns:a16="http://schemas.microsoft.com/office/drawing/2014/main" id="{6B0BF485-6721-0CC4-E019-9FA23C2B56A8}"/>
              </a:ext>
            </a:extLst>
          </p:cNvPr>
          <p:cNvSpPr>
            <a:spLocks noGrp="1"/>
          </p:cNvSpPr>
          <p:nvPr>
            <p:ph type="pic" sz="quarter" idx="19" hasCustomPrompt="1"/>
          </p:nvPr>
        </p:nvSpPr>
        <p:spPr>
          <a:xfrm>
            <a:off x="5658169"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9" name="Tijdelijke aanduiding voor tekst 6">
            <a:extLst>
              <a:ext uri="{FF2B5EF4-FFF2-40B4-BE49-F238E27FC236}">
                <a16:creationId xmlns:a16="http://schemas.microsoft.com/office/drawing/2014/main" id="{A859EA24-083D-628F-DF95-AFDF8131605B}"/>
              </a:ext>
            </a:extLst>
          </p:cNvPr>
          <p:cNvSpPr>
            <a:spLocks noGrp="1"/>
          </p:cNvSpPr>
          <p:nvPr>
            <p:ph type="body" sz="quarter" idx="20"/>
          </p:nvPr>
        </p:nvSpPr>
        <p:spPr>
          <a:xfrm>
            <a:off x="4819817"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0" name="Tijdelijke aanduiding voor afbeelding 8">
            <a:extLst>
              <a:ext uri="{FF2B5EF4-FFF2-40B4-BE49-F238E27FC236}">
                <a16:creationId xmlns:a16="http://schemas.microsoft.com/office/drawing/2014/main" id="{10F83930-E772-44C0-ABD3-EC1CAAA9FE87}"/>
              </a:ext>
            </a:extLst>
          </p:cNvPr>
          <p:cNvSpPr>
            <a:spLocks noGrp="1"/>
          </p:cNvSpPr>
          <p:nvPr>
            <p:ph type="pic" sz="quarter" idx="21" hasCustomPrompt="1"/>
          </p:nvPr>
        </p:nvSpPr>
        <p:spPr>
          <a:xfrm>
            <a:off x="9348298"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56F42A64-712A-8A23-F61B-ED240BB04451}"/>
              </a:ext>
            </a:extLst>
          </p:cNvPr>
          <p:cNvSpPr>
            <a:spLocks noGrp="1"/>
          </p:cNvSpPr>
          <p:nvPr>
            <p:ph type="body" sz="quarter" idx="22"/>
          </p:nvPr>
        </p:nvSpPr>
        <p:spPr>
          <a:xfrm>
            <a:off x="8509946"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B7AF3317-2021-A7FE-F1BC-3B69C06A0578}"/>
              </a:ext>
            </a:extLst>
          </p:cNvPr>
          <p:cNvSpPr>
            <a:spLocks noGrp="1"/>
          </p:cNvSpPr>
          <p:nvPr>
            <p:ph type="body" sz="quarter" idx="23"/>
          </p:nvPr>
        </p:nvSpPr>
        <p:spPr>
          <a:xfrm rot="5400000">
            <a:off x="2376667"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tekst 9">
            <a:extLst>
              <a:ext uri="{FF2B5EF4-FFF2-40B4-BE49-F238E27FC236}">
                <a16:creationId xmlns:a16="http://schemas.microsoft.com/office/drawing/2014/main" id="{1E6D2B08-A4F8-4595-CC2F-9019AA57C544}"/>
              </a:ext>
            </a:extLst>
          </p:cNvPr>
          <p:cNvSpPr>
            <a:spLocks noGrp="1"/>
          </p:cNvSpPr>
          <p:nvPr>
            <p:ph type="body" sz="quarter" idx="25"/>
          </p:nvPr>
        </p:nvSpPr>
        <p:spPr>
          <a:xfrm rot="5400000">
            <a:off x="6059250"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jdelijke aanduiding voor tekst 9">
            <a:extLst>
              <a:ext uri="{FF2B5EF4-FFF2-40B4-BE49-F238E27FC236}">
                <a16:creationId xmlns:a16="http://schemas.microsoft.com/office/drawing/2014/main" id="{D216715D-FBD1-FEBC-C9C4-7C1051216C4B}"/>
              </a:ext>
            </a:extLst>
          </p:cNvPr>
          <p:cNvSpPr>
            <a:spLocks noGrp="1"/>
          </p:cNvSpPr>
          <p:nvPr>
            <p:ph type="body" sz="quarter" idx="26"/>
          </p:nvPr>
        </p:nvSpPr>
        <p:spPr>
          <a:xfrm rot="5400000">
            <a:off x="9756924"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voettekst 2">
            <a:extLst>
              <a:ext uri="{FF2B5EF4-FFF2-40B4-BE49-F238E27FC236}">
                <a16:creationId xmlns:a16="http://schemas.microsoft.com/office/drawing/2014/main" id="{7099A9FF-FAFE-9891-B578-F2F5B8DFACE7}"/>
              </a:ext>
            </a:extLst>
          </p:cNvPr>
          <p:cNvSpPr>
            <a:spLocks noGrp="1"/>
          </p:cNvSpPr>
          <p:nvPr>
            <p:ph type="ftr" sz="quarter" idx="29"/>
          </p:nvPr>
        </p:nvSpPr>
        <p:spPr/>
        <p:txBody>
          <a:bodyPr/>
          <a:lstStyle/>
          <a:p>
            <a:endParaRPr lang="nl-BE" dirty="0"/>
          </a:p>
        </p:txBody>
      </p:sp>
      <p:sp>
        <p:nvSpPr>
          <p:cNvPr id="4" name="Tijdelijke aanduiding voor dianummer 3">
            <a:extLst>
              <a:ext uri="{FF2B5EF4-FFF2-40B4-BE49-F238E27FC236}">
                <a16:creationId xmlns:a16="http://schemas.microsoft.com/office/drawing/2014/main" id="{2FBA0257-8B6D-ECC6-5056-7433133F4F1E}"/>
              </a:ext>
            </a:extLst>
          </p:cNvPr>
          <p:cNvSpPr>
            <a:spLocks noGrp="1"/>
          </p:cNvSpPr>
          <p:nvPr>
            <p:ph type="sldNum" sz="quarter" idx="30"/>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420887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16" presetClass="entr" presetSubtype="37" fill="hold" grpId="0" nodeType="withEffect">
                                  <p:stCondLst>
                                    <p:cond delay="15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500"/>
                                        <p:tgtEl>
                                          <p:spTgt spid="12"/>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par>
                          <p:cTn id="20" fill="hold">
                            <p:stCondLst>
                              <p:cond delay="1300"/>
                            </p:stCondLst>
                            <p:childTnLst>
                              <p:par>
                                <p:cTn id="21" presetID="53"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16" presetClass="entr" presetSubtype="37" fill="hold" grpId="0" nodeType="withEffect">
                                  <p:stCondLst>
                                    <p:cond delay="15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500"/>
                                        <p:tgtEl>
                                          <p:spTgt spid="13"/>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par>
                          <p:cTn id="32" fill="hold">
                            <p:stCondLst>
                              <p:cond delay="2100"/>
                            </p:stCondLst>
                            <p:childTnLst>
                              <p:par>
                                <p:cTn id="33" presetID="5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16" presetClass="entr" presetSubtype="37" fill="hold" grpId="0" nodeType="withEffect">
                                  <p:stCondLst>
                                    <p:cond delay="150"/>
                                  </p:stCondLst>
                                  <p:childTnLst>
                                    <p:set>
                                      <p:cBhvr>
                                        <p:cTn id="39" dur="1" fill="hold">
                                          <p:stCondLst>
                                            <p:cond delay="0"/>
                                          </p:stCondLst>
                                        </p:cTn>
                                        <p:tgtEl>
                                          <p:spTgt spid="14"/>
                                        </p:tgtEl>
                                        <p:attrNameLst>
                                          <p:attrName>style.visibility</p:attrName>
                                        </p:attrNameLst>
                                      </p:cBhvr>
                                      <p:to>
                                        <p:strVal val="visible"/>
                                      </p:to>
                                    </p:set>
                                    <p:animEffect transition="in" filter="barn(outVertical)">
                                      <p:cBhvr>
                                        <p:cTn id="40" dur="500"/>
                                        <p:tgtEl>
                                          <p:spTgt spid="14"/>
                                        </p:tgtEl>
                                      </p:cBhvr>
                                    </p:animEffect>
                                  </p:childTnLst>
                                </p:cTn>
                              </p:par>
                              <p:par>
                                <p:cTn id="41" presetID="10" presetClass="entr" presetSubtype="0" fill="hold" grpId="0" nodeType="withEffect">
                                  <p:stCondLst>
                                    <p:cond delay="30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fade">
                                      <p:cBhvr>
                                        <p:cTn id="4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build="p">
        <p:tmplLst>
          <p:tmpl lvl="1">
            <p:tnLst>
              <p:par>
                <p:cTn presetID="10" presetClass="entr" presetSubtype="0"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p:bldP spid="9" grpId="0" build="p">
        <p:tmplLst>
          <p:tmpl lvl="1">
            <p:tnLst>
              <p:par>
                <p:cTn presetID="10"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animBg="1">
        <p:tmplLst>
          <p:tmpl>
            <p:tnLst>
              <p:par>
                <p:cTn presetID="16" presetClass="entr" presetSubtype="37" fill="hold" nodeType="withEffect">
                  <p:stCondLst>
                    <p:cond delay="150"/>
                  </p:stCondLst>
                  <p:childTnLst>
                    <p:set>
                      <p:cBhvr>
                        <p:cTn dur="1" fill="hold">
                          <p:stCondLst>
                            <p:cond delay="0"/>
                          </p:stCondLst>
                        </p:cTn>
                        <p:tgtEl>
                          <p:spTgt spid="13"/>
                        </p:tgtEl>
                        <p:attrNameLst>
                          <p:attrName>style.visibility</p:attrName>
                        </p:attrNameLst>
                      </p:cBhvr>
                      <p:to>
                        <p:strVal val="visible"/>
                      </p:to>
                    </p:set>
                    <p:animEffect transition="in" filter="barn(outVertical)">
                      <p:cBhvr>
                        <p:cTn dur="500"/>
                        <p:tgtEl>
                          <p:spTgt spid="13"/>
                        </p:tgtEl>
                      </p:cBhvr>
                    </p:animEffect>
                  </p:childTnLst>
                </p:cTn>
              </p:par>
            </p:tnLst>
          </p:tmpl>
        </p:tmplLst>
      </p:bldP>
      <p:bldP spid="14" grpId="0" animBg="1">
        <p:tmplLst>
          <p:tmpl>
            <p:tnLst>
              <p:par>
                <p:cTn presetID="16" presetClass="entr" presetSubtype="37"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Drie items met pictogrammen - versie 3">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7794" y="2286000"/>
            <a:ext cx="3314699" cy="34289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83058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74507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819892" y="4210727"/>
            <a:ext cx="2703618"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215370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5678517"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4753334" y="4210727"/>
            <a:ext cx="2703618" cy="1012463"/>
          </a:xfrm>
          <a:prstGeom prst="rect">
            <a:avLst/>
          </a:prstGeom>
        </p:spPr>
        <p:txBody>
          <a:bodyPr anchor="t">
            <a:normAutofit/>
          </a:bodyPr>
          <a:lstStyle>
            <a:lvl1pPr marL="0" indent="0" algn="ctr">
              <a:buNone/>
              <a:defRPr sz="1600">
                <a:solidFill>
                  <a:schemeClr val="bg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6087143"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9536523"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8611340" y="4210727"/>
            <a:ext cx="2703618"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9945149"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voettekst 18">
            <a:extLst>
              <a:ext uri="{FF2B5EF4-FFF2-40B4-BE49-F238E27FC236}">
                <a16:creationId xmlns:a16="http://schemas.microsoft.com/office/drawing/2014/main" id="{EE8012D4-9C24-E41C-31A4-71DF7F069776}"/>
              </a:ext>
            </a:extLst>
          </p:cNvPr>
          <p:cNvSpPr>
            <a:spLocks noGrp="1"/>
          </p:cNvSpPr>
          <p:nvPr>
            <p:ph type="ftr" sz="quarter" idx="40"/>
          </p:nvPr>
        </p:nvSpPr>
        <p:spPr/>
        <p:txBody>
          <a:bodyPr/>
          <a:lstStyle/>
          <a:p>
            <a:endParaRPr lang="nl-BE" dirty="0"/>
          </a:p>
        </p:txBody>
      </p:sp>
      <p:sp>
        <p:nvSpPr>
          <p:cNvPr id="20" name="Tijdelijke aanduiding voor dianummer 19">
            <a:extLst>
              <a:ext uri="{FF2B5EF4-FFF2-40B4-BE49-F238E27FC236}">
                <a16:creationId xmlns:a16="http://schemas.microsoft.com/office/drawing/2014/main" id="{77461A89-3CB0-964D-F0A4-608893F7C168}"/>
              </a:ext>
            </a:extLst>
          </p:cNvPr>
          <p:cNvSpPr>
            <a:spLocks noGrp="1"/>
          </p:cNvSpPr>
          <p:nvPr>
            <p:ph type="sldNum" sz="quarter" idx="4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888031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16" presetClass="entr" presetSubtype="37" fill="hold" grpId="0" nodeType="withEffect">
                                  <p:stCondLst>
                                    <p:cond delay="15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fade">
                                      <p:cBhvr>
                                        <p:cTn id="6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Lst>
  </p:timing>
  <p:extLst>
    <p:ext uri="{DCECCB84-F9BA-43D5-87BE-67443E8EF086}">
      <p15:sldGuideLst xmlns:p15="http://schemas.microsoft.com/office/powerpoint/2012/main"/>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Drie items met beelden">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0" y="4000500"/>
            <a:ext cx="12180888" cy="2857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576785" y="4000500"/>
            <a:ext cx="33147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4439381" y="4000501"/>
            <a:ext cx="33147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8310134" y="4000500"/>
            <a:ext cx="33147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770963" y="4355106"/>
            <a:ext cx="2910699"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4647673" y="4355106"/>
            <a:ext cx="2910699"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8504526" y="4355106"/>
            <a:ext cx="2910699"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23" name="Tijdelijke aanduiding voor afbeelding 6">
            <a:extLst>
              <a:ext uri="{FF2B5EF4-FFF2-40B4-BE49-F238E27FC236}">
                <a16:creationId xmlns:a16="http://schemas.microsoft.com/office/drawing/2014/main" id="{09DF7A97-5FD0-9740-9436-413ED39179C7}"/>
              </a:ext>
            </a:extLst>
          </p:cNvPr>
          <p:cNvSpPr>
            <a:spLocks noGrp="1"/>
          </p:cNvSpPr>
          <p:nvPr>
            <p:ph type="pic" sz="quarter" idx="39"/>
          </p:nvPr>
        </p:nvSpPr>
        <p:spPr>
          <a:xfrm>
            <a:off x="576785" y="1714500"/>
            <a:ext cx="33147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4" name="Tijdelijke aanduiding voor afbeelding 6">
            <a:extLst>
              <a:ext uri="{FF2B5EF4-FFF2-40B4-BE49-F238E27FC236}">
                <a16:creationId xmlns:a16="http://schemas.microsoft.com/office/drawing/2014/main" id="{0D8CF3E9-03F0-1215-C846-BADF80EDC813}"/>
              </a:ext>
            </a:extLst>
          </p:cNvPr>
          <p:cNvSpPr>
            <a:spLocks noGrp="1"/>
          </p:cNvSpPr>
          <p:nvPr>
            <p:ph type="pic" sz="quarter" idx="40"/>
          </p:nvPr>
        </p:nvSpPr>
        <p:spPr>
          <a:xfrm>
            <a:off x="4439381" y="1714500"/>
            <a:ext cx="33147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5" name="Tijdelijke aanduiding voor afbeelding 6">
            <a:extLst>
              <a:ext uri="{FF2B5EF4-FFF2-40B4-BE49-F238E27FC236}">
                <a16:creationId xmlns:a16="http://schemas.microsoft.com/office/drawing/2014/main" id="{FC5E75DB-8CA7-3F3E-A151-5F4E3CBEF8D8}"/>
              </a:ext>
            </a:extLst>
          </p:cNvPr>
          <p:cNvSpPr>
            <a:spLocks noGrp="1"/>
          </p:cNvSpPr>
          <p:nvPr>
            <p:ph type="pic" sz="quarter" idx="41"/>
          </p:nvPr>
        </p:nvSpPr>
        <p:spPr>
          <a:xfrm>
            <a:off x="8310134" y="1714500"/>
            <a:ext cx="33147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7" name="Tijdelijke aanduiding voor voettekst 6">
            <a:extLst>
              <a:ext uri="{FF2B5EF4-FFF2-40B4-BE49-F238E27FC236}">
                <a16:creationId xmlns:a16="http://schemas.microsoft.com/office/drawing/2014/main" id="{4C58308B-E670-5538-7D1E-E70282C21267}"/>
              </a:ext>
            </a:extLst>
          </p:cNvPr>
          <p:cNvSpPr>
            <a:spLocks noGrp="1"/>
          </p:cNvSpPr>
          <p:nvPr>
            <p:ph type="ftr" sz="quarter" idx="42"/>
          </p:nvPr>
        </p:nvSpPr>
        <p:spPr/>
        <p:txBody>
          <a:bodyPr/>
          <a:lstStyle>
            <a:lvl1pPr>
              <a:defRPr>
                <a:solidFill>
                  <a:schemeClr val="bg1"/>
                </a:solidFill>
              </a:defRPr>
            </a:lvl1pPr>
          </a:lstStyle>
          <a:p>
            <a:endParaRPr lang="nl-BE" dirty="0"/>
          </a:p>
        </p:txBody>
      </p:sp>
      <p:sp>
        <p:nvSpPr>
          <p:cNvPr id="8" name="Tijdelijke aanduiding voor dianummer 7">
            <a:extLst>
              <a:ext uri="{FF2B5EF4-FFF2-40B4-BE49-F238E27FC236}">
                <a16:creationId xmlns:a16="http://schemas.microsoft.com/office/drawing/2014/main" id="{39025599-103A-4033-A198-B0C3CFE90DC3}"/>
              </a:ext>
            </a:extLst>
          </p:cNvPr>
          <p:cNvSpPr>
            <a:spLocks noGrp="1"/>
          </p:cNvSpPr>
          <p:nvPr>
            <p:ph type="sldNum" sz="quarter" idx="43"/>
          </p:nvPr>
        </p:nvSpPr>
        <p:spPr/>
        <p:txBody>
          <a:bodyPr/>
          <a:lstStyle>
            <a:lvl1pPr>
              <a:defRPr>
                <a:solidFill>
                  <a:schemeClr val="bg1"/>
                </a:solidFill>
              </a:defRPr>
            </a:lvl1p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339694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decel="10000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decel="10000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decel="10000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fade">
                                      <p:cBhvr>
                                        <p:cTn id="53"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uiExpand="1"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uiExpand="1"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uiExpand="1"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5" grpId="0" animBg="1"/>
    </p:bldLst>
  </p:timing>
  <p:extLst>
    <p:ext uri="{DCECCB84-F9BA-43D5-87BE-67443E8EF086}">
      <p15:sldGuideLst xmlns:p15="http://schemas.microsoft.com/office/powerpoint/2012/main"/>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Drie items met pictogrammen + beeld">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1F63B953-9C8C-4E1A-1D2B-096B7855DADB}"/>
              </a:ext>
            </a:extLst>
          </p:cNvPr>
          <p:cNvSpPr>
            <a:spLocks noGrp="1"/>
          </p:cNvSpPr>
          <p:nvPr>
            <p:ph type="body" sz="quarter" idx="28"/>
          </p:nvPr>
        </p:nvSpPr>
        <p:spPr>
          <a:xfrm>
            <a:off x="1676400" y="1430494"/>
            <a:ext cx="5524500" cy="5427505"/>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afbeelding 6">
            <a:extLst>
              <a:ext uri="{FF2B5EF4-FFF2-40B4-BE49-F238E27FC236}">
                <a16:creationId xmlns:a16="http://schemas.microsoft.com/office/drawing/2014/main" id="{4869BDB1-6142-DEAE-CA14-5A9DA1586FDB}"/>
              </a:ext>
            </a:extLst>
          </p:cNvPr>
          <p:cNvSpPr>
            <a:spLocks noGrp="1"/>
          </p:cNvSpPr>
          <p:nvPr>
            <p:ph type="pic" sz="quarter" idx="52"/>
          </p:nvPr>
        </p:nvSpPr>
        <p:spPr>
          <a:xfrm>
            <a:off x="7200902" y="571500"/>
            <a:ext cx="4419598" cy="62865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6" name="Tijdelijke aanduiding voor tekst 27">
            <a:extLst>
              <a:ext uri="{FF2B5EF4-FFF2-40B4-BE49-F238E27FC236}">
                <a16:creationId xmlns:a16="http://schemas.microsoft.com/office/drawing/2014/main" id="{E7AA1CBA-59F9-099B-81D2-06328EA85CF5}"/>
              </a:ext>
            </a:extLst>
          </p:cNvPr>
          <p:cNvSpPr>
            <a:spLocks noGrp="1"/>
          </p:cNvSpPr>
          <p:nvPr>
            <p:ph type="body" sz="quarter" idx="26"/>
          </p:nvPr>
        </p:nvSpPr>
        <p:spPr>
          <a:xfrm>
            <a:off x="571500" y="571881"/>
            <a:ext cx="4419600" cy="171722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tel 1">
            <a:extLst>
              <a:ext uri="{FF2B5EF4-FFF2-40B4-BE49-F238E27FC236}">
                <a16:creationId xmlns:a16="http://schemas.microsoft.com/office/drawing/2014/main" id="{1A541825-07B9-7E0C-DA03-62BF62E98AF8}"/>
              </a:ext>
            </a:extLst>
          </p:cNvPr>
          <p:cNvSpPr>
            <a:spLocks noGrp="1"/>
          </p:cNvSpPr>
          <p:nvPr>
            <p:ph type="title"/>
          </p:nvPr>
        </p:nvSpPr>
        <p:spPr>
          <a:xfrm>
            <a:off x="821094" y="852197"/>
            <a:ext cx="3920414" cy="1156596"/>
          </a:xfrm>
        </p:spPr>
        <p:txBody>
          <a:bodyPr/>
          <a:lstStyle>
            <a:lvl1pPr>
              <a:defRPr>
                <a:solidFill>
                  <a:schemeClr val="bg1"/>
                </a:solidFill>
              </a:defRPr>
            </a:lvl1pPr>
          </a:lstStyle>
          <a:p>
            <a:r>
              <a:rPr lang="nl-NL"/>
              <a:t>Klik om stijl te bewerken</a:t>
            </a:r>
            <a:endParaRPr lang="nl-BE"/>
          </a:p>
        </p:txBody>
      </p:sp>
      <p:sp>
        <p:nvSpPr>
          <p:cNvPr id="23" name="Tijdelijke aanduiding voor afbeelding 8">
            <a:extLst>
              <a:ext uri="{FF2B5EF4-FFF2-40B4-BE49-F238E27FC236}">
                <a16:creationId xmlns:a16="http://schemas.microsoft.com/office/drawing/2014/main" id="{2E8B3BE0-E1F7-A559-B587-7CE189B4D933}"/>
              </a:ext>
            </a:extLst>
          </p:cNvPr>
          <p:cNvSpPr>
            <a:spLocks noGrp="1"/>
          </p:cNvSpPr>
          <p:nvPr>
            <p:ph type="pic" sz="quarter" idx="15" hasCustomPrompt="1"/>
          </p:nvPr>
        </p:nvSpPr>
        <p:spPr>
          <a:xfrm>
            <a:off x="2386263" y="2894764"/>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4" name="Tijdelijke aanduiding voor afbeelding 9">
            <a:extLst>
              <a:ext uri="{FF2B5EF4-FFF2-40B4-BE49-F238E27FC236}">
                <a16:creationId xmlns:a16="http://schemas.microsoft.com/office/drawing/2014/main" id="{8953763C-47D0-143B-B00B-9DE146CFEA5F}"/>
              </a:ext>
            </a:extLst>
          </p:cNvPr>
          <p:cNvSpPr>
            <a:spLocks noGrp="1"/>
          </p:cNvSpPr>
          <p:nvPr>
            <p:ph type="pic" sz="quarter" idx="16" hasCustomPrompt="1"/>
          </p:nvPr>
        </p:nvSpPr>
        <p:spPr>
          <a:xfrm>
            <a:off x="2386263" y="4183502"/>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8" name="Tijdelijke aanduiding voor afbeelding 10">
            <a:extLst>
              <a:ext uri="{FF2B5EF4-FFF2-40B4-BE49-F238E27FC236}">
                <a16:creationId xmlns:a16="http://schemas.microsoft.com/office/drawing/2014/main" id="{E7AA6AA8-A1EB-DF34-B921-671311D79D4F}"/>
              </a:ext>
            </a:extLst>
          </p:cNvPr>
          <p:cNvSpPr>
            <a:spLocks noGrp="1"/>
          </p:cNvSpPr>
          <p:nvPr>
            <p:ph type="pic" sz="quarter" idx="17" hasCustomPrompt="1"/>
          </p:nvPr>
        </p:nvSpPr>
        <p:spPr>
          <a:xfrm>
            <a:off x="2386263" y="5466027"/>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9" name="Tijdelijke aanduiding voor tekst 6">
            <a:extLst>
              <a:ext uri="{FF2B5EF4-FFF2-40B4-BE49-F238E27FC236}">
                <a16:creationId xmlns:a16="http://schemas.microsoft.com/office/drawing/2014/main" id="{8F6A0CA7-9DEA-4AEE-CD26-BEB52652EF87}"/>
              </a:ext>
            </a:extLst>
          </p:cNvPr>
          <p:cNvSpPr>
            <a:spLocks noGrp="1"/>
          </p:cNvSpPr>
          <p:nvPr>
            <p:ph type="body" sz="quarter" idx="18"/>
          </p:nvPr>
        </p:nvSpPr>
        <p:spPr>
          <a:xfrm>
            <a:off x="3381360" y="2976654"/>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30" name="Tijdelijke aanduiding voor tekst 6">
            <a:extLst>
              <a:ext uri="{FF2B5EF4-FFF2-40B4-BE49-F238E27FC236}">
                <a16:creationId xmlns:a16="http://schemas.microsoft.com/office/drawing/2014/main" id="{C2D79104-F89F-F974-71DF-6155ECDD4346}"/>
              </a:ext>
            </a:extLst>
          </p:cNvPr>
          <p:cNvSpPr>
            <a:spLocks noGrp="1"/>
          </p:cNvSpPr>
          <p:nvPr>
            <p:ph type="body" sz="quarter" idx="19"/>
          </p:nvPr>
        </p:nvSpPr>
        <p:spPr>
          <a:xfrm>
            <a:off x="3381360" y="4264143"/>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31" name="Tijdelijke aanduiding voor tekst 6">
            <a:extLst>
              <a:ext uri="{FF2B5EF4-FFF2-40B4-BE49-F238E27FC236}">
                <a16:creationId xmlns:a16="http://schemas.microsoft.com/office/drawing/2014/main" id="{6BD4935E-3FD1-5A0F-B956-32B783753C0C}"/>
              </a:ext>
            </a:extLst>
          </p:cNvPr>
          <p:cNvSpPr>
            <a:spLocks noGrp="1"/>
          </p:cNvSpPr>
          <p:nvPr>
            <p:ph type="body" sz="quarter" idx="20"/>
          </p:nvPr>
        </p:nvSpPr>
        <p:spPr>
          <a:xfrm>
            <a:off x="3381360" y="5549155"/>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2" name="Tijdelijke aanduiding voor voettekst 1">
            <a:extLst>
              <a:ext uri="{FF2B5EF4-FFF2-40B4-BE49-F238E27FC236}">
                <a16:creationId xmlns:a16="http://schemas.microsoft.com/office/drawing/2014/main" id="{FA19BDFB-41B9-A173-0133-4A86DB775F56}"/>
              </a:ext>
            </a:extLst>
          </p:cNvPr>
          <p:cNvSpPr>
            <a:spLocks noGrp="1"/>
          </p:cNvSpPr>
          <p:nvPr>
            <p:ph type="ftr" sz="quarter" idx="53"/>
          </p:nvPr>
        </p:nvSpPr>
        <p:spPr/>
        <p:txBody>
          <a:bodyPr/>
          <a:lstStyle/>
          <a:p>
            <a:endParaRPr lang="nl-BE" dirty="0"/>
          </a:p>
        </p:txBody>
      </p:sp>
      <p:sp>
        <p:nvSpPr>
          <p:cNvPr id="3" name="Tijdelijke aanduiding voor dianummer 2">
            <a:extLst>
              <a:ext uri="{FF2B5EF4-FFF2-40B4-BE49-F238E27FC236}">
                <a16:creationId xmlns:a16="http://schemas.microsoft.com/office/drawing/2014/main" id="{49F75ACE-001B-DB3C-541D-DE5D047F576D}"/>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4" name="Tijdelijke aanduiding voor tekst 2">
            <a:extLst>
              <a:ext uri="{FF2B5EF4-FFF2-40B4-BE49-F238E27FC236}">
                <a16:creationId xmlns:a16="http://schemas.microsoft.com/office/drawing/2014/main" id="{7A3B940A-A04D-26F5-5AA7-9393943EC114}"/>
              </a:ext>
            </a:extLst>
          </p:cNvPr>
          <p:cNvSpPr>
            <a:spLocks noGrp="1"/>
          </p:cNvSpPr>
          <p:nvPr>
            <p:ph type="body" sz="quarter" idx="32" hasCustomPrompt="1"/>
          </p:nvPr>
        </p:nvSpPr>
        <p:spPr>
          <a:xfrm>
            <a:off x="7200900" y="391995"/>
            <a:ext cx="4419600" cy="180000"/>
          </a:xfrm>
        </p:spPr>
        <p:txBody>
          <a:bodyPr lIns="0" rIns="0" anchor="b"/>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308208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par>
                                <p:cTn id="27" presetID="2" presetClass="entr" presetSubtype="2" decel="100000" fill="hold" grpId="0" nodeType="withEffect">
                                  <p:stCondLst>
                                    <p:cond delay="20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1+#ppt_w/2"/>
                                          </p:val>
                                        </p:tav>
                                        <p:tav tm="100000">
                                          <p:val>
                                            <p:strVal val="#ppt_x"/>
                                          </p:val>
                                        </p:tav>
                                      </p:tavLst>
                                    </p:anim>
                                    <p:anim calcmode="lin" valueType="num">
                                      <p:cBhvr additive="base">
                                        <p:cTn id="3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2" presetClass="entr" presetSubtype="2" decel="100000" fill="hold" grpId="0" nodeType="withEffect">
                                  <p:stCondLst>
                                    <p:cond delay="70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1+#ppt_w/2"/>
                                          </p:val>
                                        </p:tav>
                                        <p:tav tm="100000">
                                          <p:val>
                                            <p:strVal val="#ppt_x"/>
                                          </p:val>
                                        </p:tav>
                                      </p:tavLst>
                                    </p:anim>
                                    <p:anim calcmode="lin" valueType="num">
                                      <p:cBhvr additive="base">
                                        <p:cTn id="41"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2" presetClass="entr" presetSubtype="2" decel="100000" fill="hold" grpId="0" nodeType="withEffect">
                                  <p:stCondLst>
                                    <p:cond delay="120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1+#ppt_w/2"/>
                                          </p:val>
                                        </p:tav>
                                        <p:tav tm="100000">
                                          <p:val>
                                            <p:strVal val="#ppt_x"/>
                                          </p:val>
                                        </p:tav>
                                      </p:tavLst>
                                    </p:anim>
                                    <p:anim calcmode="lin" valueType="num">
                                      <p:cBhvr additive="base">
                                        <p:cTn id="5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5" grpId="0" animBg="1"/>
      <p:bldP spid="26" grpId="0" animBg="1">
        <p:tmplLst>
          <p:tmpl>
            <p:tnLst>
              <p:par>
                <p:cTn presetID="2" presetClass="entr" presetSubtype="8"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p:bldP spid="23" grpId="0"/>
      <p:bldP spid="24" grpId="0"/>
      <p:bldP spid="28" grpId="0"/>
      <p:bldP spid="29" grpId="0">
        <p:tmplLst>
          <p:tmpl>
            <p:tnLst>
              <p:par>
                <p:cTn presetID="2" presetClass="entr" presetSubtype="2" decel="10000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p:tmplLst>
          <p:tmpl>
            <p:tnLst>
              <p:par>
                <p:cTn presetID="2" presetClass="entr" presetSubtype="2" decel="100000" fill="hold" nodeType="withEffect">
                  <p:stCondLst>
                    <p:cond delay="7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p:tmplLst>
          <p:tmpl>
            <p:tnLst>
              <p:par>
                <p:cTn presetID="2" presetClass="entr" presetSubtype="2" decel="100000" fill="hold" nodeType="withEffect">
                  <p:stCondLst>
                    <p:cond delay="12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Vier items met pictogrammen - versie 1">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73D5D8B4-98ED-88FE-9601-03DDED66CBB1}"/>
              </a:ext>
            </a:extLst>
          </p:cNvPr>
          <p:cNvSpPr>
            <a:spLocks noGrp="1"/>
          </p:cNvSpPr>
          <p:nvPr>
            <p:ph type="body" sz="quarter" idx="27"/>
          </p:nvPr>
        </p:nvSpPr>
        <p:spPr>
          <a:xfrm>
            <a:off x="1123950" y="1714499"/>
            <a:ext cx="10496550" cy="457161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27">
            <a:extLst>
              <a:ext uri="{FF2B5EF4-FFF2-40B4-BE49-F238E27FC236}">
                <a16:creationId xmlns:a16="http://schemas.microsoft.com/office/drawing/2014/main" id="{E7AA1CBA-59F9-099B-81D2-06328EA85CF5}"/>
              </a:ext>
            </a:extLst>
          </p:cNvPr>
          <p:cNvSpPr>
            <a:spLocks noGrp="1"/>
          </p:cNvSpPr>
          <p:nvPr>
            <p:ph type="body" sz="quarter" idx="26"/>
          </p:nvPr>
        </p:nvSpPr>
        <p:spPr>
          <a:xfrm>
            <a:off x="571500" y="571881"/>
            <a:ext cx="4419600" cy="171722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tel 1">
            <a:extLst>
              <a:ext uri="{FF2B5EF4-FFF2-40B4-BE49-F238E27FC236}">
                <a16:creationId xmlns:a16="http://schemas.microsoft.com/office/drawing/2014/main" id="{1A541825-07B9-7E0C-DA03-62BF62E98AF8}"/>
              </a:ext>
            </a:extLst>
          </p:cNvPr>
          <p:cNvSpPr>
            <a:spLocks noGrp="1"/>
          </p:cNvSpPr>
          <p:nvPr>
            <p:ph type="title"/>
          </p:nvPr>
        </p:nvSpPr>
        <p:spPr>
          <a:xfrm>
            <a:off x="821094" y="852197"/>
            <a:ext cx="3920414" cy="1156596"/>
          </a:xfrm>
        </p:spPr>
        <p:txBody>
          <a:bodyPr/>
          <a:lstStyle>
            <a:lvl1pPr>
              <a:defRPr>
                <a:solidFill>
                  <a:schemeClr val="bg1"/>
                </a:solidFill>
              </a:defRPr>
            </a:lvl1pPr>
          </a:lstStyle>
          <a:p>
            <a:r>
              <a:rPr lang="nl-NL"/>
              <a:t>Klik om stijl te bewerken</a:t>
            </a:r>
            <a:endParaRPr lang="nl-BE"/>
          </a:p>
        </p:txBody>
      </p:sp>
      <p:sp>
        <p:nvSpPr>
          <p:cNvPr id="23" name="Tijdelijke aanduiding voor afbeelding 8">
            <a:extLst>
              <a:ext uri="{FF2B5EF4-FFF2-40B4-BE49-F238E27FC236}">
                <a16:creationId xmlns:a16="http://schemas.microsoft.com/office/drawing/2014/main" id="{447A8140-C670-4D44-DAEF-D2CC311FA77D}"/>
              </a:ext>
            </a:extLst>
          </p:cNvPr>
          <p:cNvSpPr>
            <a:spLocks noGrp="1"/>
          </p:cNvSpPr>
          <p:nvPr>
            <p:ph type="pic" sz="quarter" idx="15" hasCustomPrompt="1"/>
          </p:nvPr>
        </p:nvSpPr>
        <p:spPr>
          <a:xfrm>
            <a:off x="2270868"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4" name="Tijdelijke aanduiding voor tekst 6">
            <a:extLst>
              <a:ext uri="{FF2B5EF4-FFF2-40B4-BE49-F238E27FC236}">
                <a16:creationId xmlns:a16="http://schemas.microsoft.com/office/drawing/2014/main" id="{63D6309C-6692-29F3-4CA8-28669069C7A0}"/>
              </a:ext>
            </a:extLst>
          </p:cNvPr>
          <p:cNvSpPr>
            <a:spLocks noGrp="1"/>
          </p:cNvSpPr>
          <p:nvPr>
            <p:ph type="body" sz="quarter" idx="18"/>
          </p:nvPr>
        </p:nvSpPr>
        <p:spPr>
          <a:xfrm>
            <a:off x="1681094" y="4222759"/>
            <a:ext cx="2032800" cy="1383957"/>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28" name="Tijdelijke aanduiding voor afbeelding 8">
            <a:extLst>
              <a:ext uri="{FF2B5EF4-FFF2-40B4-BE49-F238E27FC236}">
                <a16:creationId xmlns:a16="http://schemas.microsoft.com/office/drawing/2014/main" id="{CB7B50CB-2F06-1754-57F3-FB199D47DEB3}"/>
              </a:ext>
            </a:extLst>
          </p:cNvPr>
          <p:cNvSpPr>
            <a:spLocks noGrp="1"/>
          </p:cNvSpPr>
          <p:nvPr>
            <p:ph type="pic" sz="quarter" idx="19" hasCustomPrompt="1"/>
          </p:nvPr>
        </p:nvSpPr>
        <p:spPr>
          <a:xfrm>
            <a:off x="4718977"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9" name="Tijdelijke aanduiding voor tekst 6">
            <a:extLst>
              <a:ext uri="{FF2B5EF4-FFF2-40B4-BE49-F238E27FC236}">
                <a16:creationId xmlns:a16="http://schemas.microsoft.com/office/drawing/2014/main" id="{9C94AEF7-B678-DEB5-C218-694261766616}"/>
              </a:ext>
            </a:extLst>
          </p:cNvPr>
          <p:cNvSpPr>
            <a:spLocks noGrp="1"/>
          </p:cNvSpPr>
          <p:nvPr>
            <p:ph type="body" sz="quarter" idx="20"/>
          </p:nvPr>
        </p:nvSpPr>
        <p:spPr>
          <a:xfrm>
            <a:off x="4129203" y="4222759"/>
            <a:ext cx="2032800" cy="1383957"/>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0" name="Tijdelijke aanduiding voor afbeelding 8">
            <a:extLst>
              <a:ext uri="{FF2B5EF4-FFF2-40B4-BE49-F238E27FC236}">
                <a16:creationId xmlns:a16="http://schemas.microsoft.com/office/drawing/2014/main" id="{106209EE-E068-5AA9-0770-ED7D5CFF394D}"/>
              </a:ext>
            </a:extLst>
          </p:cNvPr>
          <p:cNvSpPr>
            <a:spLocks noGrp="1"/>
          </p:cNvSpPr>
          <p:nvPr>
            <p:ph type="pic" sz="quarter" idx="21" hasCustomPrompt="1"/>
          </p:nvPr>
        </p:nvSpPr>
        <p:spPr>
          <a:xfrm>
            <a:off x="7167086"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1" name="Tijdelijke aanduiding voor tekst 6">
            <a:extLst>
              <a:ext uri="{FF2B5EF4-FFF2-40B4-BE49-F238E27FC236}">
                <a16:creationId xmlns:a16="http://schemas.microsoft.com/office/drawing/2014/main" id="{FC705194-5B45-923F-41CA-51A61CD251E7}"/>
              </a:ext>
            </a:extLst>
          </p:cNvPr>
          <p:cNvSpPr>
            <a:spLocks noGrp="1"/>
          </p:cNvSpPr>
          <p:nvPr>
            <p:ph type="body" sz="quarter" idx="22"/>
          </p:nvPr>
        </p:nvSpPr>
        <p:spPr>
          <a:xfrm>
            <a:off x="6577312" y="4222759"/>
            <a:ext cx="2032800" cy="1383957"/>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2" name="Tijdelijke aanduiding voor tekst 9">
            <a:extLst>
              <a:ext uri="{FF2B5EF4-FFF2-40B4-BE49-F238E27FC236}">
                <a16:creationId xmlns:a16="http://schemas.microsoft.com/office/drawing/2014/main" id="{99E584CF-337A-4771-3D34-75C3A520C283}"/>
              </a:ext>
            </a:extLst>
          </p:cNvPr>
          <p:cNvSpPr>
            <a:spLocks noGrp="1"/>
          </p:cNvSpPr>
          <p:nvPr>
            <p:ph type="body" sz="quarter" idx="23"/>
          </p:nvPr>
        </p:nvSpPr>
        <p:spPr>
          <a:xfrm rot="5400000">
            <a:off x="2679494"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3" name="Tijdelijke aanduiding voor tekst 9">
            <a:extLst>
              <a:ext uri="{FF2B5EF4-FFF2-40B4-BE49-F238E27FC236}">
                <a16:creationId xmlns:a16="http://schemas.microsoft.com/office/drawing/2014/main" id="{3193611D-0501-E8AF-EA58-16B656B6EE23}"/>
              </a:ext>
            </a:extLst>
          </p:cNvPr>
          <p:cNvSpPr>
            <a:spLocks noGrp="1"/>
          </p:cNvSpPr>
          <p:nvPr>
            <p:ph type="body" sz="quarter" idx="25"/>
          </p:nvPr>
        </p:nvSpPr>
        <p:spPr>
          <a:xfrm rot="5400000">
            <a:off x="5120058"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4" name="Tijdelijke aanduiding voor tekst 9">
            <a:extLst>
              <a:ext uri="{FF2B5EF4-FFF2-40B4-BE49-F238E27FC236}">
                <a16:creationId xmlns:a16="http://schemas.microsoft.com/office/drawing/2014/main" id="{BBD50B1B-DB7B-CA70-9ABC-57C31F82AC39}"/>
              </a:ext>
            </a:extLst>
          </p:cNvPr>
          <p:cNvSpPr>
            <a:spLocks noGrp="1"/>
          </p:cNvSpPr>
          <p:nvPr>
            <p:ph type="body" sz="quarter" idx="53"/>
          </p:nvPr>
        </p:nvSpPr>
        <p:spPr>
          <a:xfrm rot="5400000">
            <a:off x="7575712"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5" name="Tijdelijke aanduiding voor afbeelding 8">
            <a:extLst>
              <a:ext uri="{FF2B5EF4-FFF2-40B4-BE49-F238E27FC236}">
                <a16:creationId xmlns:a16="http://schemas.microsoft.com/office/drawing/2014/main" id="{40D3F499-DBB6-51E2-AD05-AFB3235D376E}"/>
              </a:ext>
            </a:extLst>
          </p:cNvPr>
          <p:cNvSpPr>
            <a:spLocks noGrp="1"/>
          </p:cNvSpPr>
          <p:nvPr>
            <p:ph type="pic" sz="quarter" idx="54" hasCustomPrompt="1"/>
          </p:nvPr>
        </p:nvSpPr>
        <p:spPr>
          <a:xfrm>
            <a:off x="9621314"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6" name="Tijdelijke aanduiding voor tekst 6">
            <a:extLst>
              <a:ext uri="{FF2B5EF4-FFF2-40B4-BE49-F238E27FC236}">
                <a16:creationId xmlns:a16="http://schemas.microsoft.com/office/drawing/2014/main" id="{BE9388A4-830C-7378-E7B2-926DDDF1E87A}"/>
              </a:ext>
            </a:extLst>
          </p:cNvPr>
          <p:cNvSpPr>
            <a:spLocks noGrp="1"/>
          </p:cNvSpPr>
          <p:nvPr>
            <p:ph type="body" sz="quarter" idx="55"/>
          </p:nvPr>
        </p:nvSpPr>
        <p:spPr>
          <a:xfrm>
            <a:off x="9031540" y="4222759"/>
            <a:ext cx="2032800" cy="1383957"/>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7" name="Tijdelijke aanduiding voor tekst 9">
            <a:extLst>
              <a:ext uri="{FF2B5EF4-FFF2-40B4-BE49-F238E27FC236}">
                <a16:creationId xmlns:a16="http://schemas.microsoft.com/office/drawing/2014/main" id="{1B7E9EDC-36C3-E4BC-11DD-C6628B8DBED4}"/>
              </a:ext>
            </a:extLst>
          </p:cNvPr>
          <p:cNvSpPr>
            <a:spLocks noGrp="1"/>
          </p:cNvSpPr>
          <p:nvPr>
            <p:ph type="body" sz="quarter" idx="56"/>
          </p:nvPr>
        </p:nvSpPr>
        <p:spPr>
          <a:xfrm rot="5400000">
            <a:off x="10029940"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voettekst 1">
            <a:extLst>
              <a:ext uri="{FF2B5EF4-FFF2-40B4-BE49-F238E27FC236}">
                <a16:creationId xmlns:a16="http://schemas.microsoft.com/office/drawing/2014/main" id="{B44C97FA-C206-D89B-2167-7AD2C070F541}"/>
              </a:ext>
            </a:extLst>
          </p:cNvPr>
          <p:cNvSpPr>
            <a:spLocks noGrp="1"/>
          </p:cNvSpPr>
          <p:nvPr>
            <p:ph type="ftr" sz="quarter" idx="57"/>
          </p:nvPr>
        </p:nvSpPr>
        <p:spPr/>
        <p:txBody>
          <a:bodyPr/>
          <a:lstStyle/>
          <a:p>
            <a:endParaRPr lang="nl-BE" dirty="0"/>
          </a:p>
        </p:txBody>
      </p:sp>
      <p:sp>
        <p:nvSpPr>
          <p:cNvPr id="3" name="Tijdelijke aanduiding voor dianummer 2">
            <a:extLst>
              <a:ext uri="{FF2B5EF4-FFF2-40B4-BE49-F238E27FC236}">
                <a16:creationId xmlns:a16="http://schemas.microsoft.com/office/drawing/2014/main" id="{E999F545-138A-6B5B-D0C2-76A705255B82}"/>
              </a:ext>
            </a:extLst>
          </p:cNvPr>
          <p:cNvSpPr>
            <a:spLocks noGrp="1"/>
          </p:cNvSpPr>
          <p:nvPr>
            <p:ph type="sldNum" sz="quarter" idx="58"/>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627233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par>
                          <p:cTn id="17" fill="hold">
                            <p:stCondLst>
                              <p:cond delay="700"/>
                            </p:stCondLst>
                            <p:childTnLst>
                              <p:par>
                                <p:cTn id="18" presetID="53" presetClass="entr" presetSubtype="16"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32"/>
                                        </p:tgtEl>
                                        <p:attrNameLst>
                                          <p:attrName>style.visibility</p:attrName>
                                        </p:attrNameLst>
                                      </p:cBhvr>
                                      <p:to>
                                        <p:strVal val="visible"/>
                                      </p:to>
                                    </p:set>
                                    <p:animEffect transition="in" filter="barn(outVertical)">
                                      <p:cBhvr>
                                        <p:cTn id="25" dur="500"/>
                                        <p:tgtEl>
                                          <p:spTgt spid="32"/>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fade">
                                      <p:cBhvr>
                                        <p:cTn id="28" dur="500"/>
                                        <p:tgtEl>
                                          <p:spTgt spid="24">
                                            <p:txEl>
                                              <p:pRg st="0" end="0"/>
                                            </p:txEl>
                                          </p:spTgt>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16" presetClass="entr" presetSubtype="37" fill="hold" grpId="0" nodeType="withEffect">
                                  <p:stCondLst>
                                    <p:cond delay="150"/>
                                  </p:stCondLst>
                                  <p:childTnLst>
                                    <p:set>
                                      <p:cBhvr>
                                        <p:cTn id="36" dur="1" fill="hold">
                                          <p:stCondLst>
                                            <p:cond delay="0"/>
                                          </p:stCondLst>
                                        </p:cTn>
                                        <p:tgtEl>
                                          <p:spTgt spid="33"/>
                                        </p:tgtEl>
                                        <p:attrNameLst>
                                          <p:attrName>style.visibility</p:attrName>
                                        </p:attrNameLst>
                                      </p:cBhvr>
                                      <p:to>
                                        <p:strVal val="visible"/>
                                      </p:to>
                                    </p:set>
                                    <p:animEffect transition="in" filter="barn(outVertical)">
                                      <p:cBhvr>
                                        <p:cTn id="37" dur="500"/>
                                        <p:tgtEl>
                                          <p:spTgt spid="33"/>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29">
                                            <p:txEl>
                                              <p:pRg st="0" end="0"/>
                                            </p:txEl>
                                          </p:spTgt>
                                        </p:tgtEl>
                                        <p:attrNameLst>
                                          <p:attrName>style.visibility</p:attrName>
                                        </p:attrNameLst>
                                      </p:cBhvr>
                                      <p:to>
                                        <p:strVal val="visible"/>
                                      </p:to>
                                    </p:set>
                                    <p:animEffect transition="in" filter="fade">
                                      <p:cBhvr>
                                        <p:cTn id="40" dur="500"/>
                                        <p:tgtEl>
                                          <p:spTgt spid="29">
                                            <p:txEl>
                                              <p:pRg st="0" end="0"/>
                                            </p:txEl>
                                          </p:spTgt>
                                        </p:tgtEl>
                                      </p:cBhvr>
                                    </p:animEffect>
                                  </p:childTnLst>
                                </p:cTn>
                              </p:par>
                            </p:childTnLst>
                          </p:cTn>
                        </p:par>
                        <p:par>
                          <p:cTn id="41" fill="hold">
                            <p:stCondLst>
                              <p:cond delay="2300"/>
                            </p:stCondLst>
                            <p:childTnLst>
                              <p:par>
                                <p:cTn id="42" presetID="53" presetClass="entr" presetSubtype="16"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Effect transition="in" filter="fade">
                                      <p:cBhvr>
                                        <p:cTn id="46" dur="500"/>
                                        <p:tgtEl>
                                          <p:spTgt spid="30"/>
                                        </p:tgtEl>
                                      </p:cBhvr>
                                    </p:animEffect>
                                  </p:childTnLst>
                                </p:cTn>
                              </p:par>
                              <p:par>
                                <p:cTn id="47" presetID="16" presetClass="entr" presetSubtype="37" fill="hold" grpId="0" nodeType="withEffect">
                                  <p:stCondLst>
                                    <p:cond delay="150"/>
                                  </p:stCondLst>
                                  <p:childTnLst>
                                    <p:set>
                                      <p:cBhvr>
                                        <p:cTn id="48" dur="1" fill="hold">
                                          <p:stCondLst>
                                            <p:cond delay="0"/>
                                          </p:stCondLst>
                                        </p:cTn>
                                        <p:tgtEl>
                                          <p:spTgt spid="34"/>
                                        </p:tgtEl>
                                        <p:attrNameLst>
                                          <p:attrName>style.visibility</p:attrName>
                                        </p:attrNameLst>
                                      </p:cBhvr>
                                      <p:to>
                                        <p:strVal val="visible"/>
                                      </p:to>
                                    </p:set>
                                    <p:animEffect transition="in" filter="barn(outVertical)">
                                      <p:cBhvr>
                                        <p:cTn id="49" dur="500"/>
                                        <p:tgtEl>
                                          <p:spTgt spid="34"/>
                                        </p:tgtEl>
                                      </p:cBhvr>
                                    </p:animEffect>
                                  </p:childTnLst>
                                </p:cTn>
                              </p:par>
                              <p:par>
                                <p:cTn id="50" presetID="10" presetClass="entr" presetSubtype="0" fill="hold" grpId="0" nodeType="withEffect">
                                  <p:stCondLst>
                                    <p:cond delay="3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fade">
                                      <p:cBhvr>
                                        <p:cTn id="52" dur="500"/>
                                        <p:tgtEl>
                                          <p:spTgt spid="31">
                                            <p:txEl>
                                              <p:pRg st="0" end="0"/>
                                            </p:txEl>
                                          </p:spTgt>
                                        </p:tgtEl>
                                      </p:cBhvr>
                                    </p:animEffect>
                                  </p:childTnLst>
                                </p:cTn>
                              </p:par>
                            </p:childTnLst>
                          </p:cTn>
                        </p:par>
                        <p:par>
                          <p:cTn id="53" fill="hold">
                            <p:stCondLst>
                              <p:cond delay="3100"/>
                            </p:stCondLst>
                            <p:childTnLst>
                              <p:par>
                                <p:cTn id="54" presetID="53" presetClass="entr" presetSubtype="16"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500" fill="hold"/>
                                        <p:tgtEl>
                                          <p:spTgt spid="35"/>
                                        </p:tgtEl>
                                        <p:attrNameLst>
                                          <p:attrName>ppt_w</p:attrName>
                                        </p:attrNameLst>
                                      </p:cBhvr>
                                      <p:tavLst>
                                        <p:tav tm="0">
                                          <p:val>
                                            <p:fltVal val="0"/>
                                          </p:val>
                                        </p:tav>
                                        <p:tav tm="100000">
                                          <p:val>
                                            <p:strVal val="#ppt_w"/>
                                          </p:val>
                                        </p:tav>
                                      </p:tavLst>
                                    </p:anim>
                                    <p:anim calcmode="lin" valueType="num">
                                      <p:cBhvr>
                                        <p:cTn id="57" dur="500" fill="hold"/>
                                        <p:tgtEl>
                                          <p:spTgt spid="35"/>
                                        </p:tgtEl>
                                        <p:attrNameLst>
                                          <p:attrName>ppt_h</p:attrName>
                                        </p:attrNameLst>
                                      </p:cBhvr>
                                      <p:tavLst>
                                        <p:tav tm="0">
                                          <p:val>
                                            <p:fltVal val="0"/>
                                          </p:val>
                                        </p:tav>
                                        <p:tav tm="100000">
                                          <p:val>
                                            <p:strVal val="#ppt_h"/>
                                          </p:val>
                                        </p:tav>
                                      </p:tavLst>
                                    </p:anim>
                                    <p:animEffect transition="in" filter="fade">
                                      <p:cBhvr>
                                        <p:cTn id="58" dur="500"/>
                                        <p:tgtEl>
                                          <p:spTgt spid="35"/>
                                        </p:tgtEl>
                                      </p:cBhvr>
                                    </p:animEffect>
                                  </p:childTnLst>
                                </p:cTn>
                              </p:par>
                              <p:par>
                                <p:cTn id="59" presetID="16" presetClass="entr" presetSubtype="37" fill="hold" grpId="0" nodeType="withEffect">
                                  <p:stCondLst>
                                    <p:cond delay="150"/>
                                  </p:stCondLst>
                                  <p:childTnLst>
                                    <p:set>
                                      <p:cBhvr>
                                        <p:cTn id="60" dur="1" fill="hold">
                                          <p:stCondLst>
                                            <p:cond delay="0"/>
                                          </p:stCondLst>
                                        </p:cTn>
                                        <p:tgtEl>
                                          <p:spTgt spid="37"/>
                                        </p:tgtEl>
                                        <p:attrNameLst>
                                          <p:attrName>style.visibility</p:attrName>
                                        </p:attrNameLst>
                                      </p:cBhvr>
                                      <p:to>
                                        <p:strVal val="visible"/>
                                      </p:to>
                                    </p:set>
                                    <p:animEffect transition="in" filter="barn(outVertical)">
                                      <p:cBhvr>
                                        <p:cTn id="61" dur="500"/>
                                        <p:tgtEl>
                                          <p:spTgt spid="37"/>
                                        </p:tgtEl>
                                      </p:cBhvr>
                                    </p:animEffect>
                                  </p:childTnLst>
                                </p:cTn>
                              </p:par>
                              <p:par>
                                <p:cTn id="62" presetID="10" presetClass="entr" presetSubtype="0" fill="hold" grpId="0" nodeType="withEffect">
                                  <p:stCondLst>
                                    <p:cond delay="300"/>
                                  </p:stCondLst>
                                  <p:childTnLst>
                                    <p:set>
                                      <p:cBhvr>
                                        <p:cTn id="63" dur="1" fill="hold">
                                          <p:stCondLst>
                                            <p:cond delay="0"/>
                                          </p:stCondLst>
                                        </p:cTn>
                                        <p:tgtEl>
                                          <p:spTgt spid="36">
                                            <p:txEl>
                                              <p:pRg st="0" end="0"/>
                                            </p:txEl>
                                          </p:spTgt>
                                        </p:tgtEl>
                                        <p:attrNameLst>
                                          <p:attrName>style.visibility</p:attrName>
                                        </p:attrNameLst>
                                      </p:cBhvr>
                                      <p:to>
                                        <p:strVal val="visible"/>
                                      </p:to>
                                    </p:set>
                                    <p:animEffect transition="in" filter="fade">
                                      <p:cBhvr>
                                        <p:cTn id="64"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 presetClass="entr" presetSubtype="2" decel="10000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p:bldP spid="23" grpId="0"/>
      <p:bldP spid="24" grpId="0" build="p">
        <p:tmplLst>
          <p:tmpl lvl="1">
            <p:tnLst>
              <p:par>
                <p:cTn presetID="10" presetClass="entr" presetSubtype="0"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8" grpId="0"/>
      <p:bldP spid="29" grpId="0" build="p">
        <p:tmplLst>
          <p:tmpl lvl="1">
            <p:tnLst>
              <p:par>
                <p:cTn presetID="10" presetClass="entr" presetSubtype="0"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p:bldP spid="31" grpId="0" build="p">
        <p:tmplLst>
          <p:tmpl lvl="1">
            <p:tnLst>
              <p:par>
                <p:cTn presetID="10" presetClass="entr" presetSubtype="0" fill="hold" nodeType="withEffect">
                  <p:stCondLst>
                    <p:cond delay="3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tmplLst>
          <p:tmpl>
            <p:tnLst>
              <p:par>
                <p:cTn presetID="16" presetClass="entr" presetSubtype="37" fill="hold" nodeType="withEffect">
                  <p:stCondLst>
                    <p:cond delay="150"/>
                  </p:stCondLst>
                  <p:childTnLst>
                    <p:set>
                      <p:cBhvr>
                        <p:cTn dur="1" fill="hold">
                          <p:stCondLst>
                            <p:cond delay="0"/>
                          </p:stCondLst>
                        </p:cTn>
                        <p:tgtEl>
                          <p:spTgt spid="32"/>
                        </p:tgtEl>
                        <p:attrNameLst>
                          <p:attrName>style.visibility</p:attrName>
                        </p:attrNameLst>
                      </p:cBhvr>
                      <p:to>
                        <p:strVal val="visible"/>
                      </p:to>
                    </p:set>
                    <p:animEffect transition="in" filter="barn(outVertical)">
                      <p:cBhvr>
                        <p:cTn dur="500"/>
                        <p:tgtEl>
                          <p:spTgt spid="32"/>
                        </p:tgtEl>
                      </p:cBhvr>
                    </p:animEffect>
                  </p:childTnLst>
                </p:cTn>
              </p:par>
            </p:tnLst>
          </p:tmpl>
        </p:tmplLst>
      </p:bldP>
      <p:bldP spid="33" grpId="0" animBg="1">
        <p:tmplLst>
          <p:tmpl>
            <p:tnLst>
              <p:par>
                <p:cTn presetID="16" presetClass="entr" presetSubtype="37" fill="hold" nodeType="withEffect">
                  <p:stCondLst>
                    <p:cond delay="150"/>
                  </p:stCondLst>
                  <p:childTnLst>
                    <p:set>
                      <p:cBhvr>
                        <p:cTn dur="1" fill="hold">
                          <p:stCondLst>
                            <p:cond delay="0"/>
                          </p:stCondLst>
                        </p:cTn>
                        <p:tgtEl>
                          <p:spTgt spid="33"/>
                        </p:tgtEl>
                        <p:attrNameLst>
                          <p:attrName>style.visibility</p:attrName>
                        </p:attrNameLst>
                      </p:cBhvr>
                      <p:to>
                        <p:strVal val="visible"/>
                      </p:to>
                    </p:set>
                    <p:animEffect transition="in" filter="barn(outVertical)">
                      <p:cBhvr>
                        <p:cTn dur="500"/>
                        <p:tgtEl>
                          <p:spTgt spid="33"/>
                        </p:tgtEl>
                      </p:cBhvr>
                    </p:animEffect>
                  </p:childTnLst>
                </p:cTn>
              </p:par>
            </p:tnLst>
          </p:tmpl>
        </p:tmplLst>
      </p:bldP>
      <p:bldP spid="34" grpId="0" animBg="1">
        <p:tmplLst>
          <p:tmpl>
            <p:tnLst>
              <p:par>
                <p:cTn presetID="16" presetClass="entr" presetSubtype="37" fill="hold" nodeType="withEffect">
                  <p:stCondLst>
                    <p:cond delay="150"/>
                  </p:stCondLst>
                  <p:childTnLst>
                    <p:set>
                      <p:cBhvr>
                        <p:cTn dur="1" fill="hold">
                          <p:stCondLst>
                            <p:cond delay="0"/>
                          </p:stCondLst>
                        </p:cTn>
                        <p:tgtEl>
                          <p:spTgt spid="34"/>
                        </p:tgtEl>
                        <p:attrNameLst>
                          <p:attrName>style.visibility</p:attrName>
                        </p:attrNameLst>
                      </p:cBhvr>
                      <p:to>
                        <p:strVal val="visible"/>
                      </p:to>
                    </p:set>
                    <p:animEffect transition="in" filter="barn(outVertical)">
                      <p:cBhvr>
                        <p:cTn dur="500"/>
                        <p:tgtEl>
                          <p:spTgt spid="34"/>
                        </p:tgtEl>
                      </p:cBhvr>
                    </p:animEffect>
                  </p:childTnLst>
                </p:cTn>
              </p:par>
            </p:tnLst>
          </p:tmpl>
        </p:tmplLst>
      </p:bldP>
      <p:bldP spid="35" grpId="0"/>
      <p:bldP spid="36" grpId="0" build="p">
        <p:tmplLst>
          <p:tmpl lvl="1">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animBg="1">
        <p:tmplLst>
          <p:tmpl>
            <p:tnLst>
              <p:par>
                <p:cTn presetID="16" presetClass="entr" presetSubtype="37" fill="hold" nodeType="withEffect">
                  <p:stCondLst>
                    <p:cond delay="150"/>
                  </p:stCondLst>
                  <p:childTnLst>
                    <p:set>
                      <p:cBhvr>
                        <p:cTn dur="1" fill="hold">
                          <p:stCondLst>
                            <p:cond delay="0"/>
                          </p:stCondLst>
                        </p:cTn>
                        <p:tgtEl>
                          <p:spTgt spid="37"/>
                        </p:tgtEl>
                        <p:attrNameLst>
                          <p:attrName>style.visibility</p:attrName>
                        </p:attrNameLst>
                      </p:cBhvr>
                      <p:to>
                        <p:strVal val="visible"/>
                      </p:to>
                    </p:set>
                    <p:animEffect transition="in" filter="barn(outVertical)">
                      <p:cBhvr>
                        <p:cTn dur="500"/>
                        <p:tgtEl>
                          <p:spTgt spid="37"/>
                        </p:tgtEl>
                      </p:cBhvr>
                    </p:animEffect>
                  </p:childTnLst>
                </p:cTn>
              </p:par>
            </p:tnLst>
          </p:tmpl>
        </p:tmplLst>
      </p:bldP>
    </p:bldLst>
  </p:timing>
  <p:extLst>
    <p:ext uri="{DCECCB84-F9BA-43D5-87BE-67443E8EF086}">
      <p15:sldGuideLst xmlns:p15="http://schemas.microsoft.com/office/powerpoint/2012/main"/>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Vier items met pictogrammen - versi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3" name="Tijdelijke aanduiding voor voettekst 2">
            <a:extLst>
              <a:ext uri="{FF2B5EF4-FFF2-40B4-BE49-F238E27FC236}">
                <a16:creationId xmlns:a16="http://schemas.microsoft.com/office/drawing/2014/main" id="{7099A9FF-FAFE-9891-B578-F2F5B8DFACE7}"/>
              </a:ext>
            </a:extLst>
          </p:cNvPr>
          <p:cNvSpPr>
            <a:spLocks noGrp="1"/>
          </p:cNvSpPr>
          <p:nvPr>
            <p:ph type="ftr" sz="quarter" idx="29"/>
          </p:nvPr>
        </p:nvSpPr>
        <p:spPr/>
        <p:txBody>
          <a:bodyPr/>
          <a:lstStyle/>
          <a:p>
            <a:endParaRPr lang="nl-BE" dirty="0"/>
          </a:p>
        </p:txBody>
      </p:sp>
      <p:sp>
        <p:nvSpPr>
          <p:cNvPr id="4" name="Tijdelijke aanduiding voor dianummer 3">
            <a:extLst>
              <a:ext uri="{FF2B5EF4-FFF2-40B4-BE49-F238E27FC236}">
                <a16:creationId xmlns:a16="http://schemas.microsoft.com/office/drawing/2014/main" id="{2FBA0257-8B6D-ECC6-5056-7433133F4F1E}"/>
              </a:ext>
            </a:extLst>
          </p:cNvPr>
          <p:cNvSpPr>
            <a:spLocks noGrp="1"/>
          </p:cNvSpPr>
          <p:nvPr>
            <p:ph type="sldNum" sz="quarter" idx="30"/>
          </p:nvPr>
        </p:nvSpPr>
        <p:spPr/>
        <p:txBody>
          <a:bodyPr/>
          <a:lstStyle/>
          <a:p>
            <a:fld id="{6008D383-A939-4037-8B54-952B3017155F}" type="slidenum">
              <a:rPr lang="nl-BE" smtClean="0"/>
              <a:pPr/>
              <a:t>‹nr.›</a:t>
            </a:fld>
            <a:endParaRPr lang="nl-BE" dirty="0"/>
          </a:p>
        </p:txBody>
      </p:sp>
      <p:sp>
        <p:nvSpPr>
          <p:cNvPr id="27" name="Tijdelijke aanduiding voor afbeelding 8">
            <a:extLst>
              <a:ext uri="{FF2B5EF4-FFF2-40B4-BE49-F238E27FC236}">
                <a16:creationId xmlns:a16="http://schemas.microsoft.com/office/drawing/2014/main" id="{36AA3511-2948-C8C1-4CCC-5205C00C84A4}"/>
              </a:ext>
            </a:extLst>
          </p:cNvPr>
          <p:cNvSpPr>
            <a:spLocks noGrp="1"/>
          </p:cNvSpPr>
          <p:nvPr>
            <p:ph type="pic" sz="quarter" idx="31" hasCustomPrompt="1"/>
          </p:nvPr>
        </p:nvSpPr>
        <p:spPr>
          <a:xfrm>
            <a:off x="1674975"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8" name="Tijdelijke aanduiding voor tekst 6">
            <a:extLst>
              <a:ext uri="{FF2B5EF4-FFF2-40B4-BE49-F238E27FC236}">
                <a16:creationId xmlns:a16="http://schemas.microsoft.com/office/drawing/2014/main" id="{43AFD1DC-5A0C-FA08-7033-9C88172E7371}"/>
              </a:ext>
            </a:extLst>
          </p:cNvPr>
          <p:cNvSpPr>
            <a:spLocks noGrp="1"/>
          </p:cNvSpPr>
          <p:nvPr>
            <p:ph type="body" sz="quarter" idx="32"/>
          </p:nvPr>
        </p:nvSpPr>
        <p:spPr>
          <a:xfrm>
            <a:off x="1085201" y="4222759"/>
            <a:ext cx="2032800"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29" name="Tijdelijke aanduiding voor afbeelding 8">
            <a:extLst>
              <a:ext uri="{FF2B5EF4-FFF2-40B4-BE49-F238E27FC236}">
                <a16:creationId xmlns:a16="http://schemas.microsoft.com/office/drawing/2014/main" id="{A9097848-9107-7A20-2F7D-40EC2F966B8E}"/>
              </a:ext>
            </a:extLst>
          </p:cNvPr>
          <p:cNvSpPr>
            <a:spLocks noGrp="1"/>
          </p:cNvSpPr>
          <p:nvPr>
            <p:ph type="pic" sz="quarter" idx="19" hasCustomPrompt="1"/>
          </p:nvPr>
        </p:nvSpPr>
        <p:spPr>
          <a:xfrm>
            <a:off x="4323755"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0" name="Tijdelijke aanduiding voor tekst 6">
            <a:extLst>
              <a:ext uri="{FF2B5EF4-FFF2-40B4-BE49-F238E27FC236}">
                <a16:creationId xmlns:a16="http://schemas.microsoft.com/office/drawing/2014/main" id="{8A4CDF85-0270-1B39-9641-9CDD81608708}"/>
              </a:ext>
            </a:extLst>
          </p:cNvPr>
          <p:cNvSpPr>
            <a:spLocks noGrp="1"/>
          </p:cNvSpPr>
          <p:nvPr>
            <p:ph type="body" sz="quarter" idx="20"/>
          </p:nvPr>
        </p:nvSpPr>
        <p:spPr>
          <a:xfrm>
            <a:off x="3733981" y="4222759"/>
            <a:ext cx="2032800"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1" name="Tijdelijke aanduiding voor afbeelding 8">
            <a:extLst>
              <a:ext uri="{FF2B5EF4-FFF2-40B4-BE49-F238E27FC236}">
                <a16:creationId xmlns:a16="http://schemas.microsoft.com/office/drawing/2014/main" id="{FC2AE2A9-5958-80F6-D395-7BE275489581}"/>
              </a:ext>
            </a:extLst>
          </p:cNvPr>
          <p:cNvSpPr>
            <a:spLocks noGrp="1"/>
          </p:cNvSpPr>
          <p:nvPr>
            <p:ph type="pic" sz="quarter" idx="21" hasCustomPrompt="1"/>
          </p:nvPr>
        </p:nvSpPr>
        <p:spPr>
          <a:xfrm>
            <a:off x="6972535"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2" name="Tijdelijke aanduiding voor tekst 6">
            <a:extLst>
              <a:ext uri="{FF2B5EF4-FFF2-40B4-BE49-F238E27FC236}">
                <a16:creationId xmlns:a16="http://schemas.microsoft.com/office/drawing/2014/main" id="{DCEB54E4-EAD5-8264-9FCE-B009763AB3D2}"/>
              </a:ext>
            </a:extLst>
          </p:cNvPr>
          <p:cNvSpPr>
            <a:spLocks noGrp="1"/>
          </p:cNvSpPr>
          <p:nvPr>
            <p:ph type="body" sz="quarter" idx="22"/>
          </p:nvPr>
        </p:nvSpPr>
        <p:spPr>
          <a:xfrm>
            <a:off x="6382761" y="4222759"/>
            <a:ext cx="2032800"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3" name="Tijdelijke aanduiding voor tekst 9">
            <a:extLst>
              <a:ext uri="{FF2B5EF4-FFF2-40B4-BE49-F238E27FC236}">
                <a16:creationId xmlns:a16="http://schemas.microsoft.com/office/drawing/2014/main" id="{FB9BB714-1174-164A-E8EC-A0743FD8D462}"/>
              </a:ext>
            </a:extLst>
          </p:cNvPr>
          <p:cNvSpPr>
            <a:spLocks noGrp="1"/>
          </p:cNvSpPr>
          <p:nvPr>
            <p:ph type="body" sz="quarter" idx="33"/>
          </p:nvPr>
        </p:nvSpPr>
        <p:spPr>
          <a:xfrm rot="5400000">
            <a:off x="2083601"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4" name="Tijdelijke aanduiding voor tekst 9">
            <a:extLst>
              <a:ext uri="{FF2B5EF4-FFF2-40B4-BE49-F238E27FC236}">
                <a16:creationId xmlns:a16="http://schemas.microsoft.com/office/drawing/2014/main" id="{087047BD-AF68-36F8-46BA-7EB9668B1886}"/>
              </a:ext>
            </a:extLst>
          </p:cNvPr>
          <p:cNvSpPr>
            <a:spLocks noGrp="1"/>
          </p:cNvSpPr>
          <p:nvPr>
            <p:ph type="body" sz="quarter" idx="25"/>
          </p:nvPr>
        </p:nvSpPr>
        <p:spPr>
          <a:xfrm rot="5400000">
            <a:off x="4732381"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5" name="Tijdelijke aanduiding voor tekst 9">
            <a:extLst>
              <a:ext uri="{FF2B5EF4-FFF2-40B4-BE49-F238E27FC236}">
                <a16:creationId xmlns:a16="http://schemas.microsoft.com/office/drawing/2014/main" id="{3271476B-E3BE-A190-8DA6-652BF34225C6}"/>
              </a:ext>
            </a:extLst>
          </p:cNvPr>
          <p:cNvSpPr>
            <a:spLocks noGrp="1"/>
          </p:cNvSpPr>
          <p:nvPr>
            <p:ph type="body" sz="quarter" idx="53"/>
          </p:nvPr>
        </p:nvSpPr>
        <p:spPr>
          <a:xfrm rot="5400000">
            <a:off x="7381161"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6" name="Tijdelijke aanduiding voor afbeelding 8">
            <a:extLst>
              <a:ext uri="{FF2B5EF4-FFF2-40B4-BE49-F238E27FC236}">
                <a16:creationId xmlns:a16="http://schemas.microsoft.com/office/drawing/2014/main" id="{5BECE83F-1210-A4C8-E611-7FAC168B1B83}"/>
              </a:ext>
            </a:extLst>
          </p:cNvPr>
          <p:cNvSpPr>
            <a:spLocks noGrp="1"/>
          </p:cNvSpPr>
          <p:nvPr>
            <p:ph type="pic" sz="quarter" idx="54" hasCustomPrompt="1"/>
          </p:nvPr>
        </p:nvSpPr>
        <p:spPr>
          <a:xfrm>
            <a:off x="9621314"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7" name="Tijdelijke aanduiding voor tekst 6">
            <a:extLst>
              <a:ext uri="{FF2B5EF4-FFF2-40B4-BE49-F238E27FC236}">
                <a16:creationId xmlns:a16="http://schemas.microsoft.com/office/drawing/2014/main" id="{58CC90F8-803C-93BB-F4FE-BF28CBD144FA}"/>
              </a:ext>
            </a:extLst>
          </p:cNvPr>
          <p:cNvSpPr>
            <a:spLocks noGrp="1"/>
          </p:cNvSpPr>
          <p:nvPr>
            <p:ph type="body" sz="quarter" idx="55"/>
          </p:nvPr>
        </p:nvSpPr>
        <p:spPr>
          <a:xfrm>
            <a:off x="9031540" y="4222759"/>
            <a:ext cx="2032800" cy="72420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8" name="Tijdelijke aanduiding voor tekst 9">
            <a:extLst>
              <a:ext uri="{FF2B5EF4-FFF2-40B4-BE49-F238E27FC236}">
                <a16:creationId xmlns:a16="http://schemas.microsoft.com/office/drawing/2014/main" id="{7A2E9753-D6F7-221E-69CC-F52B743A9E63}"/>
              </a:ext>
            </a:extLst>
          </p:cNvPr>
          <p:cNvSpPr>
            <a:spLocks noGrp="1"/>
          </p:cNvSpPr>
          <p:nvPr>
            <p:ph type="body" sz="quarter" idx="56"/>
          </p:nvPr>
        </p:nvSpPr>
        <p:spPr>
          <a:xfrm rot="5400000">
            <a:off x="10029940"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Tree>
    <p:extLst>
      <p:ext uri="{BB962C8B-B14F-4D97-AF65-F5344CB8AC3E}">
        <p14:creationId xmlns:p14="http://schemas.microsoft.com/office/powerpoint/2010/main" val="2406518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par>
                                <p:cTn id="14" presetID="16" presetClass="entr" presetSubtype="37" fill="hold" grpId="0" nodeType="withEffect">
                                  <p:stCondLst>
                                    <p:cond delay="150"/>
                                  </p:stCondLst>
                                  <p:childTnLst>
                                    <p:set>
                                      <p:cBhvr>
                                        <p:cTn id="15" dur="1" fill="hold">
                                          <p:stCondLst>
                                            <p:cond delay="0"/>
                                          </p:stCondLst>
                                        </p:cTn>
                                        <p:tgtEl>
                                          <p:spTgt spid="33"/>
                                        </p:tgtEl>
                                        <p:attrNameLst>
                                          <p:attrName>style.visibility</p:attrName>
                                        </p:attrNameLst>
                                      </p:cBhvr>
                                      <p:to>
                                        <p:strVal val="visible"/>
                                      </p:to>
                                    </p:set>
                                    <p:animEffect transition="in" filter="barn(outVertical)">
                                      <p:cBhvr>
                                        <p:cTn id="16" dur="500"/>
                                        <p:tgtEl>
                                          <p:spTgt spid="3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fade">
                                      <p:cBhvr>
                                        <p:cTn id="19" dur="500"/>
                                        <p:tgtEl>
                                          <p:spTgt spid="28">
                                            <p:txEl>
                                              <p:pRg st="0" end="0"/>
                                            </p:txEl>
                                          </p:spTgt>
                                        </p:tgtEl>
                                      </p:cBhvr>
                                    </p:animEffect>
                                  </p:childTnLst>
                                </p:cTn>
                              </p:par>
                            </p:childTnLst>
                          </p:cTn>
                        </p:par>
                        <p:par>
                          <p:cTn id="20" fill="hold">
                            <p:stCondLst>
                              <p:cond delay="1300"/>
                            </p:stCondLst>
                            <p:childTnLst>
                              <p:par>
                                <p:cTn id="21" presetID="53" presetClass="entr" presetSubtype="16"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animEffect transition="in" filter="fade">
                                      <p:cBhvr>
                                        <p:cTn id="25" dur="500"/>
                                        <p:tgtEl>
                                          <p:spTgt spid="29"/>
                                        </p:tgtEl>
                                      </p:cBhvr>
                                    </p:animEffect>
                                  </p:childTnLst>
                                </p:cTn>
                              </p:par>
                              <p:par>
                                <p:cTn id="26" presetID="16" presetClass="entr" presetSubtype="37" fill="hold" grpId="0" nodeType="withEffect">
                                  <p:stCondLst>
                                    <p:cond delay="150"/>
                                  </p:stCondLst>
                                  <p:childTnLst>
                                    <p:set>
                                      <p:cBhvr>
                                        <p:cTn id="27" dur="1" fill="hold">
                                          <p:stCondLst>
                                            <p:cond delay="0"/>
                                          </p:stCondLst>
                                        </p:cTn>
                                        <p:tgtEl>
                                          <p:spTgt spid="34"/>
                                        </p:tgtEl>
                                        <p:attrNameLst>
                                          <p:attrName>style.visibility</p:attrName>
                                        </p:attrNameLst>
                                      </p:cBhvr>
                                      <p:to>
                                        <p:strVal val="visible"/>
                                      </p:to>
                                    </p:set>
                                    <p:animEffect transition="in" filter="barn(outVertical)">
                                      <p:cBhvr>
                                        <p:cTn id="28" dur="500"/>
                                        <p:tgtEl>
                                          <p:spTgt spid="34"/>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fade">
                                      <p:cBhvr>
                                        <p:cTn id="31" dur="500"/>
                                        <p:tgtEl>
                                          <p:spTgt spid="30">
                                            <p:txEl>
                                              <p:pRg st="0" end="0"/>
                                            </p:txEl>
                                          </p:spTgt>
                                        </p:tgtEl>
                                      </p:cBhvr>
                                    </p:animEffect>
                                  </p:childTnLst>
                                </p:cTn>
                              </p:par>
                            </p:childTnLst>
                          </p:cTn>
                        </p:par>
                        <p:par>
                          <p:cTn id="32" fill="hold">
                            <p:stCondLst>
                              <p:cond delay="2100"/>
                            </p:stCondLst>
                            <p:childTnLst>
                              <p:par>
                                <p:cTn id="33" presetID="53" presetClass="entr" presetSubtype="16"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par>
                                <p:cTn id="38" presetID="16" presetClass="entr" presetSubtype="37" fill="hold" grpId="0" nodeType="withEffect">
                                  <p:stCondLst>
                                    <p:cond delay="150"/>
                                  </p:stCondLst>
                                  <p:childTnLst>
                                    <p:set>
                                      <p:cBhvr>
                                        <p:cTn id="39" dur="1" fill="hold">
                                          <p:stCondLst>
                                            <p:cond delay="0"/>
                                          </p:stCondLst>
                                        </p:cTn>
                                        <p:tgtEl>
                                          <p:spTgt spid="35"/>
                                        </p:tgtEl>
                                        <p:attrNameLst>
                                          <p:attrName>style.visibility</p:attrName>
                                        </p:attrNameLst>
                                      </p:cBhvr>
                                      <p:to>
                                        <p:strVal val="visible"/>
                                      </p:to>
                                    </p:set>
                                    <p:animEffect transition="in" filter="barn(outVertical)">
                                      <p:cBhvr>
                                        <p:cTn id="40" dur="500"/>
                                        <p:tgtEl>
                                          <p:spTgt spid="35"/>
                                        </p:tgtEl>
                                      </p:cBhvr>
                                    </p:animEffect>
                                  </p:childTnLst>
                                </p:cTn>
                              </p:par>
                              <p:par>
                                <p:cTn id="41" presetID="10" presetClass="entr" presetSubtype="0" fill="hold" grpId="0" nodeType="withEffect">
                                  <p:stCondLst>
                                    <p:cond delay="300"/>
                                  </p:stCondLst>
                                  <p:childTnLst>
                                    <p:set>
                                      <p:cBhvr>
                                        <p:cTn id="42" dur="1" fill="hold">
                                          <p:stCondLst>
                                            <p:cond delay="0"/>
                                          </p:stCondLst>
                                        </p:cTn>
                                        <p:tgtEl>
                                          <p:spTgt spid="32">
                                            <p:txEl>
                                              <p:pRg st="0" end="0"/>
                                            </p:txEl>
                                          </p:spTgt>
                                        </p:tgtEl>
                                        <p:attrNameLst>
                                          <p:attrName>style.visibility</p:attrName>
                                        </p:attrNameLst>
                                      </p:cBhvr>
                                      <p:to>
                                        <p:strVal val="visible"/>
                                      </p:to>
                                    </p:set>
                                    <p:animEffect transition="in" filter="fade">
                                      <p:cBhvr>
                                        <p:cTn id="43" dur="500"/>
                                        <p:tgtEl>
                                          <p:spTgt spid="32">
                                            <p:txEl>
                                              <p:pRg st="0" end="0"/>
                                            </p:txEl>
                                          </p:spTgt>
                                        </p:tgtEl>
                                      </p:cBhvr>
                                    </p:animEffect>
                                  </p:childTnLst>
                                </p:cTn>
                              </p:par>
                            </p:childTnLst>
                          </p:cTn>
                        </p:par>
                        <p:par>
                          <p:cTn id="44" fill="hold">
                            <p:stCondLst>
                              <p:cond delay="2900"/>
                            </p:stCondLst>
                            <p:childTnLst>
                              <p:par>
                                <p:cTn id="45" presetID="53" presetClass="entr" presetSubtype="16"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6" presetClass="entr" presetSubtype="37" fill="hold" grpId="0" nodeType="withEffect">
                                  <p:stCondLst>
                                    <p:cond delay="150"/>
                                  </p:stCondLst>
                                  <p:childTnLst>
                                    <p:set>
                                      <p:cBhvr>
                                        <p:cTn id="51" dur="1" fill="hold">
                                          <p:stCondLst>
                                            <p:cond delay="0"/>
                                          </p:stCondLst>
                                        </p:cTn>
                                        <p:tgtEl>
                                          <p:spTgt spid="38"/>
                                        </p:tgtEl>
                                        <p:attrNameLst>
                                          <p:attrName>style.visibility</p:attrName>
                                        </p:attrNameLst>
                                      </p:cBhvr>
                                      <p:to>
                                        <p:strVal val="visible"/>
                                      </p:to>
                                    </p:set>
                                    <p:animEffect transition="in" filter="barn(outVertical)">
                                      <p:cBhvr>
                                        <p:cTn id="52" dur="500"/>
                                        <p:tgtEl>
                                          <p:spTgt spid="38"/>
                                        </p:tgtEl>
                                      </p:cBhvr>
                                    </p:animEffect>
                                  </p:childTnLst>
                                </p:cTn>
                              </p:par>
                              <p:par>
                                <p:cTn id="53" presetID="10" presetClass="entr" presetSubtype="0" fill="hold" grpId="0" nodeType="withEffect">
                                  <p:stCondLst>
                                    <p:cond delay="300"/>
                                  </p:stCondLst>
                                  <p:childTnLst>
                                    <p:set>
                                      <p:cBhvr>
                                        <p:cTn id="54" dur="1" fill="hold">
                                          <p:stCondLst>
                                            <p:cond delay="0"/>
                                          </p:stCondLst>
                                        </p:cTn>
                                        <p:tgtEl>
                                          <p:spTgt spid="37">
                                            <p:txEl>
                                              <p:pRg st="0" end="0"/>
                                            </p:txEl>
                                          </p:spTgt>
                                        </p:tgtEl>
                                        <p:attrNameLst>
                                          <p:attrName>style.visibility</p:attrName>
                                        </p:attrNameLst>
                                      </p:cBhvr>
                                      <p:to>
                                        <p:strVal val="visible"/>
                                      </p:to>
                                    </p:set>
                                    <p:animEffect transition="in" filter="fade">
                                      <p:cBhvr>
                                        <p:cTn id="55"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28" grpId="0" build="p">
        <p:tmplLst>
          <p:tmpl lvl="1">
            <p:tnLst>
              <p:par>
                <p:cTn presetID="10" presetClass="entr" presetSubtype="0" fill="hold" nodeType="withEffect">
                  <p:stCondLst>
                    <p:cond delay="3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p:bldP spid="30" grpId="0" build="p">
        <p:tmplLst>
          <p:tmpl lvl="1">
            <p:tnLst>
              <p:par>
                <p:cTn presetID="10" presetClass="entr" presetSubtype="0" fill="hold" nodeType="withEffect">
                  <p:stCondLst>
                    <p:cond delay="3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p:bldP spid="32" grpId="0" build="p">
        <p:tmplLst>
          <p:tmpl lvl="1">
            <p:tnLst>
              <p:par>
                <p:cTn presetID="10" presetClass="entr" presetSubtype="0"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animBg="1">
        <p:tmplLst>
          <p:tmpl>
            <p:tnLst>
              <p:par>
                <p:cTn presetID="16" presetClass="entr" presetSubtype="37" fill="hold" nodeType="withEffect">
                  <p:stCondLst>
                    <p:cond delay="150"/>
                  </p:stCondLst>
                  <p:childTnLst>
                    <p:set>
                      <p:cBhvr>
                        <p:cTn dur="1" fill="hold">
                          <p:stCondLst>
                            <p:cond delay="0"/>
                          </p:stCondLst>
                        </p:cTn>
                        <p:tgtEl>
                          <p:spTgt spid="33"/>
                        </p:tgtEl>
                        <p:attrNameLst>
                          <p:attrName>style.visibility</p:attrName>
                        </p:attrNameLst>
                      </p:cBhvr>
                      <p:to>
                        <p:strVal val="visible"/>
                      </p:to>
                    </p:set>
                    <p:animEffect transition="in" filter="barn(outVertical)">
                      <p:cBhvr>
                        <p:cTn dur="500"/>
                        <p:tgtEl>
                          <p:spTgt spid="33"/>
                        </p:tgtEl>
                      </p:cBhvr>
                    </p:animEffect>
                  </p:childTnLst>
                </p:cTn>
              </p:par>
            </p:tnLst>
          </p:tmpl>
        </p:tmplLst>
      </p:bldP>
      <p:bldP spid="34" grpId="0" animBg="1">
        <p:tmplLst>
          <p:tmpl>
            <p:tnLst>
              <p:par>
                <p:cTn presetID="16" presetClass="entr" presetSubtype="37" fill="hold" nodeType="withEffect">
                  <p:stCondLst>
                    <p:cond delay="150"/>
                  </p:stCondLst>
                  <p:childTnLst>
                    <p:set>
                      <p:cBhvr>
                        <p:cTn dur="1" fill="hold">
                          <p:stCondLst>
                            <p:cond delay="0"/>
                          </p:stCondLst>
                        </p:cTn>
                        <p:tgtEl>
                          <p:spTgt spid="34"/>
                        </p:tgtEl>
                        <p:attrNameLst>
                          <p:attrName>style.visibility</p:attrName>
                        </p:attrNameLst>
                      </p:cBhvr>
                      <p:to>
                        <p:strVal val="visible"/>
                      </p:to>
                    </p:set>
                    <p:animEffect transition="in" filter="barn(outVertical)">
                      <p:cBhvr>
                        <p:cTn dur="500"/>
                        <p:tgtEl>
                          <p:spTgt spid="34"/>
                        </p:tgtEl>
                      </p:cBhvr>
                    </p:animEffect>
                  </p:childTnLst>
                </p:cTn>
              </p:par>
            </p:tnLst>
          </p:tmpl>
        </p:tmplLst>
      </p:bldP>
      <p:bldP spid="35" grpId="0" animBg="1">
        <p:tmplLst>
          <p:tmpl>
            <p:tnLst>
              <p:par>
                <p:cTn presetID="16" presetClass="entr" presetSubtype="37" fill="hold" nodeType="withEffect">
                  <p:stCondLst>
                    <p:cond delay="150"/>
                  </p:stCondLst>
                  <p:childTnLst>
                    <p:set>
                      <p:cBhvr>
                        <p:cTn dur="1" fill="hold">
                          <p:stCondLst>
                            <p:cond delay="0"/>
                          </p:stCondLst>
                        </p:cTn>
                        <p:tgtEl>
                          <p:spTgt spid="35"/>
                        </p:tgtEl>
                        <p:attrNameLst>
                          <p:attrName>style.visibility</p:attrName>
                        </p:attrNameLst>
                      </p:cBhvr>
                      <p:to>
                        <p:strVal val="visible"/>
                      </p:to>
                    </p:set>
                    <p:animEffect transition="in" filter="barn(outVertical)">
                      <p:cBhvr>
                        <p:cTn dur="500"/>
                        <p:tgtEl>
                          <p:spTgt spid="35"/>
                        </p:tgtEl>
                      </p:cBhvr>
                    </p:animEffect>
                  </p:childTnLst>
                </p:cTn>
              </p:par>
            </p:tnLst>
          </p:tmpl>
        </p:tmplLst>
      </p:bldP>
      <p:bldP spid="36" grpId="0"/>
      <p:bldP spid="37" grpId="0" build="p">
        <p:tmplLst>
          <p:tmpl lvl="1">
            <p:tnLst>
              <p:par>
                <p:cTn presetID="10" presetClass="entr" presetSubtype="0" fill="hold" nodeType="withEffect">
                  <p:stCondLst>
                    <p:cond delay="3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animBg="1">
        <p:tmplLst>
          <p:tmpl>
            <p:tnLst>
              <p:par>
                <p:cTn presetID="16" presetClass="entr" presetSubtype="37" fill="hold" nodeType="withEffect">
                  <p:stCondLst>
                    <p:cond delay="150"/>
                  </p:stCondLst>
                  <p:childTnLst>
                    <p:set>
                      <p:cBhvr>
                        <p:cTn dur="1" fill="hold">
                          <p:stCondLst>
                            <p:cond delay="0"/>
                          </p:stCondLst>
                        </p:cTn>
                        <p:tgtEl>
                          <p:spTgt spid="38"/>
                        </p:tgtEl>
                        <p:attrNameLst>
                          <p:attrName>style.visibility</p:attrName>
                        </p:attrNameLst>
                      </p:cBhvr>
                      <p:to>
                        <p:strVal val="visible"/>
                      </p:to>
                    </p:set>
                    <p:animEffect transition="in" filter="barn(outVertical)">
                      <p:cBhvr>
                        <p:cTn dur="500"/>
                        <p:tgtEl>
                          <p:spTgt spid="38"/>
                        </p:tgtEl>
                      </p:cBhvr>
                    </p:animEffect>
                  </p:childTnLst>
                </p:cTn>
              </p:par>
            </p:tnLst>
          </p:tmpl>
        </p:tmplLst>
      </p:bldP>
    </p:bld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Vier items met pictogrammen - versie 3">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2209800" cy="3429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17901"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4301" y="2286001"/>
            <a:ext cx="2209800" cy="3429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10699"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260532"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781723" y="4210727"/>
            <a:ext cx="1810870" cy="1012463"/>
          </a:xfrm>
          <a:prstGeom prst="rect">
            <a:avLst/>
          </a:prstGeom>
        </p:spPr>
        <p:txBody>
          <a:bodyPr anchor="t">
            <a:normAutofit/>
          </a:bodyPr>
          <a:lstStyle>
            <a:lvl1pPr marL="0" indent="0" algn="ctr">
              <a:buNone/>
              <a:defRPr sz="1600">
                <a:solidFill>
                  <a:schemeClr val="bg1"/>
                </a:solidFill>
              </a:defRPr>
            </a:lvl1pPr>
          </a:lstStyle>
          <a:p>
            <a:pPr lvl="0"/>
            <a:r>
              <a:rPr lang="nl-NL" dirty="0"/>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1669158"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4288164"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3809355"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4696790"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7142574"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6663765" y="4210727"/>
            <a:ext cx="1810870" cy="1012463"/>
          </a:xfrm>
          <a:prstGeom prst="rect">
            <a:avLst/>
          </a:prstGeom>
        </p:spPr>
        <p:txBody>
          <a:bodyPr anchor="t">
            <a:normAutofit/>
          </a:bodyPr>
          <a:lstStyle>
            <a:lvl1pPr marL="0" indent="0" algn="ctr">
              <a:buNone/>
              <a:defRPr sz="1600">
                <a:solidFill>
                  <a:schemeClr val="bg1"/>
                </a:solidFill>
              </a:defRPr>
            </a:lvl1pPr>
          </a:lstStyle>
          <a:p>
            <a:pPr lvl="0"/>
            <a:r>
              <a:rPr lang="nl-NL" dirty="0"/>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7551200"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afbeelding 8">
            <a:extLst>
              <a:ext uri="{FF2B5EF4-FFF2-40B4-BE49-F238E27FC236}">
                <a16:creationId xmlns:a16="http://schemas.microsoft.com/office/drawing/2014/main" id="{0D97DEB1-2D34-21F7-D6D1-B105BEA7F943}"/>
              </a:ext>
            </a:extLst>
          </p:cNvPr>
          <p:cNvSpPr>
            <a:spLocks noGrp="1"/>
          </p:cNvSpPr>
          <p:nvPr>
            <p:ph type="pic" sz="quarter" idx="37" hasCustomPrompt="1"/>
          </p:nvPr>
        </p:nvSpPr>
        <p:spPr>
          <a:xfrm>
            <a:off x="10088973"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9610164"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8" name="Tijdelijke aanduiding voor tekst 9">
            <a:extLst>
              <a:ext uri="{FF2B5EF4-FFF2-40B4-BE49-F238E27FC236}">
                <a16:creationId xmlns:a16="http://schemas.microsoft.com/office/drawing/2014/main" id="{297B1F5B-D4F6-4AA5-562F-0A0655D03286}"/>
              </a:ext>
            </a:extLst>
          </p:cNvPr>
          <p:cNvSpPr>
            <a:spLocks noGrp="1"/>
          </p:cNvSpPr>
          <p:nvPr>
            <p:ph type="body" sz="quarter" idx="39"/>
          </p:nvPr>
        </p:nvSpPr>
        <p:spPr>
          <a:xfrm rot="5400000">
            <a:off x="10497599"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voettekst 18">
            <a:extLst>
              <a:ext uri="{FF2B5EF4-FFF2-40B4-BE49-F238E27FC236}">
                <a16:creationId xmlns:a16="http://schemas.microsoft.com/office/drawing/2014/main" id="{EE8012D4-9C24-E41C-31A4-71DF7F069776}"/>
              </a:ext>
            </a:extLst>
          </p:cNvPr>
          <p:cNvSpPr>
            <a:spLocks noGrp="1"/>
          </p:cNvSpPr>
          <p:nvPr>
            <p:ph type="ftr" sz="quarter" idx="40"/>
          </p:nvPr>
        </p:nvSpPr>
        <p:spPr/>
        <p:txBody>
          <a:bodyPr/>
          <a:lstStyle/>
          <a:p>
            <a:endParaRPr lang="nl-BE" dirty="0"/>
          </a:p>
        </p:txBody>
      </p:sp>
      <p:sp>
        <p:nvSpPr>
          <p:cNvPr id="20" name="Tijdelijke aanduiding voor dianummer 19">
            <a:extLst>
              <a:ext uri="{FF2B5EF4-FFF2-40B4-BE49-F238E27FC236}">
                <a16:creationId xmlns:a16="http://schemas.microsoft.com/office/drawing/2014/main" id="{77461A89-3CB0-964D-F0A4-608893F7C168}"/>
              </a:ext>
            </a:extLst>
          </p:cNvPr>
          <p:cNvSpPr>
            <a:spLocks noGrp="1"/>
          </p:cNvSpPr>
          <p:nvPr>
            <p:ph type="sldNum" sz="quarter" idx="4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632076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16" presetClass="entr" presetSubtype="37" fill="hold" grpId="0" nodeType="withEffect">
                                  <p:stCondLst>
                                    <p:cond delay="15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fade">
                                      <p:cBhvr>
                                        <p:cTn id="60" dur="500"/>
                                        <p:tgtEl>
                                          <p:spTgt spid="14">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decel="10000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par>
                                <p:cTn id="73" presetID="16" presetClass="entr" presetSubtype="37" fill="hold" grpId="0" nodeType="withEffect">
                                  <p:stCondLst>
                                    <p:cond delay="150"/>
                                  </p:stCondLst>
                                  <p:childTnLst>
                                    <p:set>
                                      <p:cBhvr>
                                        <p:cTn id="74" dur="1" fill="hold">
                                          <p:stCondLst>
                                            <p:cond delay="0"/>
                                          </p:stCondLst>
                                        </p:cTn>
                                        <p:tgtEl>
                                          <p:spTgt spid="18"/>
                                        </p:tgtEl>
                                        <p:attrNameLst>
                                          <p:attrName>style.visibility</p:attrName>
                                        </p:attrNameLst>
                                      </p:cBhvr>
                                      <p:to>
                                        <p:strVal val="visible"/>
                                      </p:to>
                                    </p:set>
                                    <p:animEffect transition="in" filter="barn(outVertical)">
                                      <p:cBhvr>
                                        <p:cTn id="75" dur="500"/>
                                        <p:tgtEl>
                                          <p:spTgt spid="18"/>
                                        </p:tgtEl>
                                      </p:cBhvr>
                                    </p:animEffect>
                                  </p:childTnLst>
                                </p:cTn>
                              </p:par>
                              <p:par>
                                <p:cTn id="76" presetID="10" presetClass="entr" presetSubtype="0" fill="hold" grpId="0" nodeType="withEffect">
                                  <p:stCondLst>
                                    <p:cond delay="300"/>
                                  </p:stCondLst>
                                  <p:childTnLst>
                                    <p:set>
                                      <p:cBhvr>
                                        <p:cTn id="77" dur="1" fill="hold">
                                          <p:stCondLst>
                                            <p:cond delay="0"/>
                                          </p:stCondLst>
                                        </p:cTn>
                                        <p:tgtEl>
                                          <p:spTgt spid="17">
                                            <p:txEl>
                                              <p:pRg st="0" end="0"/>
                                            </p:txEl>
                                          </p:spTgt>
                                        </p:tgtEl>
                                        <p:attrNameLst>
                                          <p:attrName>style.visibility</p:attrName>
                                        </p:attrNameLst>
                                      </p:cBhvr>
                                      <p:to>
                                        <p:strVal val="visible"/>
                                      </p:to>
                                    </p:set>
                                    <p:animEffect transition="in" filter="fade">
                                      <p:cBhvr>
                                        <p:cTn id="7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P spid="16" grpId="0"/>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6" presetClass="entr" presetSubtype="37" fill="hold" nodeType="withEffect">
                  <p:stCondLst>
                    <p:cond delay="15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tems">
    <p:bg>
      <p:bgPr>
        <a:solidFill>
          <a:schemeClr val="tx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575DAB4-2B29-06C1-1ADD-50E6256563AF}"/>
              </a:ext>
            </a:extLst>
          </p:cNvPr>
          <p:cNvSpPr txBox="1"/>
          <p:nvPr userDrawn="1"/>
        </p:nvSpPr>
        <p:spPr>
          <a:xfrm>
            <a:off x="1220299" y="1351508"/>
            <a:ext cx="9751402" cy="4154984"/>
          </a:xfrm>
          <a:prstGeom prst="rect">
            <a:avLst/>
          </a:prstGeom>
          <a:noFill/>
        </p:spPr>
        <p:txBody>
          <a:bodyPr wrap="square" rtlCol="0" anchor="ctr">
            <a:spAutoFit/>
          </a:bodyPr>
          <a:lstStyle/>
          <a:p>
            <a:pPr algn="ctr"/>
            <a:r>
              <a:rPr lang="nl-NL" sz="8800" b="1" dirty="0">
                <a:solidFill>
                  <a:schemeClr val="bg1"/>
                </a:solidFill>
                <a:latin typeface="+mj-lt"/>
              </a:rPr>
              <a:t>Items</a:t>
            </a:r>
          </a:p>
          <a:p>
            <a:pPr algn="ctr"/>
            <a:r>
              <a:rPr lang="nl-NL" sz="8800" b="1" dirty="0">
                <a:solidFill>
                  <a:schemeClr val="bg1"/>
                </a:solidFill>
                <a:latin typeface="+mj-lt"/>
              </a:rPr>
              <a:t>Stappen</a:t>
            </a:r>
          </a:p>
          <a:p>
            <a:pPr algn="ctr"/>
            <a:r>
              <a:rPr lang="nl-NL" sz="8800" b="1" dirty="0">
                <a:solidFill>
                  <a:schemeClr val="bg1"/>
                </a:solidFill>
                <a:latin typeface="+mj-lt"/>
              </a:rPr>
              <a:t>Tijdslijn</a:t>
            </a:r>
            <a:endParaRPr lang="nl-BE" sz="8800" b="1" dirty="0">
              <a:solidFill>
                <a:schemeClr val="bg1"/>
              </a:solidFill>
              <a:latin typeface="+mj-lt"/>
            </a:endParaRPr>
          </a:p>
        </p:txBody>
      </p:sp>
    </p:spTree>
    <p:extLst>
      <p:ext uri="{BB962C8B-B14F-4D97-AF65-F5344CB8AC3E}">
        <p14:creationId xmlns:p14="http://schemas.microsoft.com/office/powerpoint/2010/main" val="324567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Vier items met beelden">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0" y="4000500"/>
            <a:ext cx="12180888" cy="2857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576785" y="4000500"/>
            <a:ext cx="2204515"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3526255" y="4000501"/>
            <a:ext cx="2204515"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6475725" y="4000500"/>
            <a:ext cx="2204515"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770964" y="4355106"/>
            <a:ext cx="1830600"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3720506" y="4355106"/>
            <a:ext cx="1830600"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6670048" y="4355106"/>
            <a:ext cx="1830600"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23" name="Tijdelijke aanduiding voor afbeelding 6">
            <a:extLst>
              <a:ext uri="{FF2B5EF4-FFF2-40B4-BE49-F238E27FC236}">
                <a16:creationId xmlns:a16="http://schemas.microsoft.com/office/drawing/2014/main" id="{09DF7A97-5FD0-9740-9436-413ED39179C7}"/>
              </a:ext>
            </a:extLst>
          </p:cNvPr>
          <p:cNvSpPr>
            <a:spLocks noGrp="1"/>
          </p:cNvSpPr>
          <p:nvPr>
            <p:ph type="pic" sz="quarter" idx="39"/>
          </p:nvPr>
        </p:nvSpPr>
        <p:spPr>
          <a:xfrm>
            <a:off x="576785" y="1714500"/>
            <a:ext cx="2204515"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4" name="Tijdelijke aanduiding voor afbeelding 6">
            <a:extLst>
              <a:ext uri="{FF2B5EF4-FFF2-40B4-BE49-F238E27FC236}">
                <a16:creationId xmlns:a16="http://schemas.microsoft.com/office/drawing/2014/main" id="{0D8CF3E9-03F0-1215-C846-BADF80EDC813}"/>
              </a:ext>
            </a:extLst>
          </p:cNvPr>
          <p:cNvSpPr>
            <a:spLocks noGrp="1"/>
          </p:cNvSpPr>
          <p:nvPr>
            <p:ph type="pic" sz="quarter" idx="40"/>
          </p:nvPr>
        </p:nvSpPr>
        <p:spPr>
          <a:xfrm>
            <a:off x="3526255" y="1714500"/>
            <a:ext cx="2204515"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5" name="Tijdelijke aanduiding voor afbeelding 6">
            <a:extLst>
              <a:ext uri="{FF2B5EF4-FFF2-40B4-BE49-F238E27FC236}">
                <a16:creationId xmlns:a16="http://schemas.microsoft.com/office/drawing/2014/main" id="{FC5E75DB-8CA7-3F3E-A151-5F4E3CBEF8D8}"/>
              </a:ext>
            </a:extLst>
          </p:cNvPr>
          <p:cNvSpPr>
            <a:spLocks noGrp="1"/>
          </p:cNvSpPr>
          <p:nvPr>
            <p:ph type="pic" sz="quarter" idx="41"/>
          </p:nvPr>
        </p:nvSpPr>
        <p:spPr>
          <a:xfrm>
            <a:off x="6475725" y="1714500"/>
            <a:ext cx="2204515"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7" name="Tijdelijke aanduiding voor voettekst 6">
            <a:extLst>
              <a:ext uri="{FF2B5EF4-FFF2-40B4-BE49-F238E27FC236}">
                <a16:creationId xmlns:a16="http://schemas.microsoft.com/office/drawing/2014/main" id="{4C58308B-E670-5538-7D1E-E70282C21267}"/>
              </a:ext>
            </a:extLst>
          </p:cNvPr>
          <p:cNvSpPr>
            <a:spLocks noGrp="1"/>
          </p:cNvSpPr>
          <p:nvPr>
            <p:ph type="ftr" sz="quarter" idx="42"/>
          </p:nvPr>
        </p:nvSpPr>
        <p:spPr/>
        <p:txBody>
          <a:bodyPr/>
          <a:lstStyle>
            <a:lvl1pPr>
              <a:defRPr>
                <a:solidFill>
                  <a:schemeClr val="bg1"/>
                </a:solidFill>
              </a:defRPr>
            </a:lvl1pPr>
          </a:lstStyle>
          <a:p>
            <a:endParaRPr lang="nl-BE" dirty="0"/>
          </a:p>
        </p:txBody>
      </p:sp>
      <p:sp>
        <p:nvSpPr>
          <p:cNvPr id="8" name="Tijdelijke aanduiding voor dianummer 7">
            <a:extLst>
              <a:ext uri="{FF2B5EF4-FFF2-40B4-BE49-F238E27FC236}">
                <a16:creationId xmlns:a16="http://schemas.microsoft.com/office/drawing/2014/main" id="{39025599-103A-4033-A198-B0C3CFE90DC3}"/>
              </a:ext>
            </a:extLst>
          </p:cNvPr>
          <p:cNvSpPr>
            <a:spLocks noGrp="1"/>
          </p:cNvSpPr>
          <p:nvPr>
            <p:ph type="sldNum" sz="quarter" idx="43"/>
          </p:nvPr>
        </p:nvSpPr>
        <p:spPr/>
        <p:txBody>
          <a:bodyPr/>
          <a:lstStyle>
            <a:lvl1pPr>
              <a:defRPr>
                <a:solidFill>
                  <a:schemeClr val="bg1"/>
                </a:solidFill>
              </a:defRPr>
            </a:lvl1pPr>
          </a:lstStyle>
          <a:p>
            <a:fld id="{6008D383-A939-4037-8B54-952B3017155F}" type="slidenum">
              <a:rPr lang="nl-BE" smtClean="0"/>
              <a:pPr/>
              <a:t>‹nr.›</a:t>
            </a:fld>
            <a:endParaRPr lang="nl-BE" dirty="0"/>
          </a:p>
        </p:txBody>
      </p:sp>
      <p:sp>
        <p:nvSpPr>
          <p:cNvPr id="9" name="Tijdelijke aanduiding voor tekst 27">
            <a:extLst>
              <a:ext uri="{FF2B5EF4-FFF2-40B4-BE49-F238E27FC236}">
                <a16:creationId xmlns:a16="http://schemas.microsoft.com/office/drawing/2014/main" id="{4B70F615-32E9-C194-A7A3-3D8A8649689B}"/>
              </a:ext>
            </a:extLst>
          </p:cNvPr>
          <p:cNvSpPr>
            <a:spLocks noGrp="1"/>
          </p:cNvSpPr>
          <p:nvPr>
            <p:ph type="body" sz="quarter" idx="44"/>
          </p:nvPr>
        </p:nvSpPr>
        <p:spPr>
          <a:xfrm>
            <a:off x="9425196" y="4000500"/>
            <a:ext cx="2204515"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tekst 6">
            <a:extLst>
              <a:ext uri="{FF2B5EF4-FFF2-40B4-BE49-F238E27FC236}">
                <a16:creationId xmlns:a16="http://schemas.microsoft.com/office/drawing/2014/main" id="{322251C3-E888-A227-AA84-71429FA0E5BD}"/>
              </a:ext>
            </a:extLst>
          </p:cNvPr>
          <p:cNvSpPr>
            <a:spLocks noGrp="1"/>
          </p:cNvSpPr>
          <p:nvPr>
            <p:ph type="body" sz="quarter" idx="45"/>
          </p:nvPr>
        </p:nvSpPr>
        <p:spPr>
          <a:xfrm>
            <a:off x="9619589" y="4355106"/>
            <a:ext cx="1830600"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2" name="Tijdelijke aanduiding voor afbeelding 6">
            <a:extLst>
              <a:ext uri="{FF2B5EF4-FFF2-40B4-BE49-F238E27FC236}">
                <a16:creationId xmlns:a16="http://schemas.microsoft.com/office/drawing/2014/main" id="{265608FE-5100-0596-8C3C-5D251D8F9DFD}"/>
              </a:ext>
            </a:extLst>
          </p:cNvPr>
          <p:cNvSpPr>
            <a:spLocks noGrp="1"/>
          </p:cNvSpPr>
          <p:nvPr>
            <p:ph type="pic" sz="quarter" idx="46"/>
          </p:nvPr>
        </p:nvSpPr>
        <p:spPr>
          <a:xfrm>
            <a:off x="9425196" y="1714500"/>
            <a:ext cx="2204515"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Tree>
    <p:extLst>
      <p:ext uri="{BB962C8B-B14F-4D97-AF65-F5344CB8AC3E}">
        <p14:creationId xmlns:p14="http://schemas.microsoft.com/office/powerpoint/2010/main" val="1077983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decel="10000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decel="10000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decel="10000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fade">
                                      <p:cBhvr>
                                        <p:cTn id="53" dur="500"/>
                                        <p:tgtEl>
                                          <p:spTgt spid="17">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decel="10000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0">
                                            <p:txEl>
                                              <p:pRg st="0" end="0"/>
                                            </p:txEl>
                                          </p:spTgt>
                                        </p:tgtEl>
                                        <p:attrNameLst>
                                          <p:attrName>style.visibility</p:attrName>
                                        </p:attrNameLst>
                                      </p:cBhvr>
                                      <p:to>
                                        <p:strVal val="visible"/>
                                      </p:to>
                                    </p:set>
                                    <p:animEffect transition="in" filter="fade">
                                      <p:cBhvr>
                                        <p:cTn id="6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uiExpand="1"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uiExpand="1"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5" grpId="0" animBg="1"/>
      <p:bldP spid="9" grpId="0" uiExpand="1"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animBg="1"/>
    </p:bldLst>
  </p:timing>
  <p:extLst>
    <p:ext uri="{DCECCB84-F9BA-43D5-87BE-67443E8EF086}">
      <p15:sldGuideLst xmlns:p15="http://schemas.microsoft.com/office/powerpoint/2012/main"/>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Vier items met pictogrammen + beeld">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1F63B953-9C8C-4E1A-1D2B-096B7855DADB}"/>
              </a:ext>
            </a:extLst>
          </p:cNvPr>
          <p:cNvSpPr>
            <a:spLocks noGrp="1"/>
          </p:cNvSpPr>
          <p:nvPr>
            <p:ph type="body" sz="quarter" idx="28"/>
          </p:nvPr>
        </p:nvSpPr>
        <p:spPr>
          <a:xfrm>
            <a:off x="1676400" y="1430494"/>
            <a:ext cx="5524500" cy="5427505"/>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afbeelding 6">
            <a:extLst>
              <a:ext uri="{FF2B5EF4-FFF2-40B4-BE49-F238E27FC236}">
                <a16:creationId xmlns:a16="http://schemas.microsoft.com/office/drawing/2014/main" id="{4869BDB1-6142-DEAE-CA14-5A9DA1586FDB}"/>
              </a:ext>
            </a:extLst>
          </p:cNvPr>
          <p:cNvSpPr>
            <a:spLocks noGrp="1"/>
          </p:cNvSpPr>
          <p:nvPr>
            <p:ph type="pic" sz="quarter" idx="52"/>
          </p:nvPr>
        </p:nvSpPr>
        <p:spPr>
          <a:xfrm>
            <a:off x="7200902" y="571500"/>
            <a:ext cx="4419598" cy="62865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6" name="Tijdelijke aanduiding voor tekst 27">
            <a:extLst>
              <a:ext uri="{FF2B5EF4-FFF2-40B4-BE49-F238E27FC236}">
                <a16:creationId xmlns:a16="http://schemas.microsoft.com/office/drawing/2014/main" id="{E7AA1CBA-59F9-099B-81D2-06328EA85CF5}"/>
              </a:ext>
            </a:extLst>
          </p:cNvPr>
          <p:cNvSpPr>
            <a:spLocks noGrp="1"/>
          </p:cNvSpPr>
          <p:nvPr>
            <p:ph type="body" sz="quarter" idx="26"/>
          </p:nvPr>
        </p:nvSpPr>
        <p:spPr>
          <a:xfrm>
            <a:off x="571500" y="571881"/>
            <a:ext cx="4419600" cy="171722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tel 1">
            <a:extLst>
              <a:ext uri="{FF2B5EF4-FFF2-40B4-BE49-F238E27FC236}">
                <a16:creationId xmlns:a16="http://schemas.microsoft.com/office/drawing/2014/main" id="{1A541825-07B9-7E0C-DA03-62BF62E98AF8}"/>
              </a:ext>
            </a:extLst>
          </p:cNvPr>
          <p:cNvSpPr>
            <a:spLocks noGrp="1"/>
          </p:cNvSpPr>
          <p:nvPr>
            <p:ph type="title"/>
          </p:nvPr>
        </p:nvSpPr>
        <p:spPr>
          <a:xfrm>
            <a:off x="821094" y="852197"/>
            <a:ext cx="3920414" cy="1156596"/>
          </a:xfrm>
        </p:spPr>
        <p:txBody>
          <a:bodyPr/>
          <a:lstStyle>
            <a:lvl1pPr>
              <a:defRPr>
                <a:solidFill>
                  <a:schemeClr val="bg1"/>
                </a:solidFill>
              </a:defRPr>
            </a:lvl1pPr>
          </a:lstStyle>
          <a:p>
            <a:r>
              <a:rPr lang="nl-NL"/>
              <a:t>Klik om stijl te bewerken</a:t>
            </a:r>
            <a:endParaRPr lang="nl-BE"/>
          </a:p>
        </p:txBody>
      </p:sp>
      <p:sp>
        <p:nvSpPr>
          <p:cNvPr id="23" name="Tijdelijke aanduiding voor afbeelding 8">
            <a:extLst>
              <a:ext uri="{FF2B5EF4-FFF2-40B4-BE49-F238E27FC236}">
                <a16:creationId xmlns:a16="http://schemas.microsoft.com/office/drawing/2014/main" id="{2E8B3BE0-E1F7-A559-B587-7CE189B4D933}"/>
              </a:ext>
            </a:extLst>
          </p:cNvPr>
          <p:cNvSpPr>
            <a:spLocks noGrp="1"/>
          </p:cNvSpPr>
          <p:nvPr>
            <p:ph type="pic" sz="quarter" idx="15" hasCustomPrompt="1"/>
          </p:nvPr>
        </p:nvSpPr>
        <p:spPr>
          <a:xfrm>
            <a:off x="2386263" y="2522041"/>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4" name="Tijdelijke aanduiding voor afbeelding 9">
            <a:extLst>
              <a:ext uri="{FF2B5EF4-FFF2-40B4-BE49-F238E27FC236}">
                <a16:creationId xmlns:a16="http://schemas.microsoft.com/office/drawing/2014/main" id="{8953763C-47D0-143B-B00B-9DE146CFEA5F}"/>
              </a:ext>
            </a:extLst>
          </p:cNvPr>
          <p:cNvSpPr>
            <a:spLocks noGrp="1"/>
          </p:cNvSpPr>
          <p:nvPr>
            <p:ph type="pic" sz="quarter" idx="16" hasCustomPrompt="1"/>
          </p:nvPr>
        </p:nvSpPr>
        <p:spPr>
          <a:xfrm>
            <a:off x="2386263" y="3488424"/>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8" name="Tijdelijke aanduiding voor afbeelding 10">
            <a:extLst>
              <a:ext uri="{FF2B5EF4-FFF2-40B4-BE49-F238E27FC236}">
                <a16:creationId xmlns:a16="http://schemas.microsoft.com/office/drawing/2014/main" id="{E7AA6AA8-A1EB-DF34-B921-671311D79D4F}"/>
              </a:ext>
            </a:extLst>
          </p:cNvPr>
          <p:cNvSpPr>
            <a:spLocks noGrp="1"/>
          </p:cNvSpPr>
          <p:nvPr>
            <p:ph type="pic" sz="quarter" idx="17" hasCustomPrompt="1"/>
          </p:nvPr>
        </p:nvSpPr>
        <p:spPr>
          <a:xfrm>
            <a:off x="2386263" y="4463353"/>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9" name="Tijdelijke aanduiding voor tekst 6">
            <a:extLst>
              <a:ext uri="{FF2B5EF4-FFF2-40B4-BE49-F238E27FC236}">
                <a16:creationId xmlns:a16="http://schemas.microsoft.com/office/drawing/2014/main" id="{8F6A0CA7-9DEA-4AEE-CD26-BEB52652EF87}"/>
              </a:ext>
            </a:extLst>
          </p:cNvPr>
          <p:cNvSpPr>
            <a:spLocks noGrp="1"/>
          </p:cNvSpPr>
          <p:nvPr>
            <p:ph type="body" sz="quarter" idx="18"/>
          </p:nvPr>
        </p:nvSpPr>
        <p:spPr>
          <a:xfrm>
            <a:off x="3381360" y="2603931"/>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30" name="Tijdelijke aanduiding voor tekst 6">
            <a:extLst>
              <a:ext uri="{FF2B5EF4-FFF2-40B4-BE49-F238E27FC236}">
                <a16:creationId xmlns:a16="http://schemas.microsoft.com/office/drawing/2014/main" id="{C2D79104-F89F-F974-71DF-6155ECDD4346}"/>
              </a:ext>
            </a:extLst>
          </p:cNvPr>
          <p:cNvSpPr>
            <a:spLocks noGrp="1"/>
          </p:cNvSpPr>
          <p:nvPr>
            <p:ph type="body" sz="quarter" idx="19"/>
          </p:nvPr>
        </p:nvSpPr>
        <p:spPr>
          <a:xfrm>
            <a:off x="3381360" y="3569065"/>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31" name="Tijdelijke aanduiding voor tekst 6">
            <a:extLst>
              <a:ext uri="{FF2B5EF4-FFF2-40B4-BE49-F238E27FC236}">
                <a16:creationId xmlns:a16="http://schemas.microsoft.com/office/drawing/2014/main" id="{6BD4935E-3FD1-5A0F-B956-32B783753C0C}"/>
              </a:ext>
            </a:extLst>
          </p:cNvPr>
          <p:cNvSpPr>
            <a:spLocks noGrp="1"/>
          </p:cNvSpPr>
          <p:nvPr>
            <p:ph type="body" sz="quarter" idx="20"/>
          </p:nvPr>
        </p:nvSpPr>
        <p:spPr>
          <a:xfrm>
            <a:off x="3381360" y="4546481"/>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2" name="Tijdelijke aanduiding voor voettekst 1">
            <a:extLst>
              <a:ext uri="{FF2B5EF4-FFF2-40B4-BE49-F238E27FC236}">
                <a16:creationId xmlns:a16="http://schemas.microsoft.com/office/drawing/2014/main" id="{FA19BDFB-41B9-A173-0133-4A86DB775F56}"/>
              </a:ext>
            </a:extLst>
          </p:cNvPr>
          <p:cNvSpPr>
            <a:spLocks noGrp="1"/>
          </p:cNvSpPr>
          <p:nvPr>
            <p:ph type="ftr" sz="quarter" idx="53"/>
          </p:nvPr>
        </p:nvSpPr>
        <p:spPr/>
        <p:txBody>
          <a:bodyPr/>
          <a:lstStyle/>
          <a:p>
            <a:endParaRPr lang="nl-BE" dirty="0"/>
          </a:p>
        </p:txBody>
      </p:sp>
      <p:sp>
        <p:nvSpPr>
          <p:cNvPr id="3" name="Tijdelijke aanduiding voor dianummer 2">
            <a:extLst>
              <a:ext uri="{FF2B5EF4-FFF2-40B4-BE49-F238E27FC236}">
                <a16:creationId xmlns:a16="http://schemas.microsoft.com/office/drawing/2014/main" id="{49F75ACE-001B-DB3C-541D-DE5D047F576D}"/>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4" name="Tijdelijke aanduiding voor afbeelding 10">
            <a:extLst>
              <a:ext uri="{FF2B5EF4-FFF2-40B4-BE49-F238E27FC236}">
                <a16:creationId xmlns:a16="http://schemas.microsoft.com/office/drawing/2014/main" id="{B1DA3281-F7B0-7943-90FA-5DACBA1D563E}"/>
              </a:ext>
            </a:extLst>
          </p:cNvPr>
          <p:cNvSpPr>
            <a:spLocks noGrp="1"/>
          </p:cNvSpPr>
          <p:nvPr>
            <p:ph type="pic" sz="quarter" idx="55" hasCustomPrompt="1"/>
          </p:nvPr>
        </p:nvSpPr>
        <p:spPr>
          <a:xfrm>
            <a:off x="2386263" y="5451240"/>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5" name="Tijdelijke aanduiding voor tekst 6">
            <a:extLst>
              <a:ext uri="{FF2B5EF4-FFF2-40B4-BE49-F238E27FC236}">
                <a16:creationId xmlns:a16="http://schemas.microsoft.com/office/drawing/2014/main" id="{488DF3A3-C574-001C-D37E-97F91DA25A5D}"/>
              </a:ext>
            </a:extLst>
          </p:cNvPr>
          <p:cNvSpPr>
            <a:spLocks noGrp="1"/>
          </p:cNvSpPr>
          <p:nvPr>
            <p:ph type="body" sz="quarter" idx="56"/>
          </p:nvPr>
        </p:nvSpPr>
        <p:spPr>
          <a:xfrm>
            <a:off x="3381360" y="5534368"/>
            <a:ext cx="2944680" cy="623815"/>
          </a:xfrm>
        </p:spPr>
        <p:txBody>
          <a:bodyPr anchor="ctr">
            <a:normAutofit/>
          </a:bodyPr>
          <a:lstStyle>
            <a:lvl1pPr marL="0" indent="0">
              <a:buNone/>
              <a:defRPr sz="1600"/>
            </a:lvl1pPr>
          </a:lstStyle>
          <a:p>
            <a:pPr lvl="0"/>
            <a:r>
              <a:rPr lang="nl-NL" dirty="0"/>
              <a:t>Klikken om de tekststijl van het model te bewerken</a:t>
            </a:r>
          </a:p>
        </p:txBody>
      </p:sp>
      <p:sp>
        <p:nvSpPr>
          <p:cNvPr id="6" name="Tijdelijke aanduiding voor tekst 2">
            <a:extLst>
              <a:ext uri="{FF2B5EF4-FFF2-40B4-BE49-F238E27FC236}">
                <a16:creationId xmlns:a16="http://schemas.microsoft.com/office/drawing/2014/main" id="{5150DE0F-1B67-5D93-D441-F71FCD6AF34F}"/>
              </a:ext>
            </a:extLst>
          </p:cNvPr>
          <p:cNvSpPr>
            <a:spLocks noGrp="1"/>
          </p:cNvSpPr>
          <p:nvPr>
            <p:ph type="body" sz="quarter" idx="32" hasCustomPrompt="1"/>
          </p:nvPr>
        </p:nvSpPr>
        <p:spPr>
          <a:xfrm>
            <a:off x="7200900" y="391995"/>
            <a:ext cx="4419600" cy="180000"/>
          </a:xfrm>
        </p:spPr>
        <p:txBody>
          <a:bodyPr lIns="0" rIns="0" anchor="b"/>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2825163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par>
                                <p:cTn id="27" presetID="2" presetClass="entr" presetSubtype="2" decel="100000" fill="hold" grpId="0" nodeType="withEffect">
                                  <p:stCondLst>
                                    <p:cond delay="20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1+#ppt_w/2"/>
                                          </p:val>
                                        </p:tav>
                                        <p:tav tm="100000">
                                          <p:val>
                                            <p:strVal val="#ppt_x"/>
                                          </p:val>
                                        </p:tav>
                                      </p:tavLst>
                                    </p:anim>
                                    <p:anim calcmode="lin" valueType="num">
                                      <p:cBhvr additive="base">
                                        <p:cTn id="3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2" presetClass="entr" presetSubtype="2" decel="100000" fill="hold" grpId="0" nodeType="withEffect">
                                  <p:stCondLst>
                                    <p:cond delay="20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1+#ppt_w/2"/>
                                          </p:val>
                                        </p:tav>
                                        <p:tav tm="100000">
                                          <p:val>
                                            <p:strVal val="#ppt_x"/>
                                          </p:val>
                                        </p:tav>
                                      </p:tavLst>
                                    </p:anim>
                                    <p:anim calcmode="lin" valueType="num">
                                      <p:cBhvr additive="base">
                                        <p:cTn id="41"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2" presetClass="entr" presetSubtype="2" decel="100000" fill="hold" grpId="0" nodeType="withEffect">
                                  <p:stCondLst>
                                    <p:cond delay="20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1+#ppt_w/2"/>
                                          </p:val>
                                        </p:tav>
                                        <p:tav tm="100000">
                                          <p:val>
                                            <p:strVal val="#ppt_x"/>
                                          </p:val>
                                        </p:tav>
                                      </p:tavLst>
                                    </p:anim>
                                    <p:anim calcmode="lin" valueType="num">
                                      <p:cBhvr additive="base">
                                        <p:cTn id="5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Effect transition="in" filter="fade">
                                      <p:cBhvr>
                                        <p:cTn id="59" dur="500"/>
                                        <p:tgtEl>
                                          <p:spTgt spid="4"/>
                                        </p:tgtEl>
                                      </p:cBhvr>
                                    </p:animEffect>
                                  </p:childTnLst>
                                </p:cTn>
                              </p:par>
                              <p:par>
                                <p:cTn id="60" presetID="2" presetClass="entr" presetSubtype="2" decel="100000" fill="hold" grpId="0" nodeType="withEffect">
                                  <p:stCondLst>
                                    <p:cond delay="20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1+#ppt_w/2"/>
                                          </p:val>
                                        </p:tav>
                                        <p:tav tm="100000">
                                          <p:val>
                                            <p:strVal val="#ppt_x"/>
                                          </p:val>
                                        </p:tav>
                                      </p:tavLst>
                                    </p:anim>
                                    <p:anim calcmode="lin" valueType="num">
                                      <p:cBhvr additive="base">
                                        <p:cTn id="6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5" grpId="0" animBg="1"/>
      <p:bldP spid="26" grpId="0" animBg="1">
        <p:tmplLst>
          <p:tmpl>
            <p:tnLst>
              <p:par>
                <p:cTn presetID="2" presetClass="entr" presetSubtype="8"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p:bldP spid="23" grpId="0"/>
      <p:bldP spid="24" grpId="0"/>
      <p:bldP spid="28" grpId="0"/>
      <p:bldP spid="29" grpId="0">
        <p:tmplLst>
          <p:tmpl>
            <p:tnLst>
              <p:par>
                <p:cTn presetID="2" presetClass="entr" presetSubtype="2" decel="10000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p:tmplLst>
          <p:tmpl>
            <p:tnLst>
              <p:par>
                <p:cTn presetID="2" presetClass="entr" presetSubtype="2" decel="10000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p:tmplLst>
          <p:tmpl>
            <p:tnLst>
              <p:par>
                <p:cTn presetID="2" presetClass="entr" presetSubtype="2" decel="10000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4" grpId="0"/>
      <p:bldP spid="5" grpId="0">
        <p:tmplLst>
          <p:tmpl>
            <p:tnLst>
              <p:par>
                <p:cTn presetID="2" presetClass="entr" presetSubtype="2" decel="10000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Vijf items met pictogrammen">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1911016"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6515" y="2286000"/>
            <a:ext cx="1911016" cy="34289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41529" y="2286001"/>
            <a:ext cx="1911016"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26543" y="2286000"/>
            <a:ext cx="1911016" cy="34289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103598"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624789"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1512224"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3385396"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2906587" y="4210727"/>
            <a:ext cx="1810870" cy="1012463"/>
          </a:xfrm>
          <a:prstGeom prst="rect">
            <a:avLst/>
          </a:prstGeom>
        </p:spPr>
        <p:txBody>
          <a:bodyPr anchor="t">
            <a:normAutofit/>
          </a:bodyPr>
          <a:lstStyle>
            <a:lvl1pPr marL="0" indent="0" algn="ctr">
              <a:buNone/>
              <a:defRPr sz="1600">
                <a:solidFill>
                  <a:schemeClr val="bg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3794022"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566491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5186106"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607354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afbeelding 8">
            <a:extLst>
              <a:ext uri="{FF2B5EF4-FFF2-40B4-BE49-F238E27FC236}">
                <a16:creationId xmlns:a16="http://schemas.microsoft.com/office/drawing/2014/main" id="{0D97DEB1-2D34-21F7-D6D1-B105BEA7F943}"/>
              </a:ext>
            </a:extLst>
          </p:cNvPr>
          <p:cNvSpPr>
            <a:spLocks noGrp="1"/>
          </p:cNvSpPr>
          <p:nvPr>
            <p:ph type="pic" sz="quarter" idx="37" hasCustomPrompt="1"/>
          </p:nvPr>
        </p:nvSpPr>
        <p:spPr>
          <a:xfrm>
            <a:off x="794760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7468796" y="4210727"/>
            <a:ext cx="1810870" cy="1012463"/>
          </a:xfrm>
          <a:prstGeom prst="rect">
            <a:avLst/>
          </a:prstGeom>
        </p:spPr>
        <p:txBody>
          <a:bodyPr anchor="t">
            <a:normAutofit/>
          </a:bodyPr>
          <a:lstStyle>
            <a:lvl1pPr marL="0" indent="0" algn="ctr">
              <a:buNone/>
              <a:defRPr sz="1600">
                <a:solidFill>
                  <a:schemeClr val="bg1"/>
                </a:solidFill>
              </a:defRPr>
            </a:lvl1pPr>
          </a:lstStyle>
          <a:p>
            <a:pPr lvl="0"/>
            <a:r>
              <a:rPr lang="nl-NL" dirty="0"/>
              <a:t>Klikken om de tekststijl van het model te bewerken</a:t>
            </a:r>
          </a:p>
        </p:txBody>
      </p:sp>
      <p:sp>
        <p:nvSpPr>
          <p:cNvPr id="18" name="Tijdelijke aanduiding voor tekst 9">
            <a:extLst>
              <a:ext uri="{FF2B5EF4-FFF2-40B4-BE49-F238E27FC236}">
                <a16:creationId xmlns:a16="http://schemas.microsoft.com/office/drawing/2014/main" id="{297B1F5B-D4F6-4AA5-562F-0A0655D03286}"/>
              </a:ext>
            </a:extLst>
          </p:cNvPr>
          <p:cNvSpPr>
            <a:spLocks noGrp="1"/>
          </p:cNvSpPr>
          <p:nvPr>
            <p:ph type="body" sz="quarter" idx="39"/>
          </p:nvPr>
        </p:nvSpPr>
        <p:spPr>
          <a:xfrm rot="5400000">
            <a:off x="8356231"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51" name="Tijdelijke aanduiding voor tekst 27">
            <a:extLst>
              <a:ext uri="{FF2B5EF4-FFF2-40B4-BE49-F238E27FC236}">
                <a16:creationId xmlns:a16="http://schemas.microsoft.com/office/drawing/2014/main" id="{D0097400-08B6-E79C-3053-F1CE26380D1C}"/>
              </a:ext>
            </a:extLst>
          </p:cNvPr>
          <p:cNvSpPr>
            <a:spLocks noGrp="1"/>
          </p:cNvSpPr>
          <p:nvPr>
            <p:ph type="body" sz="quarter" idx="49"/>
          </p:nvPr>
        </p:nvSpPr>
        <p:spPr>
          <a:xfrm>
            <a:off x="9711555" y="2284913"/>
            <a:ext cx="1911016"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2" name="Tijdelijke aanduiding voor afbeelding 8">
            <a:extLst>
              <a:ext uri="{FF2B5EF4-FFF2-40B4-BE49-F238E27FC236}">
                <a16:creationId xmlns:a16="http://schemas.microsoft.com/office/drawing/2014/main" id="{B25F3803-0621-DD94-2116-857E938CB29D}"/>
              </a:ext>
            </a:extLst>
          </p:cNvPr>
          <p:cNvSpPr>
            <a:spLocks noGrp="1"/>
          </p:cNvSpPr>
          <p:nvPr>
            <p:ph type="pic" sz="quarter" idx="50" hasCustomPrompt="1"/>
          </p:nvPr>
        </p:nvSpPr>
        <p:spPr>
          <a:xfrm>
            <a:off x="10235917" y="2856413"/>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53" name="Tijdelijke aanduiding voor tekst 6">
            <a:extLst>
              <a:ext uri="{FF2B5EF4-FFF2-40B4-BE49-F238E27FC236}">
                <a16:creationId xmlns:a16="http://schemas.microsoft.com/office/drawing/2014/main" id="{425C5A89-9587-8972-5DDA-E4CA27D9DC3C}"/>
              </a:ext>
            </a:extLst>
          </p:cNvPr>
          <p:cNvSpPr>
            <a:spLocks noGrp="1"/>
          </p:cNvSpPr>
          <p:nvPr>
            <p:ph type="body" sz="quarter" idx="51"/>
          </p:nvPr>
        </p:nvSpPr>
        <p:spPr>
          <a:xfrm>
            <a:off x="9757108" y="4209640"/>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54" name="Tijdelijke aanduiding voor tekst 9">
            <a:extLst>
              <a:ext uri="{FF2B5EF4-FFF2-40B4-BE49-F238E27FC236}">
                <a16:creationId xmlns:a16="http://schemas.microsoft.com/office/drawing/2014/main" id="{028CE67F-1E42-7C38-A03C-E4832800F387}"/>
              </a:ext>
            </a:extLst>
          </p:cNvPr>
          <p:cNvSpPr>
            <a:spLocks noGrp="1"/>
          </p:cNvSpPr>
          <p:nvPr>
            <p:ph type="body" sz="quarter" idx="52"/>
          </p:nvPr>
        </p:nvSpPr>
        <p:spPr>
          <a:xfrm rot="5400000">
            <a:off x="10644543" y="3698651"/>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Tree>
    <p:extLst>
      <p:ext uri="{BB962C8B-B14F-4D97-AF65-F5344CB8AC3E}">
        <p14:creationId xmlns:p14="http://schemas.microsoft.com/office/powerpoint/2010/main" val="2787391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16" presetClass="entr" presetSubtype="37" fill="hold" grpId="0" nodeType="withEffect">
                                  <p:stCondLst>
                                    <p:cond delay="15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fade">
                                      <p:cBhvr>
                                        <p:cTn id="60" dur="500"/>
                                        <p:tgtEl>
                                          <p:spTgt spid="14">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decel="10000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par>
                                <p:cTn id="73" presetID="16" presetClass="entr" presetSubtype="37" fill="hold" grpId="0" nodeType="withEffect">
                                  <p:stCondLst>
                                    <p:cond delay="150"/>
                                  </p:stCondLst>
                                  <p:childTnLst>
                                    <p:set>
                                      <p:cBhvr>
                                        <p:cTn id="74" dur="1" fill="hold">
                                          <p:stCondLst>
                                            <p:cond delay="0"/>
                                          </p:stCondLst>
                                        </p:cTn>
                                        <p:tgtEl>
                                          <p:spTgt spid="18"/>
                                        </p:tgtEl>
                                        <p:attrNameLst>
                                          <p:attrName>style.visibility</p:attrName>
                                        </p:attrNameLst>
                                      </p:cBhvr>
                                      <p:to>
                                        <p:strVal val="visible"/>
                                      </p:to>
                                    </p:set>
                                    <p:animEffect transition="in" filter="barn(outVertical)">
                                      <p:cBhvr>
                                        <p:cTn id="75" dur="500"/>
                                        <p:tgtEl>
                                          <p:spTgt spid="18"/>
                                        </p:tgtEl>
                                      </p:cBhvr>
                                    </p:animEffect>
                                  </p:childTnLst>
                                </p:cTn>
                              </p:par>
                              <p:par>
                                <p:cTn id="76" presetID="10" presetClass="entr" presetSubtype="0" fill="hold" grpId="0" nodeType="withEffect">
                                  <p:stCondLst>
                                    <p:cond delay="300"/>
                                  </p:stCondLst>
                                  <p:childTnLst>
                                    <p:set>
                                      <p:cBhvr>
                                        <p:cTn id="77" dur="1" fill="hold">
                                          <p:stCondLst>
                                            <p:cond delay="0"/>
                                          </p:stCondLst>
                                        </p:cTn>
                                        <p:tgtEl>
                                          <p:spTgt spid="17">
                                            <p:txEl>
                                              <p:pRg st="0" end="0"/>
                                            </p:txEl>
                                          </p:spTgt>
                                        </p:tgtEl>
                                        <p:attrNameLst>
                                          <p:attrName>style.visibility</p:attrName>
                                        </p:attrNameLst>
                                      </p:cBhvr>
                                      <p:to>
                                        <p:strVal val="visible"/>
                                      </p:to>
                                    </p:set>
                                    <p:animEffect transition="in" filter="fade">
                                      <p:cBhvr>
                                        <p:cTn id="78" dur="500"/>
                                        <p:tgtEl>
                                          <p:spTgt spid="17">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decel="10000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anim calcmode="lin" valueType="num">
                                      <p:cBhvr additive="base">
                                        <p:cTn id="83" dur="500" fill="hold"/>
                                        <p:tgtEl>
                                          <p:spTgt spid="51"/>
                                        </p:tgtEl>
                                        <p:attrNameLst>
                                          <p:attrName>ppt_x</p:attrName>
                                        </p:attrNameLst>
                                      </p:cBhvr>
                                      <p:tavLst>
                                        <p:tav tm="0">
                                          <p:val>
                                            <p:strVal val="#ppt_x"/>
                                          </p:val>
                                        </p:tav>
                                        <p:tav tm="100000">
                                          <p:val>
                                            <p:strVal val="#ppt_x"/>
                                          </p:val>
                                        </p:tav>
                                      </p:tavLst>
                                    </p:anim>
                                    <p:anim calcmode="lin" valueType="num">
                                      <p:cBhvr additive="base">
                                        <p:cTn id="84" dur="500" fill="hold"/>
                                        <p:tgtEl>
                                          <p:spTgt spid="51"/>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52"/>
                                        </p:tgtEl>
                                        <p:attrNameLst>
                                          <p:attrName>style.visibility</p:attrName>
                                        </p:attrNameLst>
                                      </p:cBhvr>
                                      <p:to>
                                        <p:strVal val="visible"/>
                                      </p:to>
                                    </p:set>
                                    <p:anim calcmode="lin" valueType="num">
                                      <p:cBhvr>
                                        <p:cTn id="88" dur="500" fill="hold"/>
                                        <p:tgtEl>
                                          <p:spTgt spid="52"/>
                                        </p:tgtEl>
                                        <p:attrNameLst>
                                          <p:attrName>ppt_w</p:attrName>
                                        </p:attrNameLst>
                                      </p:cBhvr>
                                      <p:tavLst>
                                        <p:tav tm="0">
                                          <p:val>
                                            <p:fltVal val="0"/>
                                          </p:val>
                                        </p:tav>
                                        <p:tav tm="100000">
                                          <p:val>
                                            <p:strVal val="#ppt_w"/>
                                          </p:val>
                                        </p:tav>
                                      </p:tavLst>
                                    </p:anim>
                                    <p:anim calcmode="lin" valueType="num">
                                      <p:cBhvr>
                                        <p:cTn id="89" dur="500" fill="hold"/>
                                        <p:tgtEl>
                                          <p:spTgt spid="52"/>
                                        </p:tgtEl>
                                        <p:attrNameLst>
                                          <p:attrName>ppt_h</p:attrName>
                                        </p:attrNameLst>
                                      </p:cBhvr>
                                      <p:tavLst>
                                        <p:tav tm="0">
                                          <p:val>
                                            <p:fltVal val="0"/>
                                          </p:val>
                                        </p:tav>
                                        <p:tav tm="100000">
                                          <p:val>
                                            <p:strVal val="#ppt_h"/>
                                          </p:val>
                                        </p:tav>
                                      </p:tavLst>
                                    </p:anim>
                                    <p:animEffect transition="in" filter="fade">
                                      <p:cBhvr>
                                        <p:cTn id="90" dur="500"/>
                                        <p:tgtEl>
                                          <p:spTgt spid="52"/>
                                        </p:tgtEl>
                                      </p:cBhvr>
                                    </p:animEffect>
                                  </p:childTnLst>
                                </p:cTn>
                              </p:par>
                              <p:par>
                                <p:cTn id="91" presetID="16" presetClass="entr" presetSubtype="37" fill="hold" grpId="0" nodeType="withEffect">
                                  <p:stCondLst>
                                    <p:cond delay="150"/>
                                  </p:stCondLst>
                                  <p:childTnLst>
                                    <p:set>
                                      <p:cBhvr>
                                        <p:cTn id="92" dur="1" fill="hold">
                                          <p:stCondLst>
                                            <p:cond delay="0"/>
                                          </p:stCondLst>
                                        </p:cTn>
                                        <p:tgtEl>
                                          <p:spTgt spid="54"/>
                                        </p:tgtEl>
                                        <p:attrNameLst>
                                          <p:attrName>style.visibility</p:attrName>
                                        </p:attrNameLst>
                                      </p:cBhvr>
                                      <p:to>
                                        <p:strVal val="visible"/>
                                      </p:to>
                                    </p:set>
                                    <p:animEffect transition="in" filter="barn(outVertical)">
                                      <p:cBhvr>
                                        <p:cTn id="93" dur="500"/>
                                        <p:tgtEl>
                                          <p:spTgt spid="54"/>
                                        </p:tgtEl>
                                      </p:cBhvr>
                                    </p:animEffect>
                                  </p:childTnLst>
                                </p:cTn>
                              </p:par>
                              <p:par>
                                <p:cTn id="94" presetID="10" presetClass="entr" presetSubtype="0" fill="hold" grpId="0" nodeType="withEffect">
                                  <p:stCondLst>
                                    <p:cond delay="300"/>
                                  </p:stCondLst>
                                  <p:childTnLst>
                                    <p:set>
                                      <p:cBhvr>
                                        <p:cTn id="95" dur="1" fill="hold">
                                          <p:stCondLst>
                                            <p:cond delay="0"/>
                                          </p:stCondLst>
                                        </p:cTn>
                                        <p:tgtEl>
                                          <p:spTgt spid="53">
                                            <p:txEl>
                                              <p:pRg st="0" end="0"/>
                                            </p:txEl>
                                          </p:spTgt>
                                        </p:tgtEl>
                                        <p:attrNameLst>
                                          <p:attrName>style.visibility</p:attrName>
                                        </p:attrNameLst>
                                      </p:cBhvr>
                                      <p:to>
                                        <p:strVal val="visible"/>
                                      </p:to>
                                    </p:set>
                                    <p:animEffect transition="in" filter="fade">
                                      <p:cBhvr>
                                        <p:cTn id="96"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P spid="16" grpId="0"/>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6" presetClass="entr" presetSubtype="37" fill="hold" nodeType="withEffect">
                  <p:stCondLst>
                    <p:cond delay="15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P spid="51" grpId="0" animBg="1">
        <p:tmplLst>
          <p:tmpl>
            <p:tnLst>
              <p:par>
                <p:cTn presetID="2" presetClass="entr" presetSubtype="4" decel="100000" fill="hold" nodeType="click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ppt_x"/>
                          </p:val>
                        </p:tav>
                        <p:tav tm="100000">
                          <p:val>
                            <p:strVal val="#ppt_x"/>
                          </p:val>
                        </p:tav>
                      </p:tavLst>
                    </p:anim>
                    <p:anim calcmode="lin" valueType="num">
                      <p:cBhvr additive="base">
                        <p:cTn dur="500" fill="hold"/>
                        <p:tgtEl>
                          <p:spTgt spid="51"/>
                        </p:tgtEl>
                        <p:attrNameLst>
                          <p:attrName>ppt_y</p:attrName>
                        </p:attrNameLst>
                      </p:cBhvr>
                      <p:tavLst>
                        <p:tav tm="0">
                          <p:val>
                            <p:strVal val="1+#ppt_h/2"/>
                          </p:val>
                        </p:tav>
                        <p:tav tm="100000">
                          <p:val>
                            <p:strVal val="#ppt_y"/>
                          </p:val>
                        </p:tav>
                      </p:tavLst>
                    </p:anim>
                  </p:childTnLst>
                </p:cTn>
              </p:par>
            </p:tnLst>
          </p:tmpl>
        </p:tmplLst>
      </p:bldP>
      <p:bldP spid="52" grpId="0"/>
      <p:bldP spid="53" grpId="0" build="p">
        <p:tmplLst>
          <p:tmpl lvl="1">
            <p:tnLst>
              <p:par>
                <p:cTn presetID="10" presetClass="entr" presetSubtype="0" fill="hold" nodeType="withEffect">
                  <p:stCondLst>
                    <p:cond delay="3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animBg="1">
        <p:tmplLst>
          <p:tmpl>
            <p:tnLst>
              <p:par>
                <p:cTn presetID="16" presetClass="entr" presetSubtype="37" fill="hold" nodeType="withEffect">
                  <p:stCondLst>
                    <p:cond delay="150"/>
                  </p:stCondLst>
                  <p:childTnLst>
                    <p:set>
                      <p:cBhvr>
                        <p:cTn dur="1" fill="hold">
                          <p:stCondLst>
                            <p:cond delay="0"/>
                          </p:stCondLst>
                        </p:cTn>
                        <p:tgtEl>
                          <p:spTgt spid="54"/>
                        </p:tgtEl>
                        <p:attrNameLst>
                          <p:attrName>style.visibility</p:attrName>
                        </p:attrNameLst>
                      </p:cBhvr>
                      <p:to>
                        <p:strVal val="visible"/>
                      </p:to>
                    </p:set>
                    <p:animEffect transition="in" filter="barn(outVertical)">
                      <p:cBhvr>
                        <p:cTn dur="500"/>
                        <p:tgtEl>
                          <p:spTgt spid="54"/>
                        </p:tgtEl>
                      </p:cBhvr>
                    </p:animEffect>
                  </p:childTnLst>
                </p:cTn>
              </p:par>
            </p:tnLst>
          </p:tmpl>
        </p:tmplLst>
      </p:bldP>
    </p:bldLst>
  </p:timing>
  <p:extLst>
    <p:ext uri="{DCECCB84-F9BA-43D5-87BE-67443E8EF086}">
      <p15:sldGuideLst xmlns:p15="http://schemas.microsoft.com/office/powerpoint/2012/main"/>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Vijf items met beelden">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0" y="4000500"/>
            <a:ext cx="12180888" cy="2857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576784" y="4000500"/>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2859813" y="4000501"/>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5142842" y="4000500"/>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770964"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3054047"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5337130"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23" name="Tijdelijke aanduiding voor afbeelding 6">
            <a:extLst>
              <a:ext uri="{FF2B5EF4-FFF2-40B4-BE49-F238E27FC236}">
                <a16:creationId xmlns:a16="http://schemas.microsoft.com/office/drawing/2014/main" id="{09DF7A97-5FD0-9740-9436-413ED39179C7}"/>
              </a:ext>
            </a:extLst>
          </p:cNvPr>
          <p:cNvSpPr>
            <a:spLocks noGrp="1"/>
          </p:cNvSpPr>
          <p:nvPr>
            <p:ph type="pic" sz="quarter" idx="39"/>
          </p:nvPr>
        </p:nvSpPr>
        <p:spPr>
          <a:xfrm>
            <a:off x="576784"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4" name="Tijdelijke aanduiding voor afbeelding 6">
            <a:extLst>
              <a:ext uri="{FF2B5EF4-FFF2-40B4-BE49-F238E27FC236}">
                <a16:creationId xmlns:a16="http://schemas.microsoft.com/office/drawing/2014/main" id="{0D8CF3E9-03F0-1215-C846-BADF80EDC813}"/>
              </a:ext>
            </a:extLst>
          </p:cNvPr>
          <p:cNvSpPr>
            <a:spLocks noGrp="1"/>
          </p:cNvSpPr>
          <p:nvPr>
            <p:ph type="pic" sz="quarter" idx="40"/>
          </p:nvPr>
        </p:nvSpPr>
        <p:spPr>
          <a:xfrm>
            <a:off x="2859813"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5" name="Tijdelijke aanduiding voor afbeelding 6">
            <a:extLst>
              <a:ext uri="{FF2B5EF4-FFF2-40B4-BE49-F238E27FC236}">
                <a16:creationId xmlns:a16="http://schemas.microsoft.com/office/drawing/2014/main" id="{FC5E75DB-8CA7-3F3E-A151-5F4E3CBEF8D8}"/>
              </a:ext>
            </a:extLst>
          </p:cNvPr>
          <p:cNvSpPr>
            <a:spLocks noGrp="1"/>
          </p:cNvSpPr>
          <p:nvPr>
            <p:ph type="pic" sz="quarter" idx="41"/>
          </p:nvPr>
        </p:nvSpPr>
        <p:spPr>
          <a:xfrm>
            <a:off x="5142842"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7" name="Tijdelijke aanduiding voor voettekst 6">
            <a:extLst>
              <a:ext uri="{FF2B5EF4-FFF2-40B4-BE49-F238E27FC236}">
                <a16:creationId xmlns:a16="http://schemas.microsoft.com/office/drawing/2014/main" id="{4C58308B-E670-5538-7D1E-E70282C21267}"/>
              </a:ext>
            </a:extLst>
          </p:cNvPr>
          <p:cNvSpPr>
            <a:spLocks noGrp="1"/>
          </p:cNvSpPr>
          <p:nvPr>
            <p:ph type="ftr" sz="quarter" idx="42"/>
          </p:nvPr>
        </p:nvSpPr>
        <p:spPr/>
        <p:txBody>
          <a:bodyPr/>
          <a:lstStyle>
            <a:lvl1pPr>
              <a:defRPr>
                <a:solidFill>
                  <a:schemeClr val="bg1"/>
                </a:solidFill>
              </a:defRPr>
            </a:lvl1pPr>
          </a:lstStyle>
          <a:p>
            <a:endParaRPr lang="nl-BE" dirty="0"/>
          </a:p>
        </p:txBody>
      </p:sp>
      <p:sp>
        <p:nvSpPr>
          <p:cNvPr id="8" name="Tijdelijke aanduiding voor dianummer 7">
            <a:extLst>
              <a:ext uri="{FF2B5EF4-FFF2-40B4-BE49-F238E27FC236}">
                <a16:creationId xmlns:a16="http://schemas.microsoft.com/office/drawing/2014/main" id="{39025599-103A-4033-A198-B0C3CFE90DC3}"/>
              </a:ext>
            </a:extLst>
          </p:cNvPr>
          <p:cNvSpPr>
            <a:spLocks noGrp="1"/>
          </p:cNvSpPr>
          <p:nvPr>
            <p:ph type="sldNum" sz="quarter" idx="43"/>
          </p:nvPr>
        </p:nvSpPr>
        <p:spPr/>
        <p:txBody>
          <a:bodyPr/>
          <a:lstStyle>
            <a:lvl1pPr>
              <a:defRPr>
                <a:solidFill>
                  <a:schemeClr val="bg1"/>
                </a:solidFill>
              </a:defRPr>
            </a:lvl1pPr>
          </a:lstStyle>
          <a:p>
            <a:fld id="{6008D383-A939-4037-8B54-952B3017155F}" type="slidenum">
              <a:rPr lang="nl-BE" smtClean="0"/>
              <a:pPr/>
              <a:t>‹nr.›</a:t>
            </a:fld>
            <a:endParaRPr lang="nl-BE" dirty="0"/>
          </a:p>
        </p:txBody>
      </p:sp>
      <p:sp>
        <p:nvSpPr>
          <p:cNvPr id="9" name="Tijdelijke aanduiding voor tekst 27">
            <a:extLst>
              <a:ext uri="{FF2B5EF4-FFF2-40B4-BE49-F238E27FC236}">
                <a16:creationId xmlns:a16="http://schemas.microsoft.com/office/drawing/2014/main" id="{800B538F-A8F5-55CB-5D6D-FF085B30DC54}"/>
              </a:ext>
            </a:extLst>
          </p:cNvPr>
          <p:cNvSpPr>
            <a:spLocks noGrp="1"/>
          </p:cNvSpPr>
          <p:nvPr>
            <p:ph type="body" sz="quarter" idx="44"/>
          </p:nvPr>
        </p:nvSpPr>
        <p:spPr>
          <a:xfrm>
            <a:off x="7425871" y="4000501"/>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tekst 27">
            <a:extLst>
              <a:ext uri="{FF2B5EF4-FFF2-40B4-BE49-F238E27FC236}">
                <a16:creationId xmlns:a16="http://schemas.microsoft.com/office/drawing/2014/main" id="{8E4D6435-1B10-52F5-B2BC-7EBC742CB705}"/>
              </a:ext>
            </a:extLst>
          </p:cNvPr>
          <p:cNvSpPr>
            <a:spLocks noGrp="1"/>
          </p:cNvSpPr>
          <p:nvPr>
            <p:ph type="body" sz="quarter" idx="45"/>
          </p:nvPr>
        </p:nvSpPr>
        <p:spPr>
          <a:xfrm>
            <a:off x="9708900" y="4000500"/>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2" name="Tijdelijke aanduiding voor tekst 6">
            <a:extLst>
              <a:ext uri="{FF2B5EF4-FFF2-40B4-BE49-F238E27FC236}">
                <a16:creationId xmlns:a16="http://schemas.microsoft.com/office/drawing/2014/main" id="{55901BCF-03FB-B4AC-BC44-E78A205D0D3B}"/>
              </a:ext>
            </a:extLst>
          </p:cNvPr>
          <p:cNvSpPr>
            <a:spLocks noGrp="1"/>
          </p:cNvSpPr>
          <p:nvPr>
            <p:ph type="body" sz="quarter" idx="46"/>
          </p:nvPr>
        </p:nvSpPr>
        <p:spPr>
          <a:xfrm>
            <a:off x="7620212"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3" name="Tijdelijke aanduiding voor tekst 6">
            <a:extLst>
              <a:ext uri="{FF2B5EF4-FFF2-40B4-BE49-F238E27FC236}">
                <a16:creationId xmlns:a16="http://schemas.microsoft.com/office/drawing/2014/main" id="{4FFCF962-F1CE-3478-5FE7-F0A8EE728F4F}"/>
              </a:ext>
            </a:extLst>
          </p:cNvPr>
          <p:cNvSpPr>
            <a:spLocks noGrp="1"/>
          </p:cNvSpPr>
          <p:nvPr>
            <p:ph type="body" sz="quarter" idx="47"/>
          </p:nvPr>
        </p:nvSpPr>
        <p:spPr>
          <a:xfrm>
            <a:off x="9903294"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dirty="0"/>
              <a:t>Klikken om de tekststijl van het model te bewerken</a:t>
            </a:r>
          </a:p>
        </p:txBody>
      </p:sp>
      <p:sp>
        <p:nvSpPr>
          <p:cNvPr id="15" name="Tijdelijke aanduiding voor afbeelding 6">
            <a:extLst>
              <a:ext uri="{FF2B5EF4-FFF2-40B4-BE49-F238E27FC236}">
                <a16:creationId xmlns:a16="http://schemas.microsoft.com/office/drawing/2014/main" id="{1DEF54F4-47F3-758E-CFFC-ABD3F2B90A1F}"/>
              </a:ext>
            </a:extLst>
          </p:cNvPr>
          <p:cNvSpPr>
            <a:spLocks noGrp="1"/>
          </p:cNvSpPr>
          <p:nvPr>
            <p:ph type="pic" sz="quarter" idx="48"/>
          </p:nvPr>
        </p:nvSpPr>
        <p:spPr>
          <a:xfrm>
            <a:off x="7425871"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6" name="Tijdelijke aanduiding voor afbeelding 6">
            <a:extLst>
              <a:ext uri="{FF2B5EF4-FFF2-40B4-BE49-F238E27FC236}">
                <a16:creationId xmlns:a16="http://schemas.microsoft.com/office/drawing/2014/main" id="{32DA442C-6A68-A8DC-9299-1BAB5F7C1B4C}"/>
              </a:ext>
            </a:extLst>
          </p:cNvPr>
          <p:cNvSpPr>
            <a:spLocks noGrp="1"/>
          </p:cNvSpPr>
          <p:nvPr>
            <p:ph type="pic" sz="quarter" idx="49"/>
          </p:nvPr>
        </p:nvSpPr>
        <p:spPr>
          <a:xfrm>
            <a:off x="9708900"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Tree>
    <p:extLst>
      <p:ext uri="{BB962C8B-B14F-4D97-AF65-F5344CB8AC3E}">
        <p14:creationId xmlns:p14="http://schemas.microsoft.com/office/powerpoint/2010/main" val="3376776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decel="10000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decel="10000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decel="10000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fade">
                                      <p:cBhvr>
                                        <p:cTn id="53" dur="500"/>
                                        <p:tgtEl>
                                          <p:spTgt spid="17">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decel="10000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animEffect transition="in" filter="fade">
                                      <p:cBhvr>
                                        <p:cTn id="67" dur="500"/>
                                        <p:tgtEl>
                                          <p:spTgt spid="1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decel="10000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ppt_x"/>
                                          </p:val>
                                        </p:tav>
                                        <p:tav tm="100000">
                                          <p:val>
                                            <p:strVal val="#ppt_x"/>
                                          </p:val>
                                        </p:tav>
                                      </p:tavLst>
                                    </p:anim>
                                    <p:anim calcmode="lin" valueType="num">
                                      <p:cBhvr additive="base">
                                        <p:cTn id="73" dur="500" fill="hold"/>
                                        <p:tgtEl>
                                          <p:spTgt spid="16"/>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13">
                                            <p:txEl>
                                              <p:pRg st="0" end="0"/>
                                            </p:txEl>
                                          </p:spTgt>
                                        </p:tgtEl>
                                        <p:attrNameLst>
                                          <p:attrName>style.visibility</p:attrName>
                                        </p:attrNameLst>
                                      </p:cBhvr>
                                      <p:to>
                                        <p:strVal val="visible"/>
                                      </p:to>
                                    </p:set>
                                    <p:animEffect transition="in" filter="fade">
                                      <p:cBhvr>
                                        <p:cTn id="8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uiExpand="1"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uiExpand="1"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uiExpand="1"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5" grpId="0" animBg="1"/>
      <p:bldP spid="9" grpId="0" uiExpand="1"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uiExpand="1"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animBg="1"/>
      <p:bldP spid="16" grpId="0" animBg="1"/>
    </p:bldLst>
  </p:timing>
  <p:extLst>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Vier items in cirkel met pictogram">
    <p:spTree>
      <p:nvGrpSpPr>
        <p:cNvPr id="1" name=""/>
        <p:cNvGrpSpPr/>
        <p:nvPr/>
      </p:nvGrpSpPr>
      <p:grpSpPr>
        <a:xfrm>
          <a:off x="0" y="0"/>
          <a:ext cx="0" cy="0"/>
          <a:chOff x="0" y="0"/>
          <a:chExt cx="0" cy="0"/>
        </a:xfrm>
      </p:grpSpPr>
      <p:sp>
        <p:nvSpPr>
          <p:cNvPr id="26" name="Tijdelijke aanduiding voor tekst 27">
            <a:extLst>
              <a:ext uri="{FF2B5EF4-FFF2-40B4-BE49-F238E27FC236}">
                <a16:creationId xmlns:a16="http://schemas.microsoft.com/office/drawing/2014/main" id="{FD54E29B-78ED-48F7-4808-01BD31A2C184}"/>
              </a:ext>
            </a:extLst>
          </p:cNvPr>
          <p:cNvSpPr>
            <a:spLocks noGrp="1"/>
          </p:cNvSpPr>
          <p:nvPr>
            <p:ph type="body" sz="quarter" idx="42"/>
          </p:nvPr>
        </p:nvSpPr>
        <p:spPr>
          <a:xfrm>
            <a:off x="6107112" y="1732547"/>
            <a:ext cx="4408488" cy="3427742"/>
          </a:xfrm>
          <a:prstGeom prst="rect">
            <a:avLst/>
          </a:pr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59F53A83-9442-969A-262A-59713E4C440B}"/>
              </a:ext>
            </a:extLst>
          </p:cNvPr>
          <p:cNvSpPr>
            <a:spLocks noGrp="1"/>
          </p:cNvSpPr>
          <p:nvPr>
            <p:ph type="body" sz="quarter" idx="27"/>
          </p:nvPr>
        </p:nvSpPr>
        <p:spPr>
          <a:xfrm>
            <a:off x="5003132"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afbeelding 8">
            <a:extLst>
              <a:ext uri="{FF2B5EF4-FFF2-40B4-BE49-F238E27FC236}">
                <a16:creationId xmlns:a16="http://schemas.microsoft.com/office/drawing/2014/main" id="{DFEC7B1E-47A5-1E4A-9331-0B3B29EC78BA}"/>
              </a:ext>
            </a:extLst>
          </p:cNvPr>
          <p:cNvSpPr>
            <a:spLocks noGrp="1"/>
          </p:cNvSpPr>
          <p:nvPr>
            <p:ph type="pic" sz="quarter" idx="31" hasCustomPrompt="1"/>
          </p:nvPr>
        </p:nvSpPr>
        <p:spPr>
          <a:xfrm>
            <a:off x="5758195" y="906340"/>
            <a:ext cx="699672" cy="69967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0" name="Tijdelijke aanduiding voor tekst 6">
            <a:extLst>
              <a:ext uri="{FF2B5EF4-FFF2-40B4-BE49-F238E27FC236}">
                <a16:creationId xmlns:a16="http://schemas.microsoft.com/office/drawing/2014/main" id="{EE5E8CB8-F903-FC20-21BD-1AD06954466E}"/>
              </a:ext>
            </a:extLst>
          </p:cNvPr>
          <p:cNvSpPr>
            <a:spLocks noGrp="1"/>
          </p:cNvSpPr>
          <p:nvPr>
            <p:ph type="body" sz="quarter" idx="32"/>
          </p:nvPr>
        </p:nvSpPr>
        <p:spPr>
          <a:xfrm>
            <a:off x="5202596" y="1831760"/>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22" name="Tijdelijke aanduiding voor tekst 6">
            <a:extLst>
              <a:ext uri="{FF2B5EF4-FFF2-40B4-BE49-F238E27FC236}">
                <a16:creationId xmlns:a16="http://schemas.microsoft.com/office/drawing/2014/main" id="{C15A4397-1318-932F-3EEE-2A3603DD6E6A}"/>
              </a:ext>
            </a:extLst>
          </p:cNvPr>
          <p:cNvSpPr>
            <a:spLocks noGrp="1"/>
          </p:cNvSpPr>
          <p:nvPr>
            <p:ph type="body" sz="quarter" idx="41"/>
          </p:nvPr>
        </p:nvSpPr>
        <p:spPr>
          <a:xfrm>
            <a:off x="7212012" y="2808641"/>
            <a:ext cx="2198688" cy="1383634"/>
          </a:xfrm>
          <a:prstGeom prst="rect">
            <a:avLst/>
          </a:prstGeom>
        </p:spPr>
        <p:txBody>
          <a:bodyPr anchor="ctr">
            <a:noAutofit/>
          </a:bodyPr>
          <a:lstStyle>
            <a:lvl1pPr marL="0" indent="0" algn="ctr">
              <a:buNone/>
              <a:defRPr sz="2400" b="0">
                <a:solidFill>
                  <a:schemeClr val="accent1"/>
                </a:solidFill>
              </a:defRPr>
            </a:lvl1pPr>
          </a:lstStyle>
          <a:p>
            <a:pPr lvl="0"/>
            <a:r>
              <a:rPr lang="nl-NL" dirty="0"/>
              <a:t>Klikken om de tekststijl van het model te bewerken</a:t>
            </a:r>
          </a:p>
        </p:txBody>
      </p:sp>
      <p:sp>
        <p:nvSpPr>
          <p:cNvPr id="27" name="Tijdelijke aanduiding voor tekst 27">
            <a:extLst>
              <a:ext uri="{FF2B5EF4-FFF2-40B4-BE49-F238E27FC236}">
                <a16:creationId xmlns:a16="http://schemas.microsoft.com/office/drawing/2014/main" id="{3D0BA1BC-2EBA-96E0-F6A7-88A44F68E584}"/>
              </a:ext>
            </a:extLst>
          </p:cNvPr>
          <p:cNvSpPr>
            <a:spLocks noGrp="1"/>
          </p:cNvSpPr>
          <p:nvPr>
            <p:ph type="body" sz="quarter" idx="43"/>
          </p:nvPr>
        </p:nvSpPr>
        <p:spPr>
          <a:xfrm>
            <a:off x="9433844"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8" name="Tijdelijke aanduiding voor afbeelding 8">
            <a:extLst>
              <a:ext uri="{FF2B5EF4-FFF2-40B4-BE49-F238E27FC236}">
                <a16:creationId xmlns:a16="http://schemas.microsoft.com/office/drawing/2014/main" id="{704CC13D-EE26-DE53-5708-EB7880E32CA8}"/>
              </a:ext>
            </a:extLst>
          </p:cNvPr>
          <p:cNvSpPr>
            <a:spLocks noGrp="1"/>
          </p:cNvSpPr>
          <p:nvPr>
            <p:ph type="pic" sz="quarter" idx="44" hasCustomPrompt="1"/>
          </p:nvPr>
        </p:nvSpPr>
        <p:spPr>
          <a:xfrm>
            <a:off x="10188907" y="906340"/>
            <a:ext cx="699672" cy="69967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9" name="Tijdelijke aanduiding voor tekst 6">
            <a:extLst>
              <a:ext uri="{FF2B5EF4-FFF2-40B4-BE49-F238E27FC236}">
                <a16:creationId xmlns:a16="http://schemas.microsoft.com/office/drawing/2014/main" id="{B9A9D319-EBB3-D1CC-F2BF-FD5102479B98}"/>
              </a:ext>
            </a:extLst>
          </p:cNvPr>
          <p:cNvSpPr>
            <a:spLocks noGrp="1"/>
          </p:cNvSpPr>
          <p:nvPr>
            <p:ph type="body" sz="quarter" idx="45"/>
          </p:nvPr>
        </p:nvSpPr>
        <p:spPr>
          <a:xfrm>
            <a:off x="9633308" y="1831760"/>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0" name="Tijdelijke aanduiding voor tekst 27">
            <a:extLst>
              <a:ext uri="{FF2B5EF4-FFF2-40B4-BE49-F238E27FC236}">
                <a16:creationId xmlns:a16="http://schemas.microsoft.com/office/drawing/2014/main" id="{087E9940-6B78-430A-0A9D-EF8BE91C8B69}"/>
              </a:ext>
            </a:extLst>
          </p:cNvPr>
          <p:cNvSpPr>
            <a:spLocks noGrp="1"/>
          </p:cNvSpPr>
          <p:nvPr>
            <p:ph type="body" sz="quarter" idx="46"/>
          </p:nvPr>
        </p:nvSpPr>
        <p:spPr>
          <a:xfrm>
            <a:off x="5002212"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1" name="Tijdelijke aanduiding voor afbeelding 8">
            <a:extLst>
              <a:ext uri="{FF2B5EF4-FFF2-40B4-BE49-F238E27FC236}">
                <a16:creationId xmlns:a16="http://schemas.microsoft.com/office/drawing/2014/main" id="{C0C5CD88-9FD9-0BCB-B1AE-5652AE0BFBFC}"/>
              </a:ext>
            </a:extLst>
          </p:cNvPr>
          <p:cNvSpPr>
            <a:spLocks noGrp="1"/>
          </p:cNvSpPr>
          <p:nvPr>
            <p:ph type="pic" sz="quarter" idx="47" hasCustomPrompt="1"/>
          </p:nvPr>
        </p:nvSpPr>
        <p:spPr>
          <a:xfrm>
            <a:off x="5757275" y="4336601"/>
            <a:ext cx="699672" cy="69967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2" name="Tijdelijke aanduiding voor tekst 6">
            <a:extLst>
              <a:ext uri="{FF2B5EF4-FFF2-40B4-BE49-F238E27FC236}">
                <a16:creationId xmlns:a16="http://schemas.microsoft.com/office/drawing/2014/main" id="{9F04A996-C63E-E581-8BC9-B7F54463ABD3}"/>
              </a:ext>
            </a:extLst>
          </p:cNvPr>
          <p:cNvSpPr>
            <a:spLocks noGrp="1"/>
          </p:cNvSpPr>
          <p:nvPr>
            <p:ph type="body" sz="quarter" idx="48"/>
          </p:nvPr>
        </p:nvSpPr>
        <p:spPr>
          <a:xfrm>
            <a:off x="5201676" y="5262021"/>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3" name="Tijdelijke aanduiding voor tekst 27">
            <a:extLst>
              <a:ext uri="{FF2B5EF4-FFF2-40B4-BE49-F238E27FC236}">
                <a16:creationId xmlns:a16="http://schemas.microsoft.com/office/drawing/2014/main" id="{17B0A215-2B6E-ECC9-5628-B473975D53C4}"/>
              </a:ext>
            </a:extLst>
          </p:cNvPr>
          <p:cNvSpPr>
            <a:spLocks noGrp="1"/>
          </p:cNvSpPr>
          <p:nvPr>
            <p:ph type="body" sz="quarter" idx="49"/>
          </p:nvPr>
        </p:nvSpPr>
        <p:spPr>
          <a:xfrm>
            <a:off x="9421812"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4" name="Tijdelijke aanduiding voor afbeelding 8">
            <a:extLst>
              <a:ext uri="{FF2B5EF4-FFF2-40B4-BE49-F238E27FC236}">
                <a16:creationId xmlns:a16="http://schemas.microsoft.com/office/drawing/2014/main" id="{700E0EB3-B00E-B1D6-B0D6-EBBAE2AE2DCE}"/>
              </a:ext>
            </a:extLst>
          </p:cNvPr>
          <p:cNvSpPr>
            <a:spLocks noGrp="1"/>
          </p:cNvSpPr>
          <p:nvPr>
            <p:ph type="pic" sz="quarter" idx="50" hasCustomPrompt="1"/>
          </p:nvPr>
        </p:nvSpPr>
        <p:spPr>
          <a:xfrm>
            <a:off x="10176875" y="4336601"/>
            <a:ext cx="699672" cy="69967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5" name="Tijdelijke aanduiding voor tekst 6">
            <a:extLst>
              <a:ext uri="{FF2B5EF4-FFF2-40B4-BE49-F238E27FC236}">
                <a16:creationId xmlns:a16="http://schemas.microsoft.com/office/drawing/2014/main" id="{72CC78D9-DA32-C9FC-64E8-24AB5AD6B431}"/>
              </a:ext>
            </a:extLst>
          </p:cNvPr>
          <p:cNvSpPr>
            <a:spLocks noGrp="1"/>
          </p:cNvSpPr>
          <p:nvPr>
            <p:ph type="body" sz="quarter" idx="51"/>
          </p:nvPr>
        </p:nvSpPr>
        <p:spPr>
          <a:xfrm>
            <a:off x="9621276" y="5262021"/>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8" name="Titel 1">
            <a:extLst>
              <a:ext uri="{FF2B5EF4-FFF2-40B4-BE49-F238E27FC236}">
                <a16:creationId xmlns:a16="http://schemas.microsoft.com/office/drawing/2014/main" id="{F292BF54-4C12-4DA1-E102-963B78D984DE}"/>
              </a:ext>
            </a:extLst>
          </p:cNvPr>
          <p:cNvSpPr>
            <a:spLocks noGrp="1"/>
          </p:cNvSpPr>
          <p:nvPr>
            <p:ph type="title"/>
          </p:nvPr>
        </p:nvSpPr>
        <p:spPr>
          <a:xfrm>
            <a:off x="579024" y="571501"/>
            <a:ext cx="3318288" cy="1257300"/>
          </a:xfrm>
          <a:solidFill>
            <a:schemeClr val="accent1"/>
          </a:solidFill>
        </p:spPr>
        <p:txBody>
          <a:bodyPr anchor="ctr"/>
          <a:lstStyle>
            <a:lvl1pPr>
              <a:defRPr>
                <a:solidFill>
                  <a:schemeClr val="bg1"/>
                </a:solidFill>
              </a:defRPr>
            </a:lvl1pPr>
          </a:lstStyle>
          <a:p>
            <a:r>
              <a:rPr lang="nl-NL" dirty="0"/>
              <a:t>Klik om stijl te bewerken</a:t>
            </a:r>
            <a:endParaRPr lang="nl-BE" dirty="0"/>
          </a:p>
        </p:txBody>
      </p:sp>
      <p:sp>
        <p:nvSpPr>
          <p:cNvPr id="39" name="Tijdelijke aanduiding voor tekst 3">
            <a:extLst>
              <a:ext uri="{FF2B5EF4-FFF2-40B4-BE49-F238E27FC236}">
                <a16:creationId xmlns:a16="http://schemas.microsoft.com/office/drawing/2014/main" id="{2E704517-395E-79E2-2D9E-347E26D12F89}"/>
              </a:ext>
            </a:extLst>
          </p:cNvPr>
          <p:cNvSpPr>
            <a:spLocks noGrp="1"/>
          </p:cNvSpPr>
          <p:nvPr>
            <p:ph type="body" sz="quarter" idx="30"/>
          </p:nvPr>
        </p:nvSpPr>
        <p:spPr>
          <a:xfrm>
            <a:off x="579023" y="1998921"/>
            <a:ext cx="3318289"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08FBAD9F-70B3-56F6-6985-504EF8AC714A}"/>
              </a:ext>
            </a:extLst>
          </p:cNvPr>
          <p:cNvSpPr>
            <a:spLocks noGrp="1"/>
          </p:cNvSpPr>
          <p:nvPr>
            <p:ph type="ftr" sz="quarter" idx="52"/>
          </p:nvPr>
        </p:nvSpPr>
        <p:spPr/>
        <p:txBody>
          <a:bodyPr/>
          <a:lstStyle/>
          <a:p>
            <a:endParaRPr lang="nl-BE" dirty="0"/>
          </a:p>
        </p:txBody>
      </p:sp>
      <p:sp>
        <p:nvSpPr>
          <p:cNvPr id="3" name="Tijdelijke aanduiding voor dianummer 2">
            <a:extLst>
              <a:ext uri="{FF2B5EF4-FFF2-40B4-BE49-F238E27FC236}">
                <a16:creationId xmlns:a16="http://schemas.microsoft.com/office/drawing/2014/main" id="{0D68CEE6-316D-F5E8-2D86-C89FEF3E2D70}"/>
              </a:ext>
            </a:extLst>
          </p:cNvPr>
          <p:cNvSpPr>
            <a:spLocks noGrp="1"/>
          </p:cNvSpPr>
          <p:nvPr>
            <p:ph type="sldNum" sz="quarter" idx="53"/>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039260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750"/>
                                        <p:tgtEl>
                                          <p:spTgt spid="39"/>
                                        </p:tgtEl>
                                      </p:cBhvr>
                                    </p:animEffect>
                                  </p:childTnLst>
                                </p:cTn>
                              </p:par>
                            </p:childTnLst>
                          </p:cTn>
                        </p:par>
                        <p:par>
                          <p:cTn id="13" fill="hold">
                            <p:stCondLst>
                              <p:cond delay="1250"/>
                            </p:stCondLst>
                            <p:childTnLst>
                              <p:par>
                                <p:cTn id="14" presetID="2" presetClass="entr" presetSubtype="2" decel="10000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1+#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2" presetClass="entr" presetSubtype="1" decel="10000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par>
                          <p:cTn id="27" fill="hold">
                            <p:stCondLst>
                              <p:cond delay="2250"/>
                            </p:stCondLst>
                            <p:childTnLst>
                              <p:par>
                                <p:cTn id="28" presetID="53" presetClass="entr" presetSubtype="16"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22" presetClass="entr" presetSubtype="1" fill="hold" grpId="0" nodeType="withEffect">
                                  <p:stCondLst>
                                    <p:cond delay="30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decel="10000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Effect transition="in" filter="fade">
                                      <p:cBhvr>
                                        <p:cTn id="47" dur="500"/>
                                        <p:tgtEl>
                                          <p:spTgt spid="28"/>
                                        </p:tgtEl>
                                      </p:cBhvr>
                                    </p:animEffect>
                                  </p:childTnLst>
                                </p:cTn>
                              </p:par>
                              <p:par>
                                <p:cTn id="48" presetID="22" presetClass="entr" presetSubtype="1" fill="hold" grpId="0" nodeType="withEffect">
                                  <p:stCondLst>
                                    <p:cond delay="300"/>
                                  </p:stCondLst>
                                  <p:childTnLst>
                                    <p:set>
                                      <p:cBhvr>
                                        <p:cTn id="49" dur="1" fill="hold">
                                          <p:stCondLst>
                                            <p:cond delay="0"/>
                                          </p:stCondLst>
                                        </p:cTn>
                                        <p:tgtEl>
                                          <p:spTgt spid="29"/>
                                        </p:tgtEl>
                                        <p:attrNameLst>
                                          <p:attrName>style.visibility</p:attrName>
                                        </p:attrNameLst>
                                      </p:cBhvr>
                                      <p:to>
                                        <p:strVal val="visible"/>
                                      </p:to>
                                    </p:set>
                                    <p:animEffect transition="in" filter="wipe(up)">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decel="10000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53" presetClass="entr" presetSubtype="16"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22" presetClass="entr" presetSubtype="1" fill="hold" grpId="0" nodeType="withEffect">
                                  <p:stCondLst>
                                    <p:cond delay="300"/>
                                  </p:stCondLst>
                                  <p:childTnLst>
                                    <p:set>
                                      <p:cBhvr>
                                        <p:cTn id="64" dur="1" fill="hold">
                                          <p:stCondLst>
                                            <p:cond delay="0"/>
                                          </p:stCondLst>
                                        </p:cTn>
                                        <p:tgtEl>
                                          <p:spTgt spid="32"/>
                                        </p:tgtEl>
                                        <p:attrNameLst>
                                          <p:attrName>style.visibility</p:attrName>
                                        </p:attrNameLst>
                                      </p:cBhvr>
                                      <p:to>
                                        <p:strVal val="visible"/>
                                      </p:to>
                                    </p:set>
                                    <p:animEffect transition="in" filter="wipe(up)">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decel="10000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500" fill="hold"/>
                                        <p:tgtEl>
                                          <p:spTgt spid="33"/>
                                        </p:tgtEl>
                                        <p:attrNameLst>
                                          <p:attrName>ppt_x</p:attrName>
                                        </p:attrNameLst>
                                      </p:cBhvr>
                                      <p:tavLst>
                                        <p:tav tm="0">
                                          <p:val>
                                            <p:strVal val="#ppt_x"/>
                                          </p:val>
                                        </p:tav>
                                        <p:tav tm="100000">
                                          <p:val>
                                            <p:strVal val="#ppt_x"/>
                                          </p:val>
                                        </p:tav>
                                      </p:tavLst>
                                    </p:anim>
                                    <p:anim calcmode="lin" valueType="num">
                                      <p:cBhvr additive="base">
                                        <p:cTn id="71" dur="500" fill="hold"/>
                                        <p:tgtEl>
                                          <p:spTgt spid="33"/>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53" presetClass="entr" presetSubtype="16"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animEffect transition="in" filter="fade">
                                      <p:cBhvr>
                                        <p:cTn id="77" dur="500"/>
                                        <p:tgtEl>
                                          <p:spTgt spid="34"/>
                                        </p:tgtEl>
                                      </p:cBhvr>
                                    </p:animEffect>
                                  </p:childTnLst>
                                </p:cTn>
                              </p:par>
                              <p:par>
                                <p:cTn id="78" presetID="22" presetClass="entr" presetSubtype="1" fill="hold" grpId="0" nodeType="withEffect">
                                  <p:stCondLst>
                                    <p:cond delay="300"/>
                                  </p:stCondLst>
                                  <p:childTnLst>
                                    <p:set>
                                      <p:cBhvr>
                                        <p:cTn id="79" dur="1" fill="hold">
                                          <p:stCondLst>
                                            <p:cond delay="0"/>
                                          </p:stCondLst>
                                        </p:cTn>
                                        <p:tgtEl>
                                          <p:spTgt spid="35"/>
                                        </p:tgtEl>
                                        <p:attrNameLst>
                                          <p:attrName>style.visibility</p:attrName>
                                        </p:attrNameLst>
                                      </p:cBhvr>
                                      <p:to>
                                        <p:strVal val="visible"/>
                                      </p:to>
                                    </p:set>
                                    <p:animEffect transition="in" filter="wipe(up)">
                                      <p:cBhvr>
                                        <p:cTn id="8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1"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0-#ppt_h/2"/>
                          </p:val>
                        </p:tav>
                        <p:tav tm="100000">
                          <p:val>
                            <p:strVal val="#ppt_y"/>
                          </p:val>
                        </p:tav>
                      </p:tavLst>
                    </p:anim>
                  </p:childTnLst>
                </p:cTn>
              </p:par>
            </p:tnLst>
          </p:tmpl>
        </p:tmplLst>
      </p:bldP>
      <p:bldP spid="19" grpId="0"/>
      <p:bldP spid="20" grpId="0">
        <p:tmplLst>
          <p:tmpl>
            <p:tnLst>
              <p:par>
                <p:cTn presetID="22" presetClass="entr" presetSubtype="1"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7" grpId="0" animBg="1">
        <p:tmplLst>
          <p:tmpl>
            <p:tnLst>
              <p:par>
                <p:cTn presetID="2" presetClass="entr" presetSubtype="1" decel="10000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28" grpId="0"/>
      <p:bldP spid="29" grpId="0">
        <p:tmplLst>
          <p:tmpl>
            <p:tnLst>
              <p:par>
                <p:cTn presetID="22" presetClass="entr" presetSubtype="1"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wipe(up)">
                      <p:cBhvr>
                        <p:cTn dur="500"/>
                        <p:tgtEl>
                          <p:spTgt spid="29"/>
                        </p:tgtEl>
                      </p:cBhvr>
                    </p:animEffect>
                  </p:childTnLst>
                </p:cTn>
              </p:par>
            </p:tnLst>
          </p:tmpl>
        </p:tmplLst>
      </p:bldP>
      <p:bldP spid="30" grpId="0" animBg="1">
        <p:tmplLst>
          <p:tmpl>
            <p:tnLst>
              <p:par>
                <p:cTn presetID="2" presetClass="entr" presetSubtype="4" decel="10000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p:bldP spid="32" grpId="0">
        <p:tmplLst>
          <p:tmpl>
            <p:tnLst>
              <p:par>
                <p:cTn presetID="22" presetClass="entr" presetSubtype="1"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animBg="1">
        <p:tmplLst>
          <p:tmpl>
            <p:tnLst>
              <p:par>
                <p:cTn presetID="2" presetClass="entr" presetSubtype="4" decel="10000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p:bldP spid="35" grpId="0">
        <p:tmplLst>
          <p:tmpl>
            <p:tnLst>
              <p:par>
                <p:cTn presetID="22" presetClass="entr" presetSubtype="1"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8" grpId="0" animBg="1"/>
      <p:bldP spid="39" grpId="0">
        <p:tmplLst>
          <p:tmpl>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750"/>
                        <p:tgtEl>
                          <p:spTgt spid="39"/>
                        </p:tgtEl>
                      </p:cBhvr>
                    </p:animEffect>
                  </p:childTnLst>
                </p:cTn>
              </p:par>
            </p:tnLst>
          </p:tmpl>
        </p:tmplLst>
      </p:bldP>
    </p:bldLst>
  </p:timing>
  <p:extLst>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Vier items in cirkel met beeld">
    <p:spTree>
      <p:nvGrpSpPr>
        <p:cNvPr id="1" name=""/>
        <p:cNvGrpSpPr/>
        <p:nvPr/>
      </p:nvGrpSpPr>
      <p:grpSpPr>
        <a:xfrm>
          <a:off x="0" y="0"/>
          <a:ext cx="0" cy="0"/>
          <a:chOff x="0" y="0"/>
          <a:chExt cx="0" cy="0"/>
        </a:xfrm>
      </p:grpSpPr>
      <p:sp>
        <p:nvSpPr>
          <p:cNvPr id="26" name="Tijdelijke aanduiding voor tekst 27">
            <a:extLst>
              <a:ext uri="{FF2B5EF4-FFF2-40B4-BE49-F238E27FC236}">
                <a16:creationId xmlns:a16="http://schemas.microsoft.com/office/drawing/2014/main" id="{FD54E29B-78ED-48F7-4808-01BD31A2C184}"/>
              </a:ext>
            </a:extLst>
          </p:cNvPr>
          <p:cNvSpPr>
            <a:spLocks noGrp="1"/>
          </p:cNvSpPr>
          <p:nvPr>
            <p:ph type="body" sz="quarter" idx="42"/>
          </p:nvPr>
        </p:nvSpPr>
        <p:spPr>
          <a:xfrm>
            <a:off x="6107112" y="1732547"/>
            <a:ext cx="4408488" cy="3427742"/>
          </a:xfrm>
          <a:prstGeom prst="rect">
            <a:avLst/>
          </a:pr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59F53A83-9442-969A-262A-59713E4C440B}"/>
              </a:ext>
            </a:extLst>
          </p:cNvPr>
          <p:cNvSpPr>
            <a:spLocks noGrp="1"/>
          </p:cNvSpPr>
          <p:nvPr>
            <p:ph type="body" sz="quarter" idx="27"/>
          </p:nvPr>
        </p:nvSpPr>
        <p:spPr>
          <a:xfrm>
            <a:off x="5002671"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0" name="Tijdelijke aanduiding voor tekst 6">
            <a:extLst>
              <a:ext uri="{FF2B5EF4-FFF2-40B4-BE49-F238E27FC236}">
                <a16:creationId xmlns:a16="http://schemas.microsoft.com/office/drawing/2014/main" id="{EE5E8CB8-F903-FC20-21BD-1AD06954466E}"/>
              </a:ext>
            </a:extLst>
          </p:cNvPr>
          <p:cNvSpPr>
            <a:spLocks noGrp="1"/>
          </p:cNvSpPr>
          <p:nvPr>
            <p:ph type="body" sz="quarter" idx="32"/>
          </p:nvPr>
        </p:nvSpPr>
        <p:spPr>
          <a:xfrm>
            <a:off x="5202136" y="1831760"/>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22" name="Tijdelijke aanduiding voor tekst 6">
            <a:extLst>
              <a:ext uri="{FF2B5EF4-FFF2-40B4-BE49-F238E27FC236}">
                <a16:creationId xmlns:a16="http://schemas.microsoft.com/office/drawing/2014/main" id="{C15A4397-1318-932F-3EEE-2A3603DD6E6A}"/>
              </a:ext>
            </a:extLst>
          </p:cNvPr>
          <p:cNvSpPr>
            <a:spLocks noGrp="1"/>
          </p:cNvSpPr>
          <p:nvPr>
            <p:ph type="body" sz="quarter" idx="41"/>
          </p:nvPr>
        </p:nvSpPr>
        <p:spPr>
          <a:xfrm>
            <a:off x="7212012" y="2808641"/>
            <a:ext cx="2198688" cy="1383634"/>
          </a:xfrm>
          <a:prstGeom prst="rect">
            <a:avLst/>
          </a:prstGeom>
        </p:spPr>
        <p:txBody>
          <a:bodyPr anchor="ctr">
            <a:noAutofit/>
          </a:bodyPr>
          <a:lstStyle>
            <a:lvl1pPr marL="0" indent="0" algn="ctr">
              <a:buNone/>
              <a:defRPr sz="2400" b="0">
                <a:solidFill>
                  <a:schemeClr val="accent1"/>
                </a:solidFill>
              </a:defRPr>
            </a:lvl1pPr>
          </a:lstStyle>
          <a:p>
            <a:pPr lvl="0"/>
            <a:r>
              <a:rPr lang="nl-NL" dirty="0"/>
              <a:t>Klikken om de tekststijl van het model te bewerken</a:t>
            </a:r>
          </a:p>
        </p:txBody>
      </p:sp>
      <p:sp>
        <p:nvSpPr>
          <p:cNvPr id="27" name="Tijdelijke aanduiding voor tekst 27">
            <a:extLst>
              <a:ext uri="{FF2B5EF4-FFF2-40B4-BE49-F238E27FC236}">
                <a16:creationId xmlns:a16="http://schemas.microsoft.com/office/drawing/2014/main" id="{3D0BA1BC-2EBA-96E0-F6A7-88A44F68E584}"/>
              </a:ext>
            </a:extLst>
          </p:cNvPr>
          <p:cNvSpPr>
            <a:spLocks noGrp="1"/>
          </p:cNvSpPr>
          <p:nvPr>
            <p:ph type="body" sz="quarter" idx="43"/>
          </p:nvPr>
        </p:nvSpPr>
        <p:spPr>
          <a:xfrm>
            <a:off x="9439085"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9" name="Tijdelijke aanduiding voor tekst 6">
            <a:extLst>
              <a:ext uri="{FF2B5EF4-FFF2-40B4-BE49-F238E27FC236}">
                <a16:creationId xmlns:a16="http://schemas.microsoft.com/office/drawing/2014/main" id="{B9A9D319-EBB3-D1CC-F2BF-FD5102479B98}"/>
              </a:ext>
            </a:extLst>
          </p:cNvPr>
          <p:cNvSpPr>
            <a:spLocks noGrp="1"/>
          </p:cNvSpPr>
          <p:nvPr>
            <p:ph type="body" sz="quarter" idx="45"/>
          </p:nvPr>
        </p:nvSpPr>
        <p:spPr>
          <a:xfrm>
            <a:off x="9638550" y="1831760"/>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0" name="Tijdelijke aanduiding voor tekst 27">
            <a:extLst>
              <a:ext uri="{FF2B5EF4-FFF2-40B4-BE49-F238E27FC236}">
                <a16:creationId xmlns:a16="http://schemas.microsoft.com/office/drawing/2014/main" id="{087E9940-6B78-430A-0A9D-EF8BE91C8B69}"/>
              </a:ext>
            </a:extLst>
          </p:cNvPr>
          <p:cNvSpPr>
            <a:spLocks noGrp="1"/>
          </p:cNvSpPr>
          <p:nvPr>
            <p:ph type="body" sz="quarter" idx="46"/>
          </p:nvPr>
        </p:nvSpPr>
        <p:spPr>
          <a:xfrm>
            <a:off x="5002211"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2" name="Tijdelijke aanduiding voor tekst 6">
            <a:extLst>
              <a:ext uri="{FF2B5EF4-FFF2-40B4-BE49-F238E27FC236}">
                <a16:creationId xmlns:a16="http://schemas.microsoft.com/office/drawing/2014/main" id="{9F04A996-C63E-E581-8BC9-B7F54463ABD3}"/>
              </a:ext>
            </a:extLst>
          </p:cNvPr>
          <p:cNvSpPr>
            <a:spLocks noGrp="1"/>
          </p:cNvSpPr>
          <p:nvPr>
            <p:ph type="body" sz="quarter" idx="48"/>
          </p:nvPr>
        </p:nvSpPr>
        <p:spPr>
          <a:xfrm>
            <a:off x="5201676" y="5262021"/>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3" name="Tijdelijke aanduiding voor tekst 27">
            <a:extLst>
              <a:ext uri="{FF2B5EF4-FFF2-40B4-BE49-F238E27FC236}">
                <a16:creationId xmlns:a16="http://schemas.microsoft.com/office/drawing/2014/main" id="{17B0A215-2B6E-ECC9-5628-B473975D53C4}"/>
              </a:ext>
            </a:extLst>
          </p:cNvPr>
          <p:cNvSpPr>
            <a:spLocks noGrp="1"/>
          </p:cNvSpPr>
          <p:nvPr>
            <p:ph type="body" sz="quarter" idx="49"/>
          </p:nvPr>
        </p:nvSpPr>
        <p:spPr>
          <a:xfrm>
            <a:off x="9433069"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5" name="Tijdelijke aanduiding voor tekst 6">
            <a:extLst>
              <a:ext uri="{FF2B5EF4-FFF2-40B4-BE49-F238E27FC236}">
                <a16:creationId xmlns:a16="http://schemas.microsoft.com/office/drawing/2014/main" id="{72CC78D9-DA32-C9FC-64E8-24AB5AD6B431}"/>
              </a:ext>
            </a:extLst>
          </p:cNvPr>
          <p:cNvSpPr>
            <a:spLocks noGrp="1"/>
          </p:cNvSpPr>
          <p:nvPr>
            <p:ph type="body" sz="quarter" idx="51"/>
          </p:nvPr>
        </p:nvSpPr>
        <p:spPr>
          <a:xfrm>
            <a:off x="9632534" y="5262021"/>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8" name="Titel 1">
            <a:extLst>
              <a:ext uri="{FF2B5EF4-FFF2-40B4-BE49-F238E27FC236}">
                <a16:creationId xmlns:a16="http://schemas.microsoft.com/office/drawing/2014/main" id="{F292BF54-4C12-4DA1-E102-963B78D984DE}"/>
              </a:ext>
            </a:extLst>
          </p:cNvPr>
          <p:cNvSpPr>
            <a:spLocks noGrp="1"/>
          </p:cNvSpPr>
          <p:nvPr>
            <p:ph type="title"/>
          </p:nvPr>
        </p:nvSpPr>
        <p:spPr>
          <a:xfrm>
            <a:off x="579024" y="571501"/>
            <a:ext cx="3318288" cy="1257300"/>
          </a:xfrm>
          <a:solidFill>
            <a:schemeClr val="accent1"/>
          </a:solidFill>
        </p:spPr>
        <p:txBody>
          <a:bodyPr anchor="ctr"/>
          <a:lstStyle>
            <a:lvl1pPr>
              <a:defRPr>
                <a:solidFill>
                  <a:schemeClr val="bg1"/>
                </a:solidFill>
              </a:defRPr>
            </a:lvl1pPr>
          </a:lstStyle>
          <a:p>
            <a:r>
              <a:rPr lang="nl-NL" dirty="0"/>
              <a:t>Klik om stijl te bewerken</a:t>
            </a:r>
            <a:endParaRPr lang="nl-BE" dirty="0"/>
          </a:p>
        </p:txBody>
      </p:sp>
      <p:sp>
        <p:nvSpPr>
          <p:cNvPr id="39" name="Tijdelijke aanduiding voor tekst 3">
            <a:extLst>
              <a:ext uri="{FF2B5EF4-FFF2-40B4-BE49-F238E27FC236}">
                <a16:creationId xmlns:a16="http://schemas.microsoft.com/office/drawing/2014/main" id="{2E704517-395E-79E2-2D9E-347E26D12F89}"/>
              </a:ext>
            </a:extLst>
          </p:cNvPr>
          <p:cNvSpPr>
            <a:spLocks noGrp="1"/>
          </p:cNvSpPr>
          <p:nvPr>
            <p:ph type="body" sz="quarter" idx="30"/>
          </p:nvPr>
        </p:nvSpPr>
        <p:spPr>
          <a:xfrm>
            <a:off x="579023" y="1998921"/>
            <a:ext cx="3318289"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08FBAD9F-70B3-56F6-6985-504EF8AC714A}"/>
              </a:ext>
            </a:extLst>
          </p:cNvPr>
          <p:cNvSpPr>
            <a:spLocks noGrp="1"/>
          </p:cNvSpPr>
          <p:nvPr>
            <p:ph type="ftr" sz="quarter" idx="52"/>
          </p:nvPr>
        </p:nvSpPr>
        <p:spPr/>
        <p:txBody>
          <a:bodyPr/>
          <a:lstStyle/>
          <a:p>
            <a:endParaRPr lang="nl-BE" dirty="0"/>
          </a:p>
        </p:txBody>
      </p:sp>
      <p:sp>
        <p:nvSpPr>
          <p:cNvPr id="3" name="Tijdelijke aanduiding voor dianummer 2">
            <a:extLst>
              <a:ext uri="{FF2B5EF4-FFF2-40B4-BE49-F238E27FC236}">
                <a16:creationId xmlns:a16="http://schemas.microsoft.com/office/drawing/2014/main" id="{0D68CEE6-316D-F5E8-2D86-C89FEF3E2D70}"/>
              </a:ext>
            </a:extLst>
          </p:cNvPr>
          <p:cNvSpPr>
            <a:spLocks noGrp="1"/>
          </p:cNvSpPr>
          <p:nvPr>
            <p:ph type="sldNum" sz="quarter" idx="53"/>
          </p:nvPr>
        </p:nvSpPr>
        <p:spPr/>
        <p:txBody>
          <a:bodyPr/>
          <a:lstStyle/>
          <a:p>
            <a:fld id="{6008D383-A939-4037-8B54-952B3017155F}" type="slidenum">
              <a:rPr lang="nl-BE" smtClean="0"/>
              <a:pPr/>
              <a:t>‹nr.›</a:t>
            </a:fld>
            <a:endParaRPr lang="nl-BE" dirty="0"/>
          </a:p>
        </p:txBody>
      </p:sp>
      <p:sp>
        <p:nvSpPr>
          <p:cNvPr id="4" name="Tijdelijke aanduiding voor afbeelding 22">
            <a:extLst>
              <a:ext uri="{FF2B5EF4-FFF2-40B4-BE49-F238E27FC236}">
                <a16:creationId xmlns:a16="http://schemas.microsoft.com/office/drawing/2014/main" id="{35341B95-AA3B-E2BA-7088-E451FA0B6142}"/>
              </a:ext>
            </a:extLst>
          </p:cNvPr>
          <p:cNvSpPr>
            <a:spLocks noGrp="1"/>
          </p:cNvSpPr>
          <p:nvPr>
            <p:ph type="pic" sz="quarter" idx="54"/>
          </p:nvPr>
        </p:nvSpPr>
        <p:spPr>
          <a:xfrm>
            <a:off x="5002671" y="571501"/>
            <a:ext cx="2209800" cy="1145522"/>
          </a:xfrm>
          <a:solidFill>
            <a:schemeClr val="bg1">
              <a:lumMod val="85000"/>
            </a:schemeClr>
          </a:solidFill>
        </p:spPr>
        <p:txBody>
          <a:bodyPr anchor="ctr"/>
          <a:lstStyle>
            <a:lvl1pPr marL="0" indent="0" algn="ctr">
              <a:buNone/>
              <a:defRPr/>
            </a:lvl1pPr>
          </a:lstStyle>
          <a:p>
            <a:endParaRPr lang="nl-BE" dirty="0"/>
          </a:p>
        </p:txBody>
      </p:sp>
      <p:sp>
        <p:nvSpPr>
          <p:cNvPr id="5" name="Tijdelijke aanduiding voor afbeelding 22">
            <a:extLst>
              <a:ext uri="{FF2B5EF4-FFF2-40B4-BE49-F238E27FC236}">
                <a16:creationId xmlns:a16="http://schemas.microsoft.com/office/drawing/2014/main" id="{F52DAAC8-BEF9-C30A-A84E-303A1243ACB6}"/>
              </a:ext>
            </a:extLst>
          </p:cNvPr>
          <p:cNvSpPr>
            <a:spLocks noGrp="1"/>
          </p:cNvSpPr>
          <p:nvPr>
            <p:ph type="pic" sz="quarter" idx="55"/>
          </p:nvPr>
        </p:nvSpPr>
        <p:spPr>
          <a:xfrm>
            <a:off x="9439085" y="571501"/>
            <a:ext cx="2209800" cy="1145522"/>
          </a:xfrm>
          <a:solidFill>
            <a:schemeClr val="bg1">
              <a:lumMod val="85000"/>
            </a:schemeClr>
          </a:solidFill>
        </p:spPr>
        <p:txBody>
          <a:bodyPr anchor="ctr"/>
          <a:lstStyle>
            <a:lvl1pPr marL="0" indent="0" algn="ctr">
              <a:buNone/>
              <a:defRPr/>
            </a:lvl1pPr>
          </a:lstStyle>
          <a:p>
            <a:endParaRPr lang="nl-BE" dirty="0"/>
          </a:p>
        </p:txBody>
      </p:sp>
      <p:sp>
        <p:nvSpPr>
          <p:cNvPr id="6" name="Tijdelijke aanduiding voor afbeelding 22">
            <a:extLst>
              <a:ext uri="{FF2B5EF4-FFF2-40B4-BE49-F238E27FC236}">
                <a16:creationId xmlns:a16="http://schemas.microsoft.com/office/drawing/2014/main" id="{3DDAE3B6-1CA9-7DEF-A298-1710B3DBDBC6}"/>
              </a:ext>
            </a:extLst>
          </p:cNvPr>
          <p:cNvSpPr>
            <a:spLocks noGrp="1"/>
          </p:cNvSpPr>
          <p:nvPr>
            <p:ph type="pic" sz="quarter" idx="56"/>
          </p:nvPr>
        </p:nvSpPr>
        <p:spPr>
          <a:xfrm>
            <a:off x="5002211" y="4002734"/>
            <a:ext cx="2209800" cy="1145522"/>
          </a:xfrm>
          <a:solidFill>
            <a:schemeClr val="bg1">
              <a:lumMod val="85000"/>
            </a:schemeClr>
          </a:solidFill>
        </p:spPr>
        <p:txBody>
          <a:bodyPr anchor="ctr"/>
          <a:lstStyle>
            <a:lvl1pPr marL="0" indent="0" algn="ctr">
              <a:buNone/>
              <a:defRPr/>
            </a:lvl1pPr>
          </a:lstStyle>
          <a:p>
            <a:endParaRPr lang="nl-BE" dirty="0"/>
          </a:p>
        </p:txBody>
      </p:sp>
      <p:sp>
        <p:nvSpPr>
          <p:cNvPr id="7" name="Tijdelijke aanduiding voor afbeelding 22">
            <a:extLst>
              <a:ext uri="{FF2B5EF4-FFF2-40B4-BE49-F238E27FC236}">
                <a16:creationId xmlns:a16="http://schemas.microsoft.com/office/drawing/2014/main" id="{6FF330C3-1ACB-ECB7-C663-4AE680C88702}"/>
              </a:ext>
            </a:extLst>
          </p:cNvPr>
          <p:cNvSpPr>
            <a:spLocks noGrp="1"/>
          </p:cNvSpPr>
          <p:nvPr>
            <p:ph type="pic" sz="quarter" idx="57"/>
          </p:nvPr>
        </p:nvSpPr>
        <p:spPr>
          <a:xfrm>
            <a:off x="9433069" y="4002734"/>
            <a:ext cx="2209800" cy="1145522"/>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1340406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750"/>
                                        <p:tgtEl>
                                          <p:spTgt spid="39"/>
                                        </p:tgtEl>
                                      </p:cBhvr>
                                    </p:animEffect>
                                  </p:childTnLst>
                                </p:cTn>
                              </p:par>
                            </p:childTnLst>
                          </p:cTn>
                        </p:par>
                        <p:par>
                          <p:cTn id="13" fill="hold">
                            <p:stCondLst>
                              <p:cond delay="1250"/>
                            </p:stCondLst>
                            <p:childTnLst>
                              <p:par>
                                <p:cTn id="14" presetID="2" presetClass="entr" presetSubtype="2" decel="10000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1+#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2" presetClass="entr" presetSubtype="1" decel="10000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par>
                          <p:cTn id="27" fill="hold">
                            <p:stCondLst>
                              <p:cond delay="225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22" presetClass="entr" presetSubtype="1" fill="hold" grpId="0" nodeType="withEffect">
                                  <p:stCondLst>
                                    <p:cond delay="30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decel="10000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decel="10000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par>
                                <p:cTn id="57" presetID="22" presetClass="entr" presetSubtype="1" fill="hold" grpId="0" nodeType="withEffect">
                                  <p:stCondLst>
                                    <p:cond delay="30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decel="10000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500" fill="hold"/>
                                        <p:tgtEl>
                                          <p:spTgt spid="33"/>
                                        </p:tgtEl>
                                        <p:attrNameLst>
                                          <p:attrName>ppt_x</p:attrName>
                                        </p:attrNameLst>
                                      </p:cBhvr>
                                      <p:tavLst>
                                        <p:tav tm="0">
                                          <p:val>
                                            <p:strVal val="#ppt_x"/>
                                          </p:val>
                                        </p:tav>
                                        <p:tav tm="100000">
                                          <p:val>
                                            <p:strVal val="#ppt_x"/>
                                          </p:val>
                                        </p:tav>
                                      </p:tavLst>
                                    </p:anim>
                                    <p:anim calcmode="lin" valueType="num">
                                      <p:cBhvr additive="base">
                                        <p:cTn id="65" dur="500" fill="hold"/>
                                        <p:tgtEl>
                                          <p:spTgt spid="33"/>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par>
                                <p:cTn id="70" presetID="22" presetClass="entr" presetSubtype="1" fill="hold" grpId="0" nodeType="withEffect">
                                  <p:stCondLst>
                                    <p:cond delay="300"/>
                                  </p:stCondLst>
                                  <p:childTnLst>
                                    <p:set>
                                      <p:cBhvr>
                                        <p:cTn id="71" dur="1" fill="hold">
                                          <p:stCondLst>
                                            <p:cond delay="0"/>
                                          </p:stCondLst>
                                        </p:cTn>
                                        <p:tgtEl>
                                          <p:spTgt spid="35"/>
                                        </p:tgtEl>
                                        <p:attrNameLst>
                                          <p:attrName>style.visibility</p:attrName>
                                        </p:attrNameLst>
                                      </p:cBhvr>
                                      <p:to>
                                        <p:strVal val="visible"/>
                                      </p:to>
                                    </p:set>
                                    <p:animEffect transition="in" filter="wipe(up)">
                                      <p:cBhvr>
                                        <p:cTn id="7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1"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2" presetClass="entr" presetSubtype="1"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7" grpId="0" animBg="1">
        <p:tmplLst>
          <p:tmpl>
            <p:tnLst>
              <p:par>
                <p:cTn presetID="2" presetClass="entr" presetSubtype="1" decel="10000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29" grpId="0">
        <p:tmplLst>
          <p:tmpl>
            <p:tnLst>
              <p:par>
                <p:cTn presetID="22" presetClass="entr" presetSubtype="1"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wipe(up)">
                      <p:cBhvr>
                        <p:cTn dur="500"/>
                        <p:tgtEl>
                          <p:spTgt spid="29"/>
                        </p:tgtEl>
                      </p:cBhvr>
                    </p:animEffect>
                  </p:childTnLst>
                </p:cTn>
              </p:par>
            </p:tnLst>
          </p:tmpl>
        </p:tmplLst>
      </p:bldP>
      <p:bldP spid="30" grpId="0" animBg="1">
        <p:tmplLst>
          <p:tmpl>
            <p:tnLst>
              <p:par>
                <p:cTn presetID="2" presetClass="entr" presetSubtype="4" decel="10000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2" grpId="0">
        <p:tmplLst>
          <p:tmpl>
            <p:tnLst>
              <p:par>
                <p:cTn presetID="22" presetClass="entr" presetSubtype="1"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animBg="1">
        <p:tmplLst>
          <p:tmpl>
            <p:tnLst>
              <p:par>
                <p:cTn presetID="2" presetClass="entr" presetSubtype="4" decel="10000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5" grpId="0">
        <p:tmplLst>
          <p:tmpl>
            <p:tnLst>
              <p:par>
                <p:cTn presetID="22" presetClass="entr" presetSubtype="1"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8" grpId="0" animBg="1"/>
      <p:bldP spid="39" grpId="0">
        <p:tmplLst>
          <p:tmpl>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750"/>
                        <p:tgtEl>
                          <p:spTgt spid="39"/>
                        </p:tgtEl>
                      </p:cBhvr>
                    </p:animEffect>
                  </p:childTnLst>
                </p:cTn>
              </p:par>
            </p:tnLst>
          </p:tmpl>
        </p:tmplLst>
      </p:bldP>
      <p:bldP spid="4" grpId="0" animBg="1"/>
      <p:bldP spid="5" grpId="0" animBg="1"/>
      <p:bldP spid="6" grpId="0" animBg="1"/>
      <p:bldP spid="7" grpId="0" animBg="1"/>
    </p:bldLst>
  </p:timing>
  <p:extLst>
    <p:ext uri="{DCECCB84-F9BA-43D5-87BE-67443E8EF086}">
      <p15:sldGuideLst xmlns:p15="http://schemas.microsoft.com/office/powerpoint/2012/main"/>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Vier items in cirkel met titel en tekst">
    <p:spTree>
      <p:nvGrpSpPr>
        <p:cNvPr id="1" name=""/>
        <p:cNvGrpSpPr/>
        <p:nvPr/>
      </p:nvGrpSpPr>
      <p:grpSpPr>
        <a:xfrm>
          <a:off x="0" y="0"/>
          <a:ext cx="0" cy="0"/>
          <a:chOff x="0" y="0"/>
          <a:chExt cx="0" cy="0"/>
        </a:xfrm>
      </p:grpSpPr>
      <p:sp>
        <p:nvSpPr>
          <p:cNvPr id="26" name="Tijdelijke aanduiding voor tekst 27">
            <a:extLst>
              <a:ext uri="{FF2B5EF4-FFF2-40B4-BE49-F238E27FC236}">
                <a16:creationId xmlns:a16="http://schemas.microsoft.com/office/drawing/2014/main" id="{FD54E29B-78ED-48F7-4808-01BD31A2C184}"/>
              </a:ext>
            </a:extLst>
          </p:cNvPr>
          <p:cNvSpPr>
            <a:spLocks noGrp="1"/>
          </p:cNvSpPr>
          <p:nvPr>
            <p:ph type="body" sz="quarter" idx="42"/>
          </p:nvPr>
        </p:nvSpPr>
        <p:spPr>
          <a:xfrm>
            <a:off x="6107112" y="1732547"/>
            <a:ext cx="4408488" cy="3427742"/>
          </a:xfrm>
          <a:prstGeom prst="rect">
            <a:avLst/>
          </a:pr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59F53A83-9442-969A-262A-59713E4C440B}"/>
              </a:ext>
            </a:extLst>
          </p:cNvPr>
          <p:cNvSpPr>
            <a:spLocks noGrp="1"/>
          </p:cNvSpPr>
          <p:nvPr>
            <p:ph type="body" sz="quarter" idx="27"/>
          </p:nvPr>
        </p:nvSpPr>
        <p:spPr>
          <a:xfrm>
            <a:off x="5002671"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0" name="Tijdelijke aanduiding voor tekst 6">
            <a:extLst>
              <a:ext uri="{FF2B5EF4-FFF2-40B4-BE49-F238E27FC236}">
                <a16:creationId xmlns:a16="http://schemas.microsoft.com/office/drawing/2014/main" id="{EE5E8CB8-F903-FC20-21BD-1AD06954466E}"/>
              </a:ext>
            </a:extLst>
          </p:cNvPr>
          <p:cNvSpPr>
            <a:spLocks noGrp="1"/>
          </p:cNvSpPr>
          <p:nvPr>
            <p:ph type="body" sz="quarter" idx="32"/>
          </p:nvPr>
        </p:nvSpPr>
        <p:spPr>
          <a:xfrm>
            <a:off x="5202136" y="1480678"/>
            <a:ext cx="1810870" cy="1142208"/>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22" name="Tijdelijke aanduiding voor tekst 6">
            <a:extLst>
              <a:ext uri="{FF2B5EF4-FFF2-40B4-BE49-F238E27FC236}">
                <a16:creationId xmlns:a16="http://schemas.microsoft.com/office/drawing/2014/main" id="{C15A4397-1318-932F-3EEE-2A3603DD6E6A}"/>
              </a:ext>
            </a:extLst>
          </p:cNvPr>
          <p:cNvSpPr>
            <a:spLocks noGrp="1"/>
          </p:cNvSpPr>
          <p:nvPr>
            <p:ph type="body" sz="quarter" idx="41"/>
          </p:nvPr>
        </p:nvSpPr>
        <p:spPr>
          <a:xfrm>
            <a:off x="7212012" y="2808641"/>
            <a:ext cx="2198688" cy="1383634"/>
          </a:xfrm>
          <a:prstGeom prst="rect">
            <a:avLst/>
          </a:prstGeom>
        </p:spPr>
        <p:txBody>
          <a:bodyPr anchor="ctr">
            <a:noAutofit/>
          </a:bodyPr>
          <a:lstStyle>
            <a:lvl1pPr marL="0" indent="0" algn="ctr">
              <a:buNone/>
              <a:defRPr sz="2400" b="0">
                <a:solidFill>
                  <a:schemeClr val="accent1"/>
                </a:solidFill>
              </a:defRPr>
            </a:lvl1pPr>
          </a:lstStyle>
          <a:p>
            <a:pPr lvl="0"/>
            <a:r>
              <a:rPr lang="nl-NL" dirty="0"/>
              <a:t>Klikken om de tekststijl van het model te bewerken</a:t>
            </a:r>
          </a:p>
        </p:txBody>
      </p:sp>
      <p:sp>
        <p:nvSpPr>
          <p:cNvPr id="27" name="Tijdelijke aanduiding voor tekst 27">
            <a:extLst>
              <a:ext uri="{FF2B5EF4-FFF2-40B4-BE49-F238E27FC236}">
                <a16:creationId xmlns:a16="http://schemas.microsoft.com/office/drawing/2014/main" id="{3D0BA1BC-2EBA-96E0-F6A7-88A44F68E584}"/>
              </a:ext>
            </a:extLst>
          </p:cNvPr>
          <p:cNvSpPr>
            <a:spLocks noGrp="1"/>
          </p:cNvSpPr>
          <p:nvPr>
            <p:ph type="body" sz="quarter" idx="43"/>
          </p:nvPr>
        </p:nvSpPr>
        <p:spPr>
          <a:xfrm>
            <a:off x="9439085"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9" name="Tijdelijke aanduiding voor tekst 6">
            <a:extLst>
              <a:ext uri="{FF2B5EF4-FFF2-40B4-BE49-F238E27FC236}">
                <a16:creationId xmlns:a16="http://schemas.microsoft.com/office/drawing/2014/main" id="{B9A9D319-EBB3-D1CC-F2BF-FD5102479B98}"/>
              </a:ext>
            </a:extLst>
          </p:cNvPr>
          <p:cNvSpPr>
            <a:spLocks noGrp="1"/>
          </p:cNvSpPr>
          <p:nvPr>
            <p:ph type="body" sz="quarter" idx="45"/>
          </p:nvPr>
        </p:nvSpPr>
        <p:spPr>
          <a:xfrm>
            <a:off x="9638550" y="1480678"/>
            <a:ext cx="1810870" cy="1142208"/>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0" name="Tijdelijke aanduiding voor tekst 27">
            <a:extLst>
              <a:ext uri="{FF2B5EF4-FFF2-40B4-BE49-F238E27FC236}">
                <a16:creationId xmlns:a16="http://schemas.microsoft.com/office/drawing/2014/main" id="{087E9940-6B78-430A-0A9D-EF8BE91C8B69}"/>
              </a:ext>
            </a:extLst>
          </p:cNvPr>
          <p:cNvSpPr>
            <a:spLocks noGrp="1"/>
          </p:cNvSpPr>
          <p:nvPr>
            <p:ph type="body" sz="quarter" idx="46"/>
          </p:nvPr>
        </p:nvSpPr>
        <p:spPr>
          <a:xfrm>
            <a:off x="5002211"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2" name="Tijdelijke aanduiding voor tekst 6">
            <a:extLst>
              <a:ext uri="{FF2B5EF4-FFF2-40B4-BE49-F238E27FC236}">
                <a16:creationId xmlns:a16="http://schemas.microsoft.com/office/drawing/2014/main" id="{9F04A996-C63E-E581-8BC9-B7F54463ABD3}"/>
              </a:ext>
            </a:extLst>
          </p:cNvPr>
          <p:cNvSpPr>
            <a:spLocks noGrp="1"/>
          </p:cNvSpPr>
          <p:nvPr>
            <p:ph type="body" sz="quarter" idx="48"/>
          </p:nvPr>
        </p:nvSpPr>
        <p:spPr>
          <a:xfrm>
            <a:off x="5201676" y="4910939"/>
            <a:ext cx="1810870" cy="1142208"/>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3" name="Tijdelijke aanduiding voor tekst 27">
            <a:extLst>
              <a:ext uri="{FF2B5EF4-FFF2-40B4-BE49-F238E27FC236}">
                <a16:creationId xmlns:a16="http://schemas.microsoft.com/office/drawing/2014/main" id="{17B0A215-2B6E-ECC9-5628-B473975D53C4}"/>
              </a:ext>
            </a:extLst>
          </p:cNvPr>
          <p:cNvSpPr>
            <a:spLocks noGrp="1"/>
          </p:cNvSpPr>
          <p:nvPr>
            <p:ph type="body" sz="quarter" idx="49"/>
          </p:nvPr>
        </p:nvSpPr>
        <p:spPr>
          <a:xfrm>
            <a:off x="9433069"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5" name="Tijdelijke aanduiding voor tekst 6">
            <a:extLst>
              <a:ext uri="{FF2B5EF4-FFF2-40B4-BE49-F238E27FC236}">
                <a16:creationId xmlns:a16="http://schemas.microsoft.com/office/drawing/2014/main" id="{72CC78D9-DA32-C9FC-64E8-24AB5AD6B431}"/>
              </a:ext>
            </a:extLst>
          </p:cNvPr>
          <p:cNvSpPr>
            <a:spLocks noGrp="1"/>
          </p:cNvSpPr>
          <p:nvPr>
            <p:ph type="body" sz="quarter" idx="51"/>
          </p:nvPr>
        </p:nvSpPr>
        <p:spPr>
          <a:xfrm>
            <a:off x="9632534" y="4910939"/>
            <a:ext cx="1810870" cy="1142208"/>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8" name="Titel 1">
            <a:extLst>
              <a:ext uri="{FF2B5EF4-FFF2-40B4-BE49-F238E27FC236}">
                <a16:creationId xmlns:a16="http://schemas.microsoft.com/office/drawing/2014/main" id="{F292BF54-4C12-4DA1-E102-963B78D984DE}"/>
              </a:ext>
            </a:extLst>
          </p:cNvPr>
          <p:cNvSpPr>
            <a:spLocks noGrp="1"/>
          </p:cNvSpPr>
          <p:nvPr>
            <p:ph type="title"/>
          </p:nvPr>
        </p:nvSpPr>
        <p:spPr>
          <a:xfrm>
            <a:off x="579024" y="571501"/>
            <a:ext cx="3318288" cy="1257300"/>
          </a:xfrm>
          <a:solidFill>
            <a:schemeClr val="accent1"/>
          </a:solidFill>
        </p:spPr>
        <p:txBody>
          <a:bodyPr anchor="ctr"/>
          <a:lstStyle>
            <a:lvl1pPr>
              <a:defRPr>
                <a:solidFill>
                  <a:schemeClr val="bg1"/>
                </a:solidFill>
              </a:defRPr>
            </a:lvl1pPr>
          </a:lstStyle>
          <a:p>
            <a:r>
              <a:rPr lang="nl-NL" dirty="0"/>
              <a:t>Klik om stijl te bewerken</a:t>
            </a:r>
            <a:endParaRPr lang="nl-BE" dirty="0"/>
          </a:p>
        </p:txBody>
      </p:sp>
      <p:sp>
        <p:nvSpPr>
          <p:cNvPr id="39" name="Tijdelijke aanduiding voor tekst 3">
            <a:extLst>
              <a:ext uri="{FF2B5EF4-FFF2-40B4-BE49-F238E27FC236}">
                <a16:creationId xmlns:a16="http://schemas.microsoft.com/office/drawing/2014/main" id="{2E704517-395E-79E2-2D9E-347E26D12F89}"/>
              </a:ext>
            </a:extLst>
          </p:cNvPr>
          <p:cNvSpPr>
            <a:spLocks noGrp="1"/>
          </p:cNvSpPr>
          <p:nvPr>
            <p:ph type="body" sz="quarter" idx="30"/>
          </p:nvPr>
        </p:nvSpPr>
        <p:spPr>
          <a:xfrm>
            <a:off x="579023" y="1998921"/>
            <a:ext cx="3318289" cy="428757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 name="Tijdelijke aanduiding voor voettekst 1">
            <a:extLst>
              <a:ext uri="{FF2B5EF4-FFF2-40B4-BE49-F238E27FC236}">
                <a16:creationId xmlns:a16="http://schemas.microsoft.com/office/drawing/2014/main" id="{08FBAD9F-70B3-56F6-6985-504EF8AC714A}"/>
              </a:ext>
            </a:extLst>
          </p:cNvPr>
          <p:cNvSpPr>
            <a:spLocks noGrp="1"/>
          </p:cNvSpPr>
          <p:nvPr>
            <p:ph type="ftr" sz="quarter" idx="52"/>
          </p:nvPr>
        </p:nvSpPr>
        <p:spPr/>
        <p:txBody>
          <a:bodyPr/>
          <a:lstStyle/>
          <a:p>
            <a:endParaRPr lang="nl-BE" dirty="0"/>
          </a:p>
        </p:txBody>
      </p:sp>
      <p:sp>
        <p:nvSpPr>
          <p:cNvPr id="3" name="Tijdelijke aanduiding voor dianummer 2">
            <a:extLst>
              <a:ext uri="{FF2B5EF4-FFF2-40B4-BE49-F238E27FC236}">
                <a16:creationId xmlns:a16="http://schemas.microsoft.com/office/drawing/2014/main" id="{0D68CEE6-316D-F5E8-2D86-C89FEF3E2D70}"/>
              </a:ext>
            </a:extLst>
          </p:cNvPr>
          <p:cNvSpPr>
            <a:spLocks noGrp="1"/>
          </p:cNvSpPr>
          <p:nvPr>
            <p:ph type="sldNum" sz="quarter" idx="53"/>
          </p:nvPr>
        </p:nvSpPr>
        <p:spPr/>
        <p:txBody>
          <a:bodyPr/>
          <a:lstStyle/>
          <a:p>
            <a:fld id="{6008D383-A939-4037-8B54-952B3017155F}" type="slidenum">
              <a:rPr lang="nl-BE" smtClean="0"/>
              <a:pPr/>
              <a:t>‹nr.›</a:t>
            </a:fld>
            <a:endParaRPr lang="nl-BE" dirty="0"/>
          </a:p>
        </p:txBody>
      </p:sp>
      <p:sp>
        <p:nvSpPr>
          <p:cNvPr id="12" name="Tijdelijke aanduiding voor tekst 6">
            <a:extLst>
              <a:ext uri="{FF2B5EF4-FFF2-40B4-BE49-F238E27FC236}">
                <a16:creationId xmlns:a16="http://schemas.microsoft.com/office/drawing/2014/main" id="{C6CDCC35-AE6B-A58B-379B-54F3B4B882F9}"/>
              </a:ext>
            </a:extLst>
          </p:cNvPr>
          <p:cNvSpPr>
            <a:spLocks noGrp="1"/>
          </p:cNvSpPr>
          <p:nvPr>
            <p:ph type="body" sz="quarter" idx="58" hasCustomPrompt="1"/>
          </p:nvPr>
        </p:nvSpPr>
        <p:spPr>
          <a:xfrm>
            <a:off x="5190565" y="788949"/>
            <a:ext cx="181087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3" name="Tijdelijke aanduiding voor tekst 6">
            <a:extLst>
              <a:ext uri="{FF2B5EF4-FFF2-40B4-BE49-F238E27FC236}">
                <a16:creationId xmlns:a16="http://schemas.microsoft.com/office/drawing/2014/main" id="{4BD6F037-3858-769B-ECF7-94B17AE704D0}"/>
              </a:ext>
            </a:extLst>
          </p:cNvPr>
          <p:cNvSpPr>
            <a:spLocks noGrp="1"/>
          </p:cNvSpPr>
          <p:nvPr>
            <p:ph type="body" sz="quarter" idx="59" hasCustomPrompt="1"/>
          </p:nvPr>
        </p:nvSpPr>
        <p:spPr>
          <a:xfrm>
            <a:off x="9610165" y="783188"/>
            <a:ext cx="181087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4" name="Tijdelijke aanduiding voor tekst 6">
            <a:extLst>
              <a:ext uri="{FF2B5EF4-FFF2-40B4-BE49-F238E27FC236}">
                <a16:creationId xmlns:a16="http://schemas.microsoft.com/office/drawing/2014/main" id="{A43BEAA5-FFBB-0EC4-F8C8-4B82136216E1}"/>
              </a:ext>
            </a:extLst>
          </p:cNvPr>
          <p:cNvSpPr>
            <a:spLocks noGrp="1"/>
          </p:cNvSpPr>
          <p:nvPr>
            <p:ph type="body" sz="quarter" idx="50" hasCustomPrompt="1"/>
          </p:nvPr>
        </p:nvSpPr>
        <p:spPr>
          <a:xfrm>
            <a:off x="5190565" y="4192275"/>
            <a:ext cx="181087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5" name="Tijdelijke aanduiding voor tekst 6">
            <a:extLst>
              <a:ext uri="{FF2B5EF4-FFF2-40B4-BE49-F238E27FC236}">
                <a16:creationId xmlns:a16="http://schemas.microsoft.com/office/drawing/2014/main" id="{419F10CC-5AE3-00E1-673D-B2852784BFF5}"/>
              </a:ext>
            </a:extLst>
          </p:cNvPr>
          <p:cNvSpPr>
            <a:spLocks noGrp="1"/>
          </p:cNvSpPr>
          <p:nvPr>
            <p:ph type="body" sz="quarter" idx="60" hasCustomPrompt="1"/>
          </p:nvPr>
        </p:nvSpPr>
        <p:spPr>
          <a:xfrm>
            <a:off x="9620339" y="4192275"/>
            <a:ext cx="181087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2920079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750"/>
                                        <p:tgtEl>
                                          <p:spTgt spid="39"/>
                                        </p:tgtEl>
                                      </p:cBhvr>
                                    </p:animEffect>
                                  </p:childTnLst>
                                </p:cTn>
                              </p:par>
                            </p:childTnLst>
                          </p:cTn>
                        </p:par>
                        <p:par>
                          <p:cTn id="13" fill="hold">
                            <p:stCondLst>
                              <p:cond delay="1250"/>
                            </p:stCondLst>
                            <p:childTnLst>
                              <p:par>
                                <p:cTn id="14" presetID="2" presetClass="entr" presetSubtype="2" decel="10000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1+#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2" presetClass="entr" presetSubtype="1" decel="10000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par>
                                <p:cTn id="30" presetID="22" presetClass="entr" presetSubtype="1" fill="hold" grpId="0" nodeType="withEffect">
                                  <p:stCondLst>
                                    <p:cond delay="30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decel="10000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500"/>
                                        <p:tgtEl>
                                          <p:spTgt spid="13">
                                            <p:txEl>
                                              <p:pRg st="0" end="0"/>
                                            </p:txEl>
                                          </p:spTgt>
                                        </p:tgtEl>
                                      </p:cBhvr>
                                    </p:animEffect>
                                  </p:childTnLst>
                                </p:cTn>
                              </p:par>
                              <p:par>
                                <p:cTn id="42" presetID="22" presetClass="entr" presetSubtype="1" fill="hold" grpId="0" nodeType="withEffect">
                                  <p:stCondLst>
                                    <p:cond delay="300"/>
                                  </p:stCondLst>
                                  <p:childTnLst>
                                    <p:set>
                                      <p:cBhvr>
                                        <p:cTn id="43" dur="1" fill="hold">
                                          <p:stCondLst>
                                            <p:cond delay="0"/>
                                          </p:stCondLst>
                                        </p:cTn>
                                        <p:tgtEl>
                                          <p:spTgt spid="29"/>
                                        </p:tgtEl>
                                        <p:attrNameLst>
                                          <p:attrName>style.visibility</p:attrName>
                                        </p:attrNameLst>
                                      </p:cBhvr>
                                      <p:to>
                                        <p:strVal val="visible"/>
                                      </p:to>
                                    </p:set>
                                    <p:animEffect transition="in" filter="wipe(up)">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par>
                                <p:cTn id="54" presetID="22" presetClass="entr" presetSubtype="1" fill="hold" grpId="0" nodeType="withEffect">
                                  <p:stCondLst>
                                    <p:cond delay="300"/>
                                  </p:stCondLst>
                                  <p:childTnLst>
                                    <p:set>
                                      <p:cBhvr>
                                        <p:cTn id="55" dur="1" fill="hold">
                                          <p:stCondLst>
                                            <p:cond delay="0"/>
                                          </p:stCondLst>
                                        </p:cTn>
                                        <p:tgtEl>
                                          <p:spTgt spid="32"/>
                                        </p:tgtEl>
                                        <p:attrNameLst>
                                          <p:attrName>style.visibility</p:attrName>
                                        </p:attrNameLst>
                                      </p:cBhvr>
                                      <p:to>
                                        <p:strVal val="visible"/>
                                      </p:to>
                                    </p:set>
                                    <p:animEffect transition="in" filter="wipe(up)">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decel="10000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par>
                                <p:cTn id="63" presetID="10" presetClass="entr" presetSubtype="0" fill="hold" grpId="0" nodeType="withEffect">
                                  <p:stCondLst>
                                    <p:cond delay="0"/>
                                  </p:stCondLst>
                                  <p:childTnLst>
                                    <p:set>
                                      <p:cBhvr>
                                        <p:cTn id="64" dur="1" fill="hold">
                                          <p:stCondLst>
                                            <p:cond delay="0"/>
                                          </p:stCondLst>
                                        </p:cTn>
                                        <p:tgtEl>
                                          <p:spTgt spid="15">
                                            <p:txEl>
                                              <p:pRg st="0" end="0"/>
                                            </p:txEl>
                                          </p:spTgt>
                                        </p:tgtEl>
                                        <p:attrNameLst>
                                          <p:attrName>style.visibility</p:attrName>
                                        </p:attrNameLst>
                                      </p:cBhvr>
                                      <p:to>
                                        <p:strVal val="visible"/>
                                      </p:to>
                                    </p:set>
                                    <p:animEffect transition="in" filter="fade">
                                      <p:cBhvr>
                                        <p:cTn id="65" dur="500"/>
                                        <p:tgtEl>
                                          <p:spTgt spid="15">
                                            <p:txEl>
                                              <p:pRg st="0" end="0"/>
                                            </p:txEl>
                                          </p:spTgt>
                                        </p:tgtEl>
                                      </p:cBhvr>
                                    </p:animEffect>
                                  </p:childTnLst>
                                </p:cTn>
                              </p:par>
                              <p:par>
                                <p:cTn id="66" presetID="22" presetClass="entr" presetSubtype="1" fill="hold" grpId="0" nodeType="withEffect">
                                  <p:stCondLst>
                                    <p:cond delay="300"/>
                                  </p:stCondLst>
                                  <p:childTnLst>
                                    <p:set>
                                      <p:cBhvr>
                                        <p:cTn id="67" dur="1" fill="hold">
                                          <p:stCondLst>
                                            <p:cond delay="0"/>
                                          </p:stCondLst>
                                        </p:cTn>
                                        <p:tgtEl>
                                          <p:spTgt spid="35"/>
                                        </p:tgtEl>
                                        <p:attrNameLst>
                                          <p:attrName>style.visibility</p:attrName>
                                        </p:attrNameLst>
                                      </p:cBhvr>
                                      <p:to>
                                        <p:strVal val="visible"/>
                                      </p:to>
                                    </p:set>
                                    <p:animEffect transition="in" filter="wipe(up)">
                                      <p:cBhvr>
                                        <p:cTn id="6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1"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2" presetClass="entr" presetSubtype="1"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7" grpId="0" animBg="1">
        <p:tmplLst>
          <p:tmpl>
            <p:tnLst>
              <p:par>
                <p:cTn presetID="2" presetClass="entr" presetSubtype="1" decel="10000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29" grpId="0">
        <p:tmplLst>
          <p:tmpl>
            <p:tnLst>
              <p:par>
                <p:cTn presetID="22" presetClass="entr" presetSubtype="1"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wipe(up)">
                      <p:cBhvr>
                        <p:cTn dur="500"/>
                        <p:tgtEl>
                          <p:spTgt spid="29"/>
                        </p:tgtEl>
                      </p:cBhvr>
                    </p:animEffect>
                  </p:childTnLst>
                </p:cTn>
              </p:par>
            </p:tnLst>
          </p:tmpl>
        </p:tmplLst>
      </p:bldP>
      <p:bldP spid="30" grpId="0" animBg="1">
        <p:tmplLst>
          <p:tmpl>
            <p:tnLst>
              <p:par>
                <p:cTn presetID="2" presetClass="entr" presetSubtype="4" decel="10000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2" grpId="0">
        <p:tmplLst>
          <p:tmpl>
            <p:tnLst>
              <p:par>
                <p:cTn presetID="22" presetClass="entr" presetSubtype="1"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animBg="1">
        <p:tmplLst>
          <p:tmpl>
            <p:tnLst>
              <p:par>
                <p:cTn presetID="2" presetClass="entr" presetSubtype="4" decel="10000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5" grpId="0">
        <p:tmplLst>
          <p:tmpl>
            <p:tnLst>
              <p:par>
                <p:cTn presetID="22" presetClass="entr" presetSubtype="1"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8" grpId="0" animBg="1"/>
      <p:bldP spid="39" grpId="0">
        <p:tmplLst>
          <p:tmpl>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750"/>
                        <p:tgtEl>
                          <p:spTgt spid="39"/>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Drie stappen met beeld">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3687026"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7561439"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5909" y="2286000"/>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8305800" y="2286001"/>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837460" y="4603963"/>
            <a:ext cx="278278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4711869" y="4603963"/>
            <a:ext cx="278278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8571760" y="4603963"/>
            <a:ext cx="278278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33147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4445909" y="2286000"/>
            <a:ext cx="33147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8305800" y="2286000"/>
            <a:ext cx="33147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23804780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4" grpId="0" animBg="1"/>
      <p:bldP spid="27" grpId="0" animBg="1"/>
    </p:bldLst>
  </p:timing>
  <p:extLst>
    <p:ext uri="{DCECCB84-F9BA-43D5-87BE-67443E8EF086}">
      <p15:sldGuideLst xmlns:p15="http://schemas.microsoft.com/office/powerpoint/2012/main"/>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Drie stappen met beeld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D0316CF7-EDD3-A30E-78DE-665E0F315570}"/>
              </a:ext>
            </a:extLst>
          </p:cNvPr>
          <p:cNvSpPr>
            <a:spLocks noGrp="1"/>
          </p:cNvSpPr>
          <p:nvPr>
            <p:ph type="body" sz="quarter" idx="40"/>
          </p:nvPr>
        </p:nvSpPr>
        <p:spPr>
          <a:xfrm rot="5400000">
            <a:off x="3827351"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27">
            <a:extLst>
              <a:ext uri="{FF2B5EF4-FFF2-40B4-BE49-F238E27FC236}">
                <a16:creationId xmlns:a16="http://schemas.microsoft.com/office/drawing/2014/main" id="{52836FA2-30BB-D5BD-9C0D-923719A87187}"/>
              </a:ext>
            </a:extLst>
          </p:cNvPr>
          <p:cNvSpPr>
            <a:spLocks noGrp="1"/>
          </p:cNvSpPr>
          <p:nvPr>
            <p:ph type="body" sz="quarter" idx="41"/>
          </p:nvPr>
        </p:nvSpPr>
        <p:spPr>
          <a:xfrm rot="5400000">
            <a:off x="7727151"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4666" y="2286000"/>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8292730" y="2286001"/>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908650" y="4603963"/>
            <a:ext cx="264040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4781816" y="4603963"/>
            <a:ext cx="264040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8629880" y="4603963"/>
            <a:ext cx="264040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33147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4444666" y="2286000"/>
            <a:ext cx="33147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8292730" y="2286000"/>
            <a:ext cx="33147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526767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30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4" grpId="0" animBg="1"/>
      <p:bldP spid="27" grpId="0" animBg="1"/>
    </p:bldLst>
  </p:timing>
  <p:extLst>
    <p:ext uri="{DCECCB84-F9BA-43D5-87BE-67443E8EF086}">
      <p15:sldGuideLst xmlns:p15="http://schemas.microsoft.com/office/powerpoint/2012/main"/>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Drie stappen met pictogram en pijl">
    <p:spTree>
      <p:nvGrpSpPr>
        <p:cNvPr id="1" name=""/>
        <p:cNvGrpSpPr/>
        <p:nvPr/>
      </p:nvGrpSpPr>
      <p:grpSpPr>
        <a:xfrm>
          <a:off x="0" y="0"/>
          <a:ext cx="0" cy="0"/>
          <a:chOff x="0" y="0"/>
          <a:chExt cx="0" cy="0"/>
        </a:xfrm>
      </p:grpSpPr>
      <p:sp>
        <p:nvSpPr>
          <p:cNvPr id="40" name="Tijdelijke aanduiding voor tekst 27">
            <a:extLst>
              <a:ext uri="{FF2B5EF4-FFF2-40B4-BE49-F238E27FC236}">
                <a16:creationId xmlns:a16="http://schemas.microsoft.com/office/drawing/2014/main" id="{EAC3C5ED-060F-CEE4-8DA1-8EFE7335E321}"/>
              </a:ext>
            </a:extLst>
          </p:cNvPr>
          <p:cNvSpPr>
            <a:spLocks noGrp="1"/>
          </p:cNvSpPr>
          <p:nvPr>
            <p:ph type="body" sz="quarter" idx="40"/>
          </p:nvPr>
        </p:nvSpPr>
        <p:spPr>
          <a:xfrm rot="5400000">
            <a:off x="3847820"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1" name="Tijdelijke aanduiding voor tekst 27">
            <a:extLst>
              <a:ext uri="{FF2B5EF4-FFF2-40B4-BE49-F238E27FC236}">
                <a16:creationId xmlns:a16="http://schemas.microsoft.com/office/drawing/2014/main" id="{5251BDF9-1C5A-2947-CCD6-29284631A1FB}"/>
              </a:ext>
            </a:extLst>
          </p:cNvPr>
          <p:cNvSpPr>
            <a:spLocks noGrp="1"/>
          </p:cNvSpPr>
          <p:nvPr>
            <p:ph type="body" sz="quarter" idx="45"/>
          </p:nvPr>
        </p:nvSpPr>
        <p:spPr>
          <a:xfrm rot="5400000">
            <a:off x="7727871"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27">
            <a:extLst>
              <a:ext uri="{FF2B5EF4-FFF2-40B4-BE49-F238E27FC236}">
                <a16:creationId xmlns:a16="http://schemas.microsoft.com/office/drawing/2014/main" id="{CA187DD3-34FD-E297-0247-E53B086964E5}"/>
              </a:ext>
            </a:extLst>
          </p:cNvPr>
          <p:cNvSpPr>
            <a:spLocks noGrp="1"/>
          </p:cNvSpPr>
          <p:nvPr>
            <p:ph type="body" sz="quarter" idx="28"/>
          </p:nvPr>
        </p:nvSpPr>
        <p:spPr>
          <a:xfrm>
            <a:off x="5715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9" name="Tijdelijke aanduiding voor tekst 27">
            <a:extLst>
              <a:ext uri="{FF2B5EF4-FFF2-40B4-BE49-F238E27FC236}">
                <a16:creationId xmlns:a16="http://schemas.microsoft.com/office/drawing/2014/main" id="{9436E17F-ACC9-E68F-1043-BAB73808B5CA}"/>
              </a:ext>
            </a:extLst>
          </p:cNvPr>
          <p:cNvSpPr>
            <a:spLocks noGrp="1"/>
          </p:cNvSpPr>
          <p:nvPr>
            <p:ph type="body" sz="quarter" idx="27"/>
          </p:nvPr>
        </p:nvSpPr>
        <p:spPr>
          <a:xfrm>
            <a:off x="4447794" y="2286000"/>
            <a:ext cx="33146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0" name="Tijdelijke aanduiding voor tekst 27">
            <a:extLst>
              <a:ext uri="{FF2B5EF4-FFF2-40B4-BE49-F238E27FC236}">
                <a16:creationId xmlns:a16="http://schemas.microsoft.com/office/drawing/2014/main" id="{23372691-6FED-2EC0-1993-B6BC18914619}"/>
              </a:ext>
            </a:extLst>
          </p:cNvPr>
          <p:cNvSpPr>
            <a:spLocks noGrp="1"/>
          </p:cNvSpPr>
          <p:nvPr>
            <p:ph type="body" sz="quarter" idx="29"/>
          </p:nvPr>
        </p:nvSpPr>
        <p:spPr>
          <a:xfrm>
            <a:off x="83058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1" name="Tijdelijke aanduiding voor afbeelding 8">
            <a:extLst>
              <a:ext uri="{FF2B5EF4-FFF2-40B4-BE49-F238E27FC236}">
                <a16:creationId xmlns:a16="http://schemas.microsoft.com/office/drawing/2014/main" id="{76EE87E8-C818-AA41-A570-579BD3D0F5FF}"/>
              </a:ext>
            </a:extLst>
          </p:cNvPr>
          <p:cNvSpPr>
            <a:spLocks noGrp="1"/>
          </p:cNvSpPr>
          <p:nvPr>
            <p:ph type="pic" sz="quarter" idx="15" hasCustomPrompt="1"/>
          </p:nvPr>
        </p:nvSpPr>
        <p:spPr>
          <a:xfrm>
            <a:off x="174507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2" name="Tijdelijke aanduiding voor tekst 6">
            <a:extLst>
              <a:ext uri="{FF2B5EF4-FFF2-40B4-BE49-F238E27FC236}">
                <a16:creationId xmlns:a16="http://schemas.microsoft.com/office/drawing/2014/main" id="{8DC36B21-2429-DA4B-1D7D-4DE7D3B04AF2}"/>
              </a:ext>
            </a:extLst>
          </p:cNvPr>
          <p:cNvSpPr>
            <a:spLocks noGrp="1"/>
          </p:cNvSpPr>
          <p:nvPr>
            <p:ph type="body" sz="quarter" idx="18"/>
          </p:nvPr>
        </p:nvSpPr>
        <p:spPr>
          <a:xfrm>
            <a:off x="811014" y="4210727"/>
            <a:ext cx="2721374"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3" name="Tijdelijke aanduiding voor tekst 9">
            <a:extLst>
              <a:ext uri="{FF2B5EF4-FFF2-40B4-BE49-F238E27FC236}">
                <a16:creationId xmlns:a16="http://schemas.microsoft.com/office/drawing/2014/main" id="{C0A6E83A-D799-3997-A0FB-226D2B04C73D}"/>
              </a:ext>
            </a:extLst>
          </p:cNvPr>
          <p:cNvSpPr>
            <a:spLocks noGrp="1"/>
          </p:cNvSpPr>
          <p:nvPr>
            <p:ph type="body" sz="quarter" idx="23"/>
          </p:nvPr>
        </p:nvSpPr>
        <p:spPr>
          <a:xfrm rot="5400000">
            <a:off x="215370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4" name="Tijdelijke aanduiding voor afbeelding 8">
            <a:extLst>
              <a:ext uri="{FF2B5EF4-FFF2-40B4-BE49-F238E27FC236}">
                <a16:creationId xmlns:a16="http://schemas.microsoft.com/office/drawing/2014/main" id="{E46CC20D-1ED3-BAA6-436F-3C730E1ED17E}"/>
              </a:ext>
            </a:extLst>
          </p:cNvPr>
          <p:cNvSpPr>
            <a:spLocks noGrp="1"/>
          </p:cNvSpPr>
          <p:nvPr>
            <p:ph type="pic" sz="quarter" idx="31" hasCustomPrompt="1"/>
          </p:nvPr>
        </p:nvSpPr>
        <p:spPr>
          <a:xfrm>
            <a:off x="5678517"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5" name="Tijdelijke aanduiding voor tekst 6">
            <a:extLst>
              <a:ext uri="{FF2B5EF4-FFF2-40B4-BE49-F238E27FC236}">
                <a16:creationId xmlns:a16="http://schemas.microsoft.com/office/drawing/2014/main" id="{FEC55269-0A2E-84CA-2A62-8B6A5B5794F7}"/>
              </a:ext>
            </a:extLst>
          </p:cNvPr>
          <p:cNvSpPr>
            <a:spLocks noGrp="1"/>
          </p:cNvSpPr>
          <p:nvPr>
            <p:ph type="body" sz="quarter" idx="32"/>
          </p:nvPr>
        </p:nvSpPr>
        <p:spPr>
          <a:xfrm>
            <a:off x="4744456" y="4210727"/>
            <a:ext cx="2721374"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6" name="Tijdelijke aanduiding voor tekst 9">
            <a:extLst>
              <a:ext uri="{FF2B5EF4-FFF2-40B4-BE49-F238E27FC236}">
                <a16:creationId xmlns:a16="http://schemas.microsoft.com/office/drawing/2014/main" id="{5C8BE018-BE5A-AB09-8402-01506B14524B}"/>
              </a:ext>
            </a:extLst>
          </p:cNvPr>
          <p:cNvSpPr>
            <a:spLocks noGrp="1"/>
          </p:cNvSpPr>
          <p:nvPr>
            <p:ph type="body" sz="quarter" idx="33"/>
          </p:nvPr>
        </p:nvSpPr>
        <p:spPr>
          <a:xfrm rot="5400000">
            <a:off x="6087143"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7" name="Tijdelijke aanduiding voor afbeelding 8">
            <a:extLst>
              <a:ext uri="{FF2B5EF4-FFF2-40B4-BE49-F238E27FC236}">
                <a16:creationId xmlns:a16="http://schemas.microsoft.com/office/drawing/2014/main" id="{9FAF0E6C-11A7-00F4-E8E9-B3BD6C1CEE80}"/>
              </a:ext>
            </a:extLst>
          </p:cNvPr>
          <p:cNvSpPr>
            <a:spLocks noGrp="1"/>
          </p:cNvSpPr>
          <p:nvPr>
            <p:ph type="pic" sz="quarter" idx="34" hasCustomPrompt="1"/>
          </p:nvPr>
        </p:nvSpPr>
        <p:spPr>
          <a:xfrm>
            <a:off x="9536523"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8" name="Tijdelijke aanduiding voor tekst 6">
            <a:extLst>
              <a:ext uri="{FF2B5EF4-FFF2-40B4-BE49-F238E27FC236}">
                <a16:creationId xmlns:a16="http://schemas.microsoft.com/office/drawing/2014/main" id="{C8F1013D-2343-6AD8-515D-C1CE17F4BA57}"/>
              </a:ext>
            </a:extLst>
          </p:cNvPr>
          <p:cNvSpPr>
            <a:spLocks noGrp="1"/>
          </p:cNvSpPr>
          <p:nvPr>
            <p:ph type="body" sz="quarter" idx="35"/>
          </p:nvPr>
        </p:nvSpPr>
        <p:spPr>
          <a:xfrm>
            <a:off x="8602462" y="4210727"/>
            <a:ext cx="2721374"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39" name="Tijdelijke aanduiding voor tekst 9">
            <a:extLst>
              <a:ext uri="{FF2B5EF4-FFF2-40B4-BE49-F238E27FC236}">
                <a16:creationId xmlns:a16="http://schemas.microsoft.com/office/drawing/2014/main" id="{84AAB0EF-007F-BD20-6547-AA6BADCD947F}"/>
              </a:ext>
            </a:extLst>
          </p:cNvPr>
          <p:cNvSpPr>
            <a:spLocks noGrp="1"/>
          </p:cNvSpPr>
          <p:nvPr>
            <p:ph type="body" sz="quarter" idx="36"/>
          </p:nvPr>
        </p:nvSpPr>
        <p:spPr>
          <a:xfrm rot="5400000">
            <a:off x="9945149"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Tree>
    <p:extLst>
      <p:ext uri="{BB962C8B-B14F-4D97-AF65-F5344CB8AC3E}">
        <p14:creationId xmlns:p14="http://schemas.microsoft.com/office/powerpoint/2010/main" val="21589848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Effect transition="in" filter="fade">
                                      <p:cBhvr>
                                        <p:cTn id="18" dur="500"/>
                                        <p:tgtEl>
                                          <p:spTgt spid="31"/>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33"/>
                                        </p:tgtEl>
                                        <p:attrNameLst>
                                          <p:attrName>style.visibility</p:attrName>
                                        </p:attrNameLst>
                                      </p:cBhvr>
                                      <p:to>
                                        <p:strVal val="visible"/>
                                      </p:to>
                                    </p:set>
                                    <p:animEffect transition="in" filter="barn(outVertical)">
                                      <p:cBhvr>
                                        <p:cTn id="21" dur="500"/>
                                        <p:tgtEl>
                                          <p:spTgt spid="33"/>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32">
                                            <p:txEl>
                                              <p:pRg st="0" end="0"/>
                                            </p:txEl>
                                          </p:spTgt>
                                        </p:tgtEl>
                                        <p:attrNameLst>
                                          <p:attrName>style.visibility</p:attrName>
                                        </p:attrNameLst>
                                      </p:cBhvr>
                                      <p:to>
                                        <p:strVal val="visible"/>
                                      </p:to>
                                    </p:set>
                                    <p:animEffect transition="in" filter="fade">
                                      <p:cBhvr>
                                        <p:cTn id="24" dur="500"/>
                                        <p:tgtEl>
                                          <p:spTgt spid="32">
                                            <p:txEl>
                                              <p:pRg st="0" end="0"/>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fill="hold"/>
                                        <p:tgtEl>
                                          <p:spTgt spid="34"/>
                                        </p:tgtEl>
                                        <p:attrNameLst>
                                          <p:attrName>ppt_w</p:attrName>
                                        </p:attrNameLst>
                                      </p:cBhvr>
                                      <p:tavLst>
                                        <p:tav tm="0">
                                          <p:val>
                                            <p:fltVal val="0"/>
                                          </p:val>
                                        </p:tav>
                                        <p:tav tm="100000">
                                          <p:val>
                                            <p:strVal val="#ppt_w"/>
                                          </p:val>
                                        </p:tav>
                                      </p:tavLst>
                                    </p:anim>
                                    <p:anim calcmode="lin" valueType="num">
                                      <p:cBhvr>
                                        <p:cTn id="38" dur="500" fill="hold"/>
                                        <p:tgtEl>
                                          <p:spTgt spid="34"/>
                                        </p:tgtEl>
                                        <p:attrNameLst>
                                          <p:attrName>ppt_h</p:attrName>
                                        </p:attrNameLst>
                                      </p:cBhvr>
                                      <p:tavLst>
                                        <p:tav tm="0">
                                          <p:val>
                                            <p:fltVal val="0"/>
                                          </p:val>
                                        </p:tav>
                                        <p:tav tm="100000">
                                          <p:val>
                                            <p:strVal val="#ppt_h"/>
                                          </p:val>
                                        </p:tav>
                                      </p:tavLst>
                                    </p:anim>
                                    <p:animEffect transition="in" filter="fade">
                                      <p:cBhvr>
                                        <p:cTn id="39" dur="500"/>
                                        <p:tgtEl>
                                          <p:spTgt spid="34"/>
                                        </p:tgtEl>
                                      </p:cBhvr>
                                    </p:animEffect>
                                  </p:childTnLst>
                                </p:cTn>
                              </p:par>
                              <p:par>
                                <p:cTn id="40" presetID="16" presetClass="entr" presetSubtype="37" fill="hold" grpId="0" nodeType="withEffect">
                                  <p:stCondLst>
                                    <p:cond delay="150"/>
                                  </p:stCondLst>
                                  <p:childTnLst>
                                    <p:set>
                                      <p:cBhvr>
                                        <p:cTn id="41" dur="1" fill="hold">
                                          <p:stCondLst>
                                            <p:cond delay="0"/>
                                          </p:stCondLst>
                                        </p:cTn>
                                        <p:tgtEl>
                                          <p:spTgt spid="36"/>
                                        </p:tgtEl>
                                        <p:attrNameLst>
                                          <p:attrName>style.visibility</p:attrName>
                                        </p:attrNameLst>
                                      </p:cBhvr>
                                      <p:to>
                                        <p:strVal val="visible"/>
                                      </p:to>
                                    </p:set>
                                    <p:animEffect transition="in" filter="barn(outVertical)">
                                      <p:cBhvr>
                                        <p:cTn id="42" dur="500"/>
                                        <p:tgtEl>
                                          <p:spTgt spid="36"/>
                                        </p:tgtEl>
                                      </p:cBhvr>
                                    </p:animEffect>
                                  </p:childTnLst>
                                </p:cTn>
                              </p:par>
                              <p:par>
                                <p:cTn id="43" presetID="10" presetClass="entr" presetSubtype="0" fill="hold" grpId="0" nodeType="withEffect">
                                  <p:stCondLst>
                                    <p:cond delay="300"/>
                                  </p:stCondLst>
                                  <p:childTnLst>
                                    <p:set>
                                      <p:cBhvr>
                                        <p:cTn id="44" dur="1" fill="hold">
                                          <p:stCondLst>
                                            <p:cond delay="0"/>
                                          </p:stCondLst>
                                        </p:cTn>
                                        <p:tgtEl>
                                          <p:spTgt spid="35">
                                            <p:txEl>
                                              <p:pRg st="0" end="0"/>
                                            </p:txEl>
                                          </p:spTgt>
                                        </p:tgtEl>
                                        <p:attrNameLst>
                                          <p:attrName>style.visibility</p:attrName>
                                        </p:attrNameLst>
                                      </p:cBhvr>
                                      <p:to>
                                        <p:strVal val="visible"/>
                                      </p:to>
                                    </p:set>
                                    <p:animEffect transition="in" filter="fade">
                                      <p:cBhvr>
                                        <p:cTn id="45" dur="500"/>
                                        <p:tgtEl>
                                          <p:spTgt spid="35">
                                            <p:txEl>
                                              <p:pRg st="0" end="0"/>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500" fill="hold"/>
                                        <p:tgtEl>
                                          <p:spTgt spid="37"/>
                                        </p:tgtEl>
                                        <p:attrNameLst>
                                          <p:attrName>ppt_w</p:attrName>
                                        </p:attrNameLst>
                                      </p:cBhvr>
                                      <p:tavLst>
                                        <p:tav tm="0">
                                          <p:val>
                                            <p:fltVal val="0"/>
                                          </p:val>
                                        </p:tav>
                                        <p:tav tm="100000">
                                          <p:val>
                                            <p:strVal val="#ppt_w"/>
                                          </p:val>
                                        </p:tav>
                                      </p:tavLst>
                                    </p:anim>
                                    <p:anim calcmode="lin" valueType="num">
                                      <p:cBhvr>
                                        <p:cTn id="59" dur="500" fill="hold"/>
                                        <p:tgtEl>
                                          <p:spTgt spid="37"/>
                                        </p:tgtEl>
                                        <p:attrNameLst>
                                          <p:attrName>ppt_h</p:attrName>
                                        </p:attrNameLst>
                                      </p:cBhvr>
                                      <p:tavLst>
                                        <p:tav tm="0">
                                          <p:val>
                                            <p:fltVal val="0"/>
                                          </p:val>
                                        </p:tav>
                                        <p:tav tm="100000">
                                          <p:val>
                                            <p:strVal val="#ppt_h"/>
                                          </p:val>
                                        </p:tav>
                                      </p:tavLst>
                                    </p:anim>
                                    <p:animEffect transition="in" filter="fade">
                                      <p:cBhvr>
                                        <p:cTn id="60" dur="500"/>
                                        <p:tgtEl>
                                          <p:spTgt spid="37"/>
                                        </p:tgtEl>
                                      </p:cBhvr>
                                    </p:animEffect>
                                  </p:childTnLst>
                                </p:cTn>
                              </p:par>
                              <p:par>
                                <p:cTn id="61" presetID="16" presetClass="entr" presetSubtype="37" fill="hold" grpId="0" nodeType="withEffect">
                                  <p:stCondLst>
                                    <p:cond delay="150"/>
                                  </p:stCondLst>
                                  <p:childTnLst>
                                    <p:set>
                                      <p:cBhvr>
                                        <p:cTn id="62" dur="1" fill="hold">
                                          <p:stCondLst>
                                            <p:cond delay="0"/>
                                          </p:stCondLst>
                                        </p:cTn>
                                        <p:tgtEl>
                                          <p:spTgt spid="39"/>
                                        </p:tgtEl>
                                        <p:attrNameLst>
                                          <p:attrName>style.visibility</p:attrName>
                                        </p:attrNameLst>
                                      </p:cBhvr>
                                      <p:to>
                                        <p:strVal val="visible"/>
                                      </p:to>
                                    </p:set>
                                    <p:animEffect transition="in" filter="barn(outVertical)">
                                      <p:cBhvr>
                                        <p:cTn id="63" dur="500"/>
                                        <p:tgtEl>
                                          <p:spTgt spid="39"/>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38">
                                            <p:txEl>
                                              <p:pRg st="0" end="0"/>
                                            </p:txEl>
                                          </p:spTgt>
                                        </p:tgtEl>
                                        <p:attrNameLst>
                                          <p:attrName>style.visibility</p:attrName>
                                        </p:attrNameLst>
                                      </p:cBhvr>
                                      <p:to>
                                        <p:strVal val="visible"/>
                                      </p:to>
                                    </p:set>
                                    <p:animEffect transition="in" filter="fade">
                                      <p:cBhvr>
                                        <p:cTn id="66"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tmplLst>
          <p:tmpl>
            <p:tnLst>
              <p:par>
                <p:cTn presetID="22" presetClass="entr" presetSubtype="8" fill="hold" nodeType="withEffect">
                  <p:stCondLst>
                    <p:cond delay="30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1" grpId="0" animBg="1">
        <p:tmplLst>
          <p:tmpl>
            <p:tnLst>
              <p:par>
                <p:cTn presetID="22" presetClass="entr" presetSubtype="8" fill="hold" nodeType="withEffect">
                  <p:stCondLst>
                    <p:cond delay="3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 grpId="0"/>
      <p:bldP spid="28" grpId="0" animBg="1">
        <p:tmplLst>
          <p:tmpl>
            <p:tnLst>
              <p:par>
                <p:cTn presetID="2" presetClass="entr" presetSubtype="4"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animBg="1">
        <p:tmplLst>
          <p:tmpl>
            <p:tnLst>
              <p:par>
                <p:cTn presetID="2" presetClass="entr" presetSubtype="4" decel="10000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animBg="1">
        <p:tmplLst>
          <p:tmpl>
            <p:tnLst>
              <p:par>
                <p:cTn presetID="2" presetClass="entr" presetSubtype="4" decel="10000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p:bldP spid="32" grpId="0" build="p">
        <p:tmplLst>
          <p:tmpl lvl="1">
            <p:tnLst>
              <p:par>
                <p:cTn presetID="10" presetClass="entr" presetSubtype="0"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animBg="1">
        <p:tmplLst>
          <p:tmpl>
            <p:tnLst>
              <p:par>
                <p:cTn presetID="16" presetClass="entr" presetSubtype="37" fill="hold" nodeType="withEffect">
                  <p:stCondLst>
                    <p:cond delay="150"/>
                  </p:stCondLst>
                  <p:childTnLst>
                    <p:set>
                      <p:cBhvr>
                        <p:cTn dur="1" fill="hold">
                          <p:stCondLst>
                            <p:cond delay="0"/>
                          </p:stCondLst>
                        </p:cTn>
                        <p:tgtEl>
                          <p:spTgt spid="33"/>
                        </p:tgtEl>
                        <p:attrNameLst>
                          <p:attrName>style.visibility</p:attrName>
                        </p:attrNameLst>
                      </p:cBhvr>
                      <p:to>
                        <p:strVal val="visible"/>
                      </p:to>
                    </p:set>
                    <p:animEffect transition="in" filter="barn(outVertical)">
                      <p:cBhvr>
                        <p:cTn dur="500"/>
                        <p:tgtEl>
                          <p:spTgt spid="33"/>
                        </p:tgtEl>
                      </p:cBhvr>
                    </p:animEffect>
                  </p:childTnLst>
                </p:cTn>
              </p:par>
            </p:tnLst>
          </p:tmpl>
        </p:tmplLst>
      </p:bldP>
      <p:bldP spid="34" grpId="0"/>
      <p:bldP spid="35" grpId="0" build="p">
        <p:tmplLst>
          <p:tmpl lvl="1">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animBg="1">
        <p:tmplLst>
          <p:tmpl>
            <p:tnLst>
              <p:par>
                <p:cTn presetID="16" presetClass="entr" presetSubtype="37" fill="hold" nodeType="withEffect">
                  <p:stCondLst>
                    <p:cond delay="150"/>
                  </p:stCondLst>
                  <p:childTnLst>
                    <p:set>
                      <p:cBhvr>
                        <p:cTn dur="1" fill="hold">
                          <p:stCondLst>
                            <p:cond delay="0"/>
                          </p:stCondLst>
                        </p:cTn>
                        <p:tgtEl>
                          <p:spTgt spid="36"/>
                        </p:tgtEl>
                        <p:attrNameLst>
                          <p:attrName>style.visibility</p:attrName>
                        </p:attrNameLst>
                      </p:cBhvr>
                      <p:to>
                        <p:strVal val="visible"/>
                      </p:to>
                    </p:set>
                    <p:animEffect transition="in" filter="barn(outVertical)">
                      <p:cBhvr>
                        <p:cTn dur="500"/>
                        <p:tgtEl>
                          <p:spTgt spid="36"/>
                        </p:tgtEl>
                      </p:cBhvr>
                    </p:animEffect>
                  </p:childTnLst>
                </p:cTn>
              </p:par>
            </p:tnLst>
          </p:tmpl>
        </p:tmplLst>
      </p:bldP>
      <p:bldP spid="37" grpId="0"/>
      <p:bldP spid="38" grpId="0" build="p">
        <p:tmplLst>
          <p:tmpl lvl="1">
            <p:tnLst>
              <p:par>
                <p:cTn presetID="10" presetClass="entr" presetSubtype="0" fill="hold" nodeType="withEffect">
                  <p:stCondLst>
                    <p:cond delay="3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animBg="1">
        <p:tmplLst>
          <p:tmpl>
            <p:tnLst>
              <p:par>
                <p:cTn presetID="16" presetClass="entr" presetSubtype="37" fill="hold" nodeType="withEffect">
                  <p:stCondLst>
                    <p:cond delay="150"/>
                  </p:stCondLst>
                  <p:childTnLst>
                    <p:set>
                      <p:cBhvr>
                        <p:cTn dur="1" fill="hold">
                          <p:stCondLst>
                            <p:cond delay="0"/>
                          </p:stCondLst>
                        </p:cTn>
                        <p:tgtEl>
                          <p:spTgt spid="39"/>
                        </p:tgtEl>
                        <p:attrNameLst>
                          <p:attrName>style.visibility</p:attrName>
                        </p:attrNameLst>
                      </p:cBhvr>
                      <p:to>
                        <p:strVal val="visible"/>
                      </p:to>
                    </p:set>
                    <p:animEffect transition="in" filter="barn(outVertical)">
                      <p:cBhvr>
                        <p:cTn dur="500"/>
                        <p:tgtEl>
                          <p:spTgt spid="39"/>
                        </p:tgtEl>
                      </p:cBhvr>
                    </p:animEffect>
                  </p:childTnLst>
                </p:cTn>
              </p:par>
            </p:tnLst>
          </p:tmpl>
        </p:tmplLst>
      </p:bldP>
    </p:bldLst>
  </p:timing>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rie items met pictogrammen - versie 1">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571500" y="1714500"/>
            <a:ext cx="3314700" cy="4572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1676400" y="2206488"/>
            <a:ext cx="9944100" cy="337930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p:txBody>
          <a:bodyPr/>
          <a:lstStyle/>
          <a:p>
            <a:r>
              <a:rPr lang="nl-NL"/>
              <a:t>Klik om stijl te bewerken</a:t>
            </a:r>
            <a:endParaRPr lang="nl-BE" dirty="0"/>
          </a:p>
        </p:txBody>
      </p:sp>
      <p:sp>
        <p:nvSpPr>
          <p:cNvPr id="6" name="Tijdelijke aanduiding voor afbeelding 8">
            <a:extLst>
              <a:ext uri="{FF2B5EF4-FFF2-40B4-BE49-F238E27FC236}">
                <a16:creationId xmlns:a16="http://schemas.microsoft.com/office/drawing/2014/main" id="{CEF5651A-6F58-5686-4AAA-CB7CF0F8CDB5}"/>
              </a:ext>
            </a:extLst>
          </p:cNvPr>
          <p:cNvSpPr>
            <a:spLocks noGrp="1"/>
          </p:cNvSpPr>
          <p:nvPr>
            <p:ph type="pic" sz="quarter" idx="15" hasCustomPrompt="1"/>
          </p:nvPr>
        </p:nvSpPr>
        <p:spPr>
          <a:xfrm>
            <a:off x="3111270"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7" name="Tijdelijke aanduiding voor tekst 6">
            <a:extLst>
              <a:ext uri="{FF2B5EF4-FFF2-40B4-BE49-F238E27FC236}">
                <a16:creationId xmlns:a16="http://schemas.microsoft.com/office/drawing/2014/main" id="{9FBCBA98-E868-607D-CEC7-A4D87D5FEA81}"/>
              </a:ext>
            </a:extLst>
          </p:cNvPr>
          <p:cNvSpPr>
            <a:spLocks noGrp="1"/>
          </p:cNvSpPr>
          <p:nvPr>
            <p:ph type="body" sz="quarter" idx="18"/>
          </p:nvPr>
        </p:nvSpPr>
        <p:spPr>
          <a:xfrm>
            <a:off x="2272918"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8" name="Tijdelijke aanduiding voor afbeelding 8">
            <a:extLst>
              <a:ext uri="{FF2B5EF4-FFF2-40B4-BE49-F238E27FC236}">
                <a16:creationId xmlns:a16="http://schemas.microsoft.com/office/drawing/2014/main" id="{6B0BF485-6721-0CC4-E019-9FA23C2B56A8}"/>
              </a:ext>
            </a:extLst>
          </p:cNvPr>
          <p:cNvSpPr>
            <a:spLocks noGrp="1"/>
          </p:cNvSpPr>
          <p:nvPr>
            <p:ph type="pic" sz="quarter" idx="19" hasCustomPrompt="1"/>
          </p:nvPr>
        </p:nvSpPr>
        <p:spPr>
          <a:xfrm>
            <a:off x="6237744"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9" name="Tijdelijke aanduiding voor tekst 6">
            <a:extLst>
              <a:ext uri="{FF2B5EF4-FFF2-40B4-BE49-F238E27FC236}">
                <a16:creationId xmlns:a16="http://schemas.microsoft.com/office/drawing/2014/main" id="{A859EA24-083D-628F-DF95-AFDF8131605B}"/>
              </a:ext>
            </a:extLst>
          </p:cNvPr>
          <p:cNvSpPr>
            <a:spLocks noGrp="1"/>
          </p:cNvSpPr>
          <p:nvPr>
            <p:ph type="body" sz="quarter" idx="20"/>
          </p:nvPr>
        </p:nvSpPr>
        <p:spPr>
          <a:xfrm>
            <a:off x="5399392"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0" name="Tijdelijke aanduiding voor afbeelding 8">
            <a:extLst>
              <a:ext uri="{FF2B5EF4-FFF2-40B4-BE49-F238E27FC236}">
                <a16:creationId xmlns:a16="http://schemas.microsoft.com/office/drawing/2014/main" id="{10F83930-E772-44C0-ABD3-EC1CAAA9FE87}"/>
              </a:ext>
            </a:extLst>
          </p:cNvPr>
          <p:cNvSpPr>
            <a:spLocks noGrp="1"/>
          </p:cNvSpPr>
          <p:nvPr>
            <p:ph type="pic" sz="quarter" idx="21" hasCustomPrompt="1"/>
          </p:nvPr>
        </p:nvSpPr>
        <p:spPr>
          <a:xfrm>
            <a:off x="9348298"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56F42A64-712A-8A23-F61B-ED240BB04451}"/>
              </a:ext>
            </a:extLst>
          </p:cNvPr>
          <p:cNvSpPr>
            <a:spLocks noGrp="1"/>
          </p:cNvSpPr>
          <p:nvPr>
            <p:ph type="body" sz="quarter" idx="22"/>
          </p:nvPr>
        </p:nvSpPr>
        <p:spPr>
          <a:xfrm>
            <a:off x="8509946"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2" name="Tijdelijke aanduiding voor tekst 9">
            <a:extLst>
              <a:ext uri="{FF2B5EF4-FFF2-40B4-BE49-F238E27FC236}">
                <a16:creationId xmlns:a16="http://schemas.microsoft.com/office/drawing/2014/main" id="{B7AF3317-2021-A7FE-F1BC-3B69C06A0578}"/>
              </a:ext>
            </a:extLst>
          </p:cNvPr>
          <p:cNvSpPr>
            <a:spLocks noGrp="1"/>
          </p:cNvSpPr>
          <p:nvPr>
            <p:ph type="body" sz="quarter" idx="23"/>
          </p:nvPr>
        </p:nvSpPr>
        <p:spPr>
          <a:xfrm rot="5400000">
            <a:off x="3519896"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3" name="Tijdelijke aanduiding voor tekst 9">
            <a:extLst>
              <a:ext uri="{FF2B5EF4-FFF2-40B4-BE49-F238E27FC236}">
                <a16:creationId xmlns:a16="http://schemas.microsoft.com/office/drawing/2014/main" id="{1E6D2B08-A4F8-4595-CC2F-9019AA57C544}"/>
              </a:ext>
            </a:extLst>
          </p:cNvPr>
          <p:cNvSpPr>
            <a:spLocks noGrp="1"/>
          </p:cNvSpPr>
          <p:nvPr>
            <p:ph type="body" sz="quarter" idx="25"/>
          </p:nvPr>
        </p:nvSpPr>
        <p:spPr>
          <a:xfrm rot="5400000">
            <a:off x="6638825"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4" name="Tijdelijke aanduiding voor tekst 9">
            <a:extLst>
              <a:ext uri="{FF2B5EF4-FFF2-40B4-BE49-F238E27FC236}">
                <a16:creationId xmlns:a16="http://schemas.microsoft.com/office/drawing/2014/main" id="{D216715D-FBD1-FEBC-C9C4-7C1051216C4B}"/>
              </a:ext>
            </a:extLst>
          </p:cNvPr>
          <p:cNvSpPr>
            <a:spLocks noGrp="1"/>
          </p:cNvSpPr>
          <p:nvPr>
            <p:ph type="body" sz="quarter" idx="26"/>
          </p:nvPr>
        </p:nvSpPr>
        <p:spPr>
          <a:xfrm rot="5400000">
            <a:off x="9756924"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voettekst 2">
            <a:extLst>
              <a:ext uri="{FF2B5EF4-FFF2-40B4-BE49-F238E27FC236}">
                <a16:creationId xmlns:a16="http://schemas.microsoft.com/office/drawing/2014/main" id="{7099A9FF-FAFE-9891-B578-F2F5B8DFACE7}"/>
              </a:ext>
            </a:extLst>
          </p:cNvPr>
          <p:cNvSpPr>
            <a:spLocks noGrp="1"/>
          </p:cNvSpPr>
          <p:nvPr>
            <p:ph type="ftr" sz="quarter" idx="29"/>
          </p:nvPr>
        </p:nvSpPr>
        <p:spPr/>
        <p:txBody>
          <a:bodyPr/>
          <a:lstStyle/>
          <a:p>
            <a:endParaRPr lang="nl-BE" dirty="0"/>
          </a:p>
        </p:txBody>
      </p:sp>
      <p:sp>
        <p:nvSpPr>
          <p:cNvPr id="4" name="Tijdelijke aanduiding voor dianummer 3">
            <a:extLst>
              <a:ext uri="{FF2B5EF4-FFF2-40B4-BE49-F238E27FC236}">
                <a16:creationId xmlns:a16="http://schemas.microsoft.com/office/drawing/2014/main" id="{2FBA0257-8B6D-ECC6-5056-7433133F4F1E}"/>
              </a:ext>
            </a:extLst>
          </p:cNvPr>
          <p:cNvSpPr>
            <a:spLocks noGrp="1"/>
          </p:cNvSpPr>
          <p:nvPr>
            <p:ph type="sldNum" sz="quarter" idx="30"/>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021302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2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12"/>
                                        </p:tgtEl>
                                        <p:attrNameLst>
                                          <p:attrName>style.visibility</p:attrName>
                                        </p:attrNameLst>
                                      </p:cBhvr>
                                      <p:to>
                                        <p:strVal val="visible"/>
                                      </p:to>
                                    </p:set>
                                    <p:animEffect transition="in" filter="barn(outVertical)">
                                      <p:cBhvr>
                                        <p:cTn id="25" dur="500"/>
                                        <p:tgtEl>
                                          <p:spTgt spid="12"/>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16" presetClass="entr" presetSubtype="37" fill="hold" grpId="0" nodeType="withEffect">
                                  <p:stCondLst>
                                    <p:cond delay="150"/>
                                  </p:stCondLst>
                                  <p:childTnLst>
                                    <p:set>
                                      <p:cBhvr>
                                        <p:cTn id="36" dur="1" fill="hold">
                                          <p:stCondLst>
                                            <p:cond delay="0"/>
                                          </p:stCondLst>
                                        </p:cTn>
                                        <p:tgtEl>
                                          <p:spTgt spid="13"/>
                                        </p:tgtEl>
                                        <p:attrNameLst>
                                          <p:attrName>style.visibility</p:attrName>
                                        </p:attrNameLst>
                                      </p:cBhvr>
                                      <p:to>
                                        <p:strVal val="visible"/>
                                      </p:to>
                                    </p:set>
                                    <p:animEffect transition="in" filter="barn(outVertical)">
                                      <p:cBhvr>
                                        <p:cTn id="37" dur="500"/>
                                        <p:tgtEl>
                                          <p:spTgt spid="13"/>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fade">
                                      <p:cBhvr>
                                        <p:cTn id="40" dur="500"/>
                                        <p:tgtEl>
                                          <p:spTgt spid="9">
                                            <p:txEl>
                                              <p:pRg st="0" end="0"/>
                                            </p:txEl>
                                          </p:spTgt>
                                        </p:tgtEl>
                                      </p:cBhvr>
                                    </p:animEffect>
                                  </p:childTnLst>
                                </p:cTn>
                              </p:par>
                            </p:childTnLst>
                          </p:cTn>
                        </p:par>
                        <p:par>
                          <p:cTn id="41" fill="hold">
                            <p:stCondLst>
                              <p:cond delay="2800"/>
                            </p:stCondLst>
                            <p:childTnLst>
                              <p:par>
                                <p:cTn id="42" presetID="53" presetClass="entr" presetSubtype="16"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16" presetClass="entr" presetSubtype="37" fill="hold" grpId="0" nodeType="withEffect">
                                  <p:stCondLst>
                                    <p:cond delay="150"/>
                                  </p:stCondLst>
                                  <p:childTnLst>
                                    <p:set>
                                      <p:cBhvr>
                                        <p:cTn id="48" dur="1" fill="hold">
                                          <p:stCondLst>
                                            <p:cond delay="0"/>
                                          </p:stCondLst>
                                        </p:cTn>
                                        <p:tgtEl>
                                          <p:spTgt spid="14"/>
                                        </p:tgtEl>
                                        <p:attrNameLst>
                                          <p:attrName>style.visibility</p:attrName>
                                        </p:attrNameLst>
                                      </p:cBhvr>
                                      <p:to>
                                        <p:strVal val="visible"/>
                                      </p:to>
                                    </p:set>
                                    <p:animEffect transition="in" filter="barn(outVertical)">
                                      <p:cBhvr>
                                        <p:cTn id="49" dur="500"/>
                                        <p:tgtEl>
                                          <p:spTgt spid="14"/>
                                        </p:tgtEl>
                                      </p:cBhvr>
                                    </p:animEffect>
                                  </p:childTnLst>
                                </p:cTn>
                              </p:par>
                              <p:par>
                                <p:cTn id="50" presetID="10" presetClass="entr" presetSubtype="0" fill="hold" grpId="0" nodeType="withEffect">
                                  <p:stCondLst>
                                    <p:cond delay="300"/>
                                  </p:stCondLst>
                                  <p:childTnLst>
                                    <p:set>
                                      <p:cBhvr>
                                        <p:cTn id="51" dur="1" fill="hold">
                                          <p:stCondLst>
                                            <p:cond delay="0"/>
                                          </p:stCondLst>
                                        </p:cTn>
                                        <p:tgtEl>
                                          <p:spTgt spid="11">
                                            <p:txEl>
                                              <p:pRg st="0" end="0"/>
                                            </p:txEl>
                                          </p:spTgt>
                                        </p:tgtEl>
                                        <p:attrNameLst>
                                          <p:attrName>style.visibility</p:attrName>
                                        </p:attrNameLst>
                                      </p:cBhvr>
                                      <p:to>
                                        <p:strVal val="visible"/>
                                      </p:to>
                                    </p:set>
                                    <p:animEffect transition="in" filter="fade">
                                      <p:cBhvr>
                                        <p:cTn id="5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6" grpId="0"/>
      <p:bldP spid="7" grpId="0" build="p">
        <p:tmplLst>
          <p:tmpl lvl="1">
            <p:tnLst>
              <p:par>
                <p:cTn presetID="10" presetClass="entr" presetSubtype="0"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p:bldP spid="9" grpId="0" build="p">
        <p:tmplLst>
          <p:tmpl lvl="1">
            <p:tnLst>
              <p:par>
                <p:cTn presetID="10"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animBg="1">
        <p:tmplLst>
          <p:tmpl>
            <p:tnLst>
              <p:par>
                <p:cTn presetID="16" presetClass="entr" presetSubtype="37" fill="hold" nodeType="withEffect">
                  <p:stCondLst>
                    <p:cond delay="150"/>
                  </p:stCondLst>
                  <p:childTnLst>
                    <p:set>
                      <p:cBhvr>
                        <p:cTn dur="1" fill="hold">
                          <p:stCondLst>
                            <p:cond delay="0"/>
                          </p:stCondLst>
                        </p:cTn>
                        <p:tgtEl>
                          <p:spTgt spid="13"/>
                        </p:tgtEl>
                        <p:attrNameLst>
                          <p:attrName>style.visibility</p:attrName>
                        </p:attrNameLst>
                      </p:cBhvr>
                      <p:to>
                        <p:strVal val="visible"/>
                      </p:to>
                    </p:set>
                    <p:animEffect transition="in" filter="barn(outVertical)">
                      <p:cBhvr>
                        <p:cTn dur="500"/>
                        <p:tgtEl>
                          <p:spTgt spid="13"/>
                        </p:tgtEl>
                      </p:cBhvr>
                    </p:animEffect>
                  </p:childTnLst>
                </p:cTn>
              </p:par>
            </p:tnLst>
          </p:tmpl>
        </p:tmplLst>
      </p:bldP>
      <p:bldP spid="14" grpId="0" animBg="1">
        <p:tmplLst>
          <p:tmpl>
            <p:tnLst>
              <p:par>
                <p:cTn presetID="16" presetClass="entr" presetSubtype="37"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Drie stappen met tekst">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3670359"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7542804"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2051" y="2286000"/>
            <a:ext cx="33146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8283518" y="2286000"/>
            <a:ext cx="33146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870652" y="2613061"/>
            <a:ext cx="2727009"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4741203" y="2613061"/>
            <a:ext cx="2727009"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8582670" y="2613061"/>
            <a:ext cx="2727009"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870419" y="3542395"/>
            <a:ext cx="2727714"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4740970" y="3542395"/>
            <a:ext cx="2727714"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8582437" y="3542395"/>
            <a:ext cx="2727714"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6492813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6">
                                            <p:txEl>
                                              <p:pRg st="0" end="0"/>
                                            </p:txEl>
                                          </p:spTgt>
                                        </p:tgtEl>
                                        <p:attrNameLst>
                                          <p:attrName>style.visibility</p:attrName>
                                        </p:attrNameLst>
                                      </p:cBhvr>
                                      <p:to>
                                        <p:strVal val="visible"/>
                                      </p:to>
                                    </p:set>
                                    <p:animEffect transition="in" filter="fade">
                                      <p:cBhvr>
                                        <p:cTn id="60" dur="500"/>
                                        <p:tgtEl>
                                          <p:spTgt spid="36">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6">
                                            <p:txEl>
                                              <p:pRg st="1" end="1"/>
                                            </p:txEl>
                                          </p:spTgt>
                                        </p:tgtEl>
                                        <p:attrNameLst>
                                          <p:attrName>style.visibility</p:attrName>
                                        </p:attrNameLst>
                                      </p:cBhvr>
                                      <p:to>
                                        <p:strVal val="visible"/>
                                      </p:to>
                                    </p:set>
                                    <p:animEffect transition="in" filter="fade">
                                      <p:cBhvr>
                                        <p:cTn id="63" dur="500"/>
                                        <p:tgtEl>
                                          <p:spTgt spid="36">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6">
                                            <p:txEl>
                                              <p:pRg st="2" end="2"/>
                                            </p:txEl>
                                          </p:spTgt>
                                        </p:tgtEl>
                                        <p:attrNameLst>
                                          <p:attrName>style.visibility</p:attrName>
                                        </p:attrNameLst>
                                      </p:cBhvr>
                                      <p:to>
                                        <p:strVal val="visible"/>
                                      </p:to>
                                    </p:set>
                                    <p:animEffect transition="in" filter="fade">
                                      <p:cBhvr>
                                        <p:cTn id="66"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extLst>
    <p:ext uri="{DCECCB84-F9BA-43D5-87BE-67443E8EF086}">
      <p15:sldGuideLst xmlns:p15="http://schemas.microsoft.com/office/powerpoint/2012/main"/>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Drie stappen met tekst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34A1548E-F969-8A19-A175-7CE137833C86}"/>
              </a:ext>
            </a:extLst>
          </p:cNvPr>
          <p:cNvSpPr>
            <a:spLocks noGrp="1"/>
          </p:cNvSpPr>
          <p:nvPr>
            <p:ph type="body" sz="quarter" idx="40"/>
          </p:nvPr>
        </p:nvSpPr>
        <p:spPr>
          <a:xfrm rot="5400000">
            <a:off x="3829620"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8" name="Tijdelijke aanduiding voor tekst 27">
            <a:extLst>
              <a:ext uri="{FF2B5EF4-FFF2-40B4-BE49-F238E27FC236}">
                <a16:creationId xmlns:a16="http://schemas.microsoft.com/office/drawing/2014/main" id="{2AA944FE-C488-D5E2-7DEC-32AEE722085B}"/>
              </a:ext>
            </a:extLst>
          </p:cNvPr>
          <p:cNvSpPr>
            <a:spLocks noGrp="1"/>
          </p:cNvSpPr>
          <p:nvPr>
            <p:ph type="body" sz="quarter" idx="41"/>
          </p:nvPr>
        </p:nvSpPr>
        <p:spPr>
          <a:xfrm rot="5400000">
            <a:off x="7708455"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3229" y="2286000"/>
            <a:ext cx="33146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8282373"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711122" y="2613061"/>
            <a:ext cx="2973291"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4592864" y="2613061"/>
            <a:ext cx="2973291"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8432008" y="2613061"/>
            <a:ext cx="2973291"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721052" y="3542395"/>
            <a:ext cx="2974060"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4592475" y="3542395"/>
            <a:ext cx="2974060"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8431619" y="3542395"/>
            <a:ext cx="2974060"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3713714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tmplLst>
          <p:tmpl>
            <p:tnLst>
              <p:par>
                <p:cTn presetID="22" presetClass="entr" presetSubtype="8"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extLst>
    <p:ext uri="{DCECCB84-F9BA-43D5-87BE-67443E8EF086}">
      <p15:sldGuideLst xmlns:p15="http://schemas.microsoft.com/office/powerpoint/2012/main"/>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Vier stappen met beeld">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2773715"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5725723"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27">
            <a:extLst>
              <a:ext uri="{FF2B5EF4-FFF2-40B4-BE49-F238E27FC236}">
                <a16:creationId xmlns:a16="http://schemas.microsoft.com/office/drawing/2014/main" id="{CB2D7889-E2F3-9E28-4C68-A5CF55EEEF77}"/>
              </a:ext>
            </a:extLst>
          </p:cNvPr>
          <p:cNvSpPr>
            <a:spLocks noGrp="1"/>
          </p:cNvSpPr>
          <p:nvPr>
            <p:ph type="body" sz="quarter" idx="47"/>
          </p:nvPr>
        </p:nvSpPr>
        <p:spPr>
          <a:xfrm>
            <a:off x="8668014"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13507"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4300"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06724"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7709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3712972"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66637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9606189"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3513507"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6464300"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8" name="Tijdelijke aanduiding voor afbeelding 22">
            <a:extLst>
              <a:ext uri="{FF2B5EF4-FFF2-40B4-BE49-F238E27FC236}">
                <a16:creationId xmlns:a16="http://schemas.microsoft.com/office/drawing/2014/main" id="{AA06C313-40BB-252A-0576-6202D60E4171}"/>
              </a:ext>
            </a:extLst>
          </p:cNvPr>
          <p:cNvSpPr>
            <a:spLocks noGrp="1"/>
          </p:cNvSpPr>
          <p:nvPr>
            <p:ph type="pic" sz="quarter" idx="51"/>
          </p:nvPr>
        </p:nvSpPr>
        <p:spPr>
          <a:xfrm>
            <a:off x="9406724" y="2286000"/>
            <a:ext cx="22098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27956719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par>
                                <p:cTn id="52" presetID="22" presetClass="entr" presetSubtype="8" fill="hold" grpId="0" nodeType="withEffect">
                                  <p:stCondLst>
                                    <p:cond delay="50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tmplLst>
          <p:tmpl>
            <p:tnLst>
              <p:par>
                <p:cTn presetID="22" presetClass="entr" presetSubtype="8"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7" grpId="0" animBg="1"/>
      <p:bldP spid="28" grpId="0" animBg="1"/>
    </p:bldLst>
  </p:timing>
  <p:extLst>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Vier stappen met beeld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D0316CF7-EDD3-A30E-78DE-665E0F315570}"/>
              </a:ext>
            </a:extLst>
          </p:cNvPr>
          <p:cNvSpPr>
            <a:spLocks noGrp="1"/>
          </p:cNvSpPr>
          <p:nvPr>
            <p:ph type="body" sz="quarter" idx="40"/>
          </p:nvPr>
        </p:nvSpPr>
        <p:spPr>
          <a:xfrm rot="5400000">
            <a:off x="2737716"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27">
            <a:extLst>
              <a:ext uri="{FF2B5EF4-FFF2-40B4-BE49-F238E27FC236}">
                <a16:creationId xmlns:a16="http://schemas.microsoft.com/office/drawing/2014/main" id="{52836FA2-30BB-D5BD-9C0D-923719A87187}"/>
              </a:ext>
            </a:extLst>
          </p:cNvPr>
          <p:cNvSpPr>
            <a:spLocks noGrp="1"/>
          </p:cNvSpPr>
          <p:nvPr>
            <p:ph type="body" sz="quarter" idx="41"/>
          </p:nvPr>
        </p:nvSpPr>
        <p:spPr>
          <a:xfrm rot="5400000">
            <a:off x="5683314"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tekst 27">
            <a:extLst>
              <a:ext uri="{FF2B5EF4-FFF2-40B4-BE49-F238E27FC236}">
                <a16:creationId xmlns:a16="http://schemas.microsoft.com/office/drawing/2014/main" id="{FC01FE12-2A9C-C4D7-8E88-313928E914CB}"/>
              </a:ext>
            </a:extLst>
          </p:cNvPr>
          <p:cNvSpPr>
            <a:spLocks noGrp="1"/>
          </p:cNvSpPr>
          <p:nvPr>
            <p:ph type="body" sz="quarter" idx="42"/>
          </p:nvPr>
        </p:nvSpPr>
        <p:spPr>
          <a:xfrm rot="5400000">
            <a:off x="8628911"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13507"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4300"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06724"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7709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3712972"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66637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9606189"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3513507"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6464300" y="2286000"/>
            <a:ext cx="2209800" cy="2209800"/>
          </a:xfrm>
          <a:solidFill>
            <a:schemeClr val="bg1">
              <a:lumMod val="85000"/>
            </a:schemeClr>
          </a:solidFill>
        </p:spPr>
        <p:txBody>
          <a:bodyPr anchor="ctr"/>
          <a:lstStyle>
            <a:lvl1pPr marL="0" indent="0" algn="ctr">
              <a:buNone/>
              <a:defRPr/>
            </a:lvl1pPr>
          </a:lstStyle>
          <a:p>
            <a:endParaRPr lang="nl-BE" dirty="0"/>
          </a:p>
        </p:txBody>
      </p:sp>
      <p:sp>
        <p:nvSpPr>
          <p:cNvPr id="28" name="Tijdelijke aanduiding voor afbeelding 22">
            <a:extLst>
              <a:ext uri="{FF2B5EF4-FFF2-40B4-BE49-F238E27FC236}">
                <a16:creationId xmlns:a16="http://schemas.microsoft.com/office/drawing/2014/main" id="{AA06C313-40BB-252A-0576-6202D60E4171}"/>
              </a:ext>
            </a:extLst>
          </p:cNvPr>
          <p:cNvSpPr>
            <a:spLocks noGrp="1"/>
          </p:cNvSpPr>
          <p:nvPr>
            <p:ph type="pic" sz="quarter" idx="51"/>
          </p:nvPr>
        </p:nvSpPr>
        <p:spPr>
          <a:xfrm>
            <a:off x="9406724" y="2286000"/>
            <a:ext cx="22098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9971833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30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par>
                                <p:cTn id="52" presetID="22" presetClass="entr" presetSubtype="8" fill="hold" grpId="0" nodeType="withEffect">
                                  <p:stCondLst>
                                    <p:cond delay="30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animBg="1">
        <p:tmplLst>
          <p:tmpl>
            <p:tnLst>
              <p:par>
                <p:cTn presetID="22" presetClass="entr" presetSubtype="8"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7" grpId="0" animBg="1"/>
      <p:bldP spid="28" grpId="0" animBg="1"/>
    </p:bldLst>
  </p:timing>
  <p:extLst>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Vier stappen met pictogram en pijl">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0A3E5A93-6E71-34DD-440E-49EB3BF62DE8}"/>
              </a:ext>
            </a:extLst>
          </p:cNvPr>
          <p:cNvSpPr>
            <a:spLocks noGrp="1"/>
          </p:cNvSpPr>
          <p:nvPr>
            <p:ph type="body" sz="quarter" idx="40"/>
          </p:nvPr>
        </p:nvSpPr>
        <p:spPr>
          <a:xfrm rot="5400000">
            <a:off x="2737716"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27">
            <a:extLst>
              <a:ext uri="{FF2B5EF4-FFF2-40B4-BE49-F238E27FC236}">
                <a16:creationId xmlns:a16="http://schemas.microsoft.com/office/drawing/2014/main" id="{0651B4F5-3382-0CF5-2740-5EBE1ECF5222}"/>
              </a:ext>
            </a:extLst>
          </p:cNvPr>
          <p:cNvSpPr>
            <a:spLocks noGrp="1"/>
          </p:cNvSpPr>
          <p:nvPr>
            <p:ph type="body" sz="quarter" idx="41"/>
          </p:nvPr>
        </p:nvSpPr>
        <p:spPr>
          <a:xfrm rot="5400000">
            <a:off x="5692192"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4" name="Tijdelijke aanduiding voor tekst 27">
            <a:extLst>
              <a:ext uri="{FF2B5EF4-FFF2-40B4-BE49-F238E27FC236}">
                <a16:creationId xmlns:a16="http://schemas.microsoft.com/office/drawing/2014/main" id="{0FFD6EF5-DF35-3D05-4DDF-0D366D9386E7}"/>
              </a:ext>
            </a:extLst>
          </p:cNvPr>
          <p:cNvSpPr>
            <a:spLocks noGrp="1"/>
          </p:cNvSpPr>
          <p:nvPr>
            <p:ph type="body" sz="quarter" idx="42"/>
          </p:nvPr>
        </p:nvSpPr>
        <p:spPr>
          <a:xfrm rot="5400000">
            <a:off x="8628911"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16556"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1611"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06666"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260532"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781723"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1669158"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4202554"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3723745"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4611180"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7149241"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6670432"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7557867"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afbeelding 8">
            <a:extLst>
              <a:ext uri="{FF2B5EF4-FFF2-40B4-BE49-F238E27FC236}">
                <a16:creationId xmlns:a16="http://schemas.microsoft.com/office/drawing/2014/main" id="{0D97DEB1-2D34-21F7-D6D1-B105BEA7F943}"/>
              </a:ext>
            </a:extLst>
          </p:cNvPr>
          <p:cNvSpPr>
            <a:spLocks noGrp="1"/>
          </p:cNvSpPr>
          <p:nvPr>
            <p:ph type="pic" sz="quarter" idx="37" hasCustomPrompt="1"/>
          </p:nvPr>
        </p:nvSpPr>
        <p:spPr>
          <a:xfrm>
            <a:off x="10095061"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9616252"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8" name="Tijdelijke aanduiding voor tekst 9">
            <a:extLst>
              <a:ext uri="{FF2B5EF4-FFF2-40B4-BE49-F238E27FC236}">
                <a16:creationId xmlns:a16="http://schemas.microsoft.com/office/drawing/2014/main" id="{297B1F5B-D4F6-4AA5-562F-0A0655D03286}"/>
              </a:ext>
            </a:extLst>
          </p:cNvPr>
          <p:cNvSpPr>
            <a:spLocks noGrp="1"/>
          </p:cNvSpPr>
          <p:nvPr>
            <p:ph type="body" sz="quarter" idx="39"/>
          </p:nvPr>
        </p:nvSpPr>
        <p:spPr>
          <a:xfrm rot="5400000">
            <a:off x="10503687"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34257248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16" presetClass="entr" presetSubtype="37" fill="hold" grpId="0" nodeType="withEffect">
                                  <p:stCondLst>
                                    <p:cond delay="150"/>
                                  </p:stCondLst>
                                  <p:childTnLst>
                                    <p:set>
                                      <p:cBhvr>
                                        <p:cTn id="41" dur="1" fill="hold">
                                          <p:stCondLst>
                                            <p:cond delay="0"/>
                                          </p:stCondLst>
                                        </p:cTn>
                                        <p:tgtEl>
                                          <p:spTgt spid="12"/>
                                        </p:tgtEl>
                                        <p:attrNameLst>
                                          <p:attrName>style.visibility</p:attrName>
                                        </p:attrNameLst>
                                      </p:cBhvr>
                                      <p:to>
                                        <p:strVal val="visible"/>
                                      </p:to>
                                    </p:set>
                                    <p:animEffect transition="in" filter="barn(outVertical)">
                                      <p:cBhvr>
                                        <p:cTn id="42" dur="500"/>
                                        <p:tgtEl>
                                          <p:spTgt spid="12"/>
                                        </p:tgtEl>
                                      </p:cBhvr>
                                    </p:animEffect>
                                  </p:childTnLst>
                                </p:cTn>
                              </p:par>
                              <p:par>
                                <p:cTn id="43" presetID="10" presetClass="entr" presetSubtype="0" fill="hold" grpId="0" nodeType="withEffect">
                                  <p:stCondLst>
                                    <p:cond delay="30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fade">
                                      <p:cBhvr>
                                        <p:cTn id="45" dur="500"/>
                                        <p:tgtEl>
                                          <p:spTgt spid="11">
                                            <p:txEl>
                                              <p:pRg st="0" end="0"/>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par>
                                <p:cTn id="61" presetID="16" presetClass="entr" presetSubtype="37" fill="hold" grpId="0" nodeType="withEffect">
                                  <p:stCondLst>
                                    <p:cond delay="150"/>
                                  </p:stCondLst>
                                  <p:childTnLst>
                                    <p:set>
                                      <p:cBhvr>
                                        <p:cTn id="62" dur="1" fill="hold">
                                          <p:stCondLst>
                                            <p:cond delay="0"/>
                                          </p:stCondLst>
                                        </p:cTn>
                                        <p:tgtEl>
                                          <p:spTgt spid="15"/>
                                        </p:tgtEl>
                                        <p:attrNameLst>
                                          <p:attrName>style.visibility</p:attrName>
                                        </p:attrNameLst>
                                      </p:cBhvr>
                                      <p:to>
                                        <p:strVal val="visible"/>
                                      </p:to>
                                    </p:set>
                                    <p:animEffect transition="in" filter="barn(outVertical)">
                                      <p:cBhvr>
                                        <p:cTn id="63" dur="500"/>
                                        <p:tgtEl>
                                          <p:spTgt spid="15"/>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14">
                                            <p:txEl>
                                              <p:pRg st="0" end="0"/>
                                            </p:txEl>
                                          </p:spTgt>
                                        </p:tgtEl>
                                        <p:attrNameLst>
                                          <p:attrName>style.visibility</p:attrName>
                                        </p:attrNameLst>
                                      </p:cBhvr>
                                      <p:to>
                                        <p:strVal val="visible"/>
                                      </p:to>
                                    </p:set>
                                    <p:animEffect transition="in" filter="fade">
                                      <p:cBhvr>
                                        <p:cTn id="66" dur="500"/>
                                        <p:tgtEl>
                                          <p:spTgt spid="14">
                                            <p:txEl>
                                              <p:pRg st="0" end="0"/>
                                            </p:txEl>
                                          </p:spTgt>
                                        </p:tgtEl>
                                      </p:cBhvr>
                                    </p:animEffect>
                                  </p:childTnLst>
                                </p:cTn>
                              </p:par>
                              <p:par>
                                <p:cTn id="67" presetID="22" presetClass="entr" presetSubtype="8" fill="hold" grpId="0" nodeType="withEffect">
                                  <p:stCondLst>
                                    <p:cond delay="30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childTnLst>
                          </p:cTn>
                        </p:par>
                        <p:par>
                          <p:cTn id="76" fill="hold">
                            <p:stCondLst>
                              <p:cond delay="500"/>
                            </p:stCondLst>
                            <p:childTnLst>
                              <p:par>
                                <p:cTn id="77" presetID="53" presetClass="entr" presetSubtype="16"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ppt_w</p:attrName>
                                        </p:attrNameLst>
                                      </p:cBhvr>
                                      <p:tavLst>
                                        <p:tav tm="0">
                                          <p:val>
                                            <p:fltVal val="0"/>
                                          </p:val>
                                        </p:tav>
                                        <p:tav tm="100000">
                                          <p:val>
                                            <p:strVal val="#ppt_w"/>
                                          </p:val>
                                        </p:tav>
                                      </p:tavLst>
                                    </p:anim>
                                    <p:anim calcmode="lin" valueType="num">
                                      <p:cBhvr>
                                        <p:cTn id="80" dur="500" fill="hold"/>
                                        <p:tgtEl>
                                          <p:spTgt spid="16"/>
                                        </p:tgtEl>
                                        <p:attrNameLst>
                                          <p:attrName>ppt_h</p:attrName>
                                        </p:attrNameLst>
                                      </p:cBhvr>
                                      <p:tavLst>
                                        <p:tav tm="0">
                                          <p:val>
                                            <p:fltVal val="0"/>
                                          </p:val>
                                        </p:tav>
                                        <p:tav tm="100000">
                                          <p:val>
                                            <p:strVal val="#ppt_h"/>
                                          </p:val>
                                        </p:tav>
                                      </p:tavLst>
                                    </p:anim>
                                    <p:animEffect transition="in" filter="fade">
                                      <p:cBhvr>
                                        <p:cTn id="81" dur="500"/>
                                        <p:tgtEl>
                                          <p:spTgt spid="16"/>
                                        </p:tgtEl>
                                      </p:cBhvr>
                                    </p:animEffect>
                                  </p:childTnLst>
                                </p:cTn>
                              </p:par>
                              <p:par>
                                <p:cTn id="82" presetID="16" presetClass="entr" presetSubtype="37" fill="hold" grpId="0" nodeType="withEffect">
                                  <p:stCondLst>
                                    <p:cond delay="150"/>
                                  </p:stCondLst>
                                  <p:childTnLst>
                                    <p:set>
                                      <p:cBhvr>
                                        <p:cTn id="83" dur="1" fill="hold">
                                          <p:stCondLst>
                                            <p:cond delay="0"/>
                                          </p:stCondLst>
                                        </p:cTn>
                                        <p:tgtEl>
                                          <p:spTgt spid="18"/>
                                        </p:tgtEl>
                                        <p:attrNameLst>
                                          <p:attrName>style.visibility</p:attrName>
                                        </p:attrNameLst>
                                      </p:cBhvr>
                                      <p:to>
                                        <p:strVal val="visible"/>
                                      </p:to>
                                    </p:set>
                                    <p:animEffect transition="in" filter="barn(outVertical)">
                                      <p:cBhvr>
                                        <p:cTn id="84" dur="500"/>
                                        <p:tgtEl>
                                          <p:spTgt spid="18"/>
                                        </p:tgtEl>
                                      </p:cBhvr>
                                    </p:animEffect>
                                  </p:childTnLst>
                                </p:cTn>
                              </p:par>
                              <p:par>
                                <p:cTn id="85" presetID="10" presetClass="entr" presetSubtype="0" fill="hold" grpId="0" nodeType="withEffect">
                                  <p:stCondLst>
                                    <p:cond delay="300"/>
                                  </p:stCondLst>
                                  <p:childTnLst>
                                    <p:set>
                                      <p:cBhvr>
                                        <p:cTn id="86" dur="1" fill="hold">
                                          <p:stCondLst>
                                            <p:cond delay="0"/>
                                          </p:stCondLst>
                                        </p:cTn>
                                        <p:tgtEl>
                                          <p:spTgt spid="17">
                                            <p:txEl>
                                              <p:pRg st="0" end="0"/>
                                            </p:txEl>
                                          </p:spTgt>
                                        </p:tgtEl>
                                        <p:attrNameLst>
                                          <p:attrName>style.visibility</p:attrName>
                                        </p:attrNameLst>
                                      </p:cBhvr>
                                      <p:to>
                                        <p:strVal val="visible"/>
                                      </p:to>
                                    </p:set>
                                    <p:animEffect transition="in" filter="fade">
                                      <p:cBhvr>
                                        <p:cTn id="8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2" presetClass="entr" presetSubtype="8" fill="hold" nodeType="withEffect">
                  <p:stCondLst>
                    <p:cond delay="30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animBg="1">
        <p:tmplLst>
          <p:tmpl>
            <p:tnLst>
              <p:par>
                <p:cTn presetID="22" presetClass="entr" presetSubtype="8"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tmplLst>
          <p:tmpl>
            <p:tnLst>
              <p:par>
                <p:cTn presetID="22" presetClass="entr" presetSubtype="8"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P spid="16" grpId="0"/>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6" presetClass="entr" presetSubtype="37" fill="hold" nodeType="withEffect">
                  <p:stCondLst>
                    <p:cond delay="15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extLst>
    <p:ext uri="{DCECCB84-F9BA-43D5-87BE-67443E8EF086}">
      <p15:sldGuideLst xmlns:p15="http://schemas.microsoft.com/office/powerpoint/2012/main"/>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Vier stappen met tekst">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2773715"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5722882"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27">
            <a:extLst>
              <a:ext uri="{FF2B5EF4-FFF2-40B4-BE49-F238E27FC236}">
                <a16:creationId xmlns:a16="http://schemas.microsoft.com/office/drawing/2014/main" id="{CB2D7889-E2F3-9E28-4C68-A5CF55EEEF77}"/>
              </a:ext>
            </a:extLst>
          </p:cNvPr>
          <p:cNvSpPr>
            <a:spLocks noGrp="1"/>
          </p:cNvSpPr>
          <p:nvPr>
            <p:ph type="body" sz="quarter" idx="47"/>
          </p:nvPr>
        </p:nvSpPr>
        <p:spPr>
          <a:xfrm>
            <a:off x="8684259"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20429"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9357"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18285"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77096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3728319"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6668822"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961016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781050"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3724069"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6666357"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9609697"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6320938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par>
                                <p:cTn id="67" presetID="22" presetClass="entr" presetSubtype="8" fill="hold" grpId="0" nodeType="withEffect">
                                  <p:stCondLst>
                                    <p:cond delay="50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500"/>
                                  </p:stCondLst>
                                  <p:childTnLst>
                                    <p:set>
                                      <p:cBhvr>
                                        <p:cTn id="77" dur="1" fill="hold">
                                          <p:stCondLst>
                                            <p:cond delay="0"/>
                                          </p:stCondLst>
                                        </p:cTn>
                                        <p:tgtEl>
                                          <p:spTgt spid="31">
                                            <p:txEl>
                                              <p:pRg st="0" end="0"/>
                                            </p:txEl>
                                          </p:spTgt>
                                        </p:tgtEl>
                                        <p:attrNameLst>
                                          <p:attrName>style.visibility</p:attrName>
                                        </p:attrNameLst>
                                      </p:cBhvr>
                                      <p:to>
                                        <p:strVal val="visible"/>
                                      </p:to>
                                    </p:set>
                                    <p:animEffect transition="in" filter="fade">
                                      <p:cBhvr>
                                        <p:cTn id="78" dur="500"/>
                                        <p:tgtEl>
                                          <p:spTgt spid="31">
                                            <p:txEl>
                                              <p:pRg st="0" end="0"/>
                                            </p:txEl>
                                          </p:spTgt>
                                        </p:tgtEl>
                                      </p:cBhvr>
                                    </p:animEffect>
                                  </p:childTnLst>
                                </p:cTn>
                              </p:par>
                              <p:par>
                                <p:cTn id="79" presetID="10" presetClass="entr" presetSubtype="0" fill="hold" grpId="0" nodeType="withEffect">
                                  <p:stCondLst>
                                    <p:cond delay="550"/>
                                  </p:stCondLst>
                                  <p:childTnLst>
                                    <p:set>
                                      <p:cBhvr>
                                        <p:cTn id="80" dur="1" fill="hold">
                                          <p:stCondLst>
                                            <p:cond delay="0"/>
                                          </p:stCondLst>
                                        </p:cTn>
                                        <p:tgtEl>
                                          <p:spTgt spid="36">
                                            <p:txEl>
                                              <p:pRg st="0" end="0"/>
                                            </p:txEl>
                                          </p:spTgt>
                                        </p:tgtEl>
                                        <p:attrNameLst>
                                          <p:attrName>style.visibility</p:attrName>
                                        </p:attrNameLst>
                                      </p:cBhvr>
                                      <p:to>
                                        <p:strVal val="visible"/>
                                      </p:to>
                                    </p:set>
                                    <p:animEffect transition="in" filter="fade">
                                      <p:cBhvr>
                                        <p:cTn id="81" dur="500"/>
                                        <p:tgtEl>
                                          <p:spTgt spid="36">
                                            <p:txEl>
                                              <p:pRg st="0" end="0"/>
                                            </p:txEl>
                                          </p:spTgt>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36">
                                            <p:txEl>
                                              <p:pRg st="1" end="1"/>
                                            </p:txEl>
                                          </p:spTgt>
                                        </p:tgtEl>
                                        <p:attrNameLst>
                                          <p:attrName>style.visibility</p:attrName>
                                        </p:attrNameLst>
                                      </p:cBhvr>
                                      <p:to>
                                        <p:strVal val="visible"/>
                                      </p:to>
                                    </p:set>
                                    <p:animEffect transition="in" filter="fade">
                                      <p:cBhvr>
                                        <p:cTn id="84" dur="500"/>
                                        <p:tgtEl>
                                          <p:spTgt spid="36">
                                            <p:txEl>
                                              <p:pRg st="1" end="1"/>
                                            </p:txEl>
                                          </p:spTgt>
                                        </p:tgtEl>
                                      </p:cBhvr>
                                    </p:animEffect>
                                  </p:childTnLst>
                                </p:cTn>
                              </p:par>
                              <p:par>
                                <p:cTn id="85" presetID="10" presetClass="entr" presetSubtype="0" fill="hold" grpId="0" nodeType="withEffect">
                                  <p:stCondLst>
                                    <p:cond delay="550"/>
                                  </p:stCondLst>
                                  <p:childTnLst>
                                    <p:set>
                                      <p:cBhvr>
                                        <p:cTn id="86" dur="1" fill="hold">
                                          <p:stCondLst>
                                            <p:cond delay="0"/>
                                          </p:stCondLst>
                                        </p:cTn>
                                        <p:tgtEl>
                                          <p:spTgt spid="36">
                                            <p:txEl>
                                              <p:pRg st="2" end="2"/>
                                            </p:txEl>
                                          </p:spTgt>
                                        </p:tgtEl>
                                        <p:attrNameLst>
                                          <p:attrName>style.visibility</p:attrName>
                                        </p:attrNameLst>
                                      </p:cBhvr>
                                      <p:to>
                                        <p:strVal val="visible"/>
                                      </p:to>
                                    </p:set>
                                    <p:animEffect transition="in" filter="fade">
                                      <p:cBhvr>
                                        <p:cTn id="8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tmplLst>
          <p:tmpl>
            <p:tnLst>
              <p:par>
                <p:cTn presetID="22" presetClass="entr" presetSubtype="8"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extLst>
    <p:ext uri="{DCECCB84-F9BA-43D5-87BE-67443E8EF086}">
      <p15:sldGuideLst xmlns:p15="http://schemas.microsoft.com/office/powerpoint/2012/main"/>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Vier stappen met tekst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34A1548E-F969-8A19-A175-7CE137833C86}"/>
              </a:ext>
            </a:extLst>
          </p:cNvPr>
          <p:cNvSpPr>
            <a:spLocks noGrp="1"/>
          </p:cNvSpPr>
          <p:nvPr>
            <p:ph type="body" sz="quarter" idx="40"/>
          </p:nvPr>
        </p:nvSpPr>
        <p:spPr>
          <a:xfrm rot="5400000">
            <a:off x="2737716"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8" name="Tijdelijke aanduiding voor tekst 27">
            <a:extLst>
              <a:ext uri="{FF2B5EF4-FFF2-40B4-BE49-F238E27FC236}">
                <a16:creationId xmlns:a16="http://schemas.microsoft.com/office/drawing/2014/main" id="{2AA944FE-C488-D5E2-7DEC-32AEE722085B}"/>
              </a:ext>
            </a:extLst>
          </p:cNvPr>
          <p:cNvSpPr>
            <a:spLocks noGrp="1"/>
          </p:cNvSpPr>
          <p:nvPr>
            <p:ph type="body" sz="quarter" idx="41"/>
          </p:nvPr>
        </p:nvSpPr>
        <p:spPr>
          <a:xfrm rot="5400000">
            <a:off x="5683314"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27">
            <a:extLst>
              <a:ext uri="{FF2B5EF4-FFF2-40B4-BE49-F238E27FC236}">
                <a16:creationId xmlns:a16="http://schemas.microsoft.com/office/drawing/2014/main" id="{B603DA96-6979-C5EC-A08E-74C0EABDDFA7}"/>
              </a:ext>
            </a:extLst>
          </p:cNvPr>
          <p:cNvSpPr>
            <a:spLocks noGrp="1"/>
          </p:cNvSpPr>
          <p:nvPr>
            <p:ph type="body" sz="quarter" idx="42"/>
          </p:nvPr>
        </p:nvSpPr>
        <p:spPr>
          <a:xfrm rot="5400000">
            <a:off x="8628911"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20429"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9357"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18285"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77096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3728319"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6668822"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961016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781050"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3724069"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6666357"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9609697"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6343007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par>
                                <p:cTn id="67" presetID="22" presetClass="entr" presetSubtype="8" fill="hold" grpId="0" nodeType="withEffect">
                                  <p:stCondLst>
                                    <p:cond delay="30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500"/>
                                  </p:stCondLst>
                                  <p:childTnLst>
                                    <p:set>
                                      <p:cBhvr>
                                        <p:cTn id="77" dur="1" fill="hold">
                                          <p:stCondLst>
                                            <p:cond delay="0"/>
                                          </p:stCondLst>
                                        </p:cTn>
                                        <p:tgtEl>
                                          <p:spTgt spid="31">
                                            <p:txEl>
                                              <p:pRg st="0" end="0"/>
                                            </p:txEl>
                                          </p:spTgt>
                                        </p:tgtEl>
                                        <p:attrNameLst>
                                          <p:attrName>style.visibility</p:attrName>
                                        </p:attrNameLst>
                                      </p:cBhvr>
                                      <p:to>
                                        <p:strVal val="visible"/>
                                      </p:to>
                                    </p:set>
                                    <p:animEffect transition="in" filter="fade">
                                      <p:cBhvr>
                                        <p:cTn id="78" dur="500"/>
                                        <p:tgtEl>
                                          <p:spTgt spid="31">
                                            <p:txEl>
                                              <p:pRg st="0" end="0"/>
                                            </p:txEl>
                                          </p:spTgt>
                                        </p:tgtEl>
                                      </p:cBhvr>
                                    </p:animEffect>
                                  </p:childTnLst>
                                </p:cTn>
                              </p:par>
                              <p:par>
                                <p:cTn id="79" presetID="10" presetClass="entr" presetSubtype="0" fill="hold" grpId="0" nodeType="withEffect">
                                  <p:stCondLst>
                                    <p:cond delay="550"/>
                                  </p:stCondLst>
                                  <p:childTnLst>
                                    <p:set>
                                      <p:cBhvr>
                                        <p:cTn id="80" dur="1" fill="hold">
                                          <p:stCondLst>
                                            <p:cond delay="0"/>
                                          </p:stCondLst>
                                        </p:cTn>
                                        <p:tgtEl>
                                          <p:spTgt spid="36">
                                            <p:txEl>
                                              <p:pRg st="0" end="0"/>
                                            </p:txEl>
                                          </p:spTgt>
                                        </p:tgtEl>
                                        <p:attrNameLst>
                                          <p:attrName>style.visibility</p:attrName>
                                        </p:attrNameLst>
                                      </p:cBhvr>
                                      <p:to>
                                        <p:strVal val="visible"/>
                                      </p:to>
                                    </p:set>
                                    <p:animEffect transition="in" filter="fade">
                                      <p:cBhvr>
                                        <p:cTn id="81" dur="500"/>
                                        <p:tgtEl>
                                          <p:spTgt spid="36">
                                            <p:txEl>
                                              <p:pRg st="0" end="0"/>
                                            </p:txEl>
                                          </p:spTgt>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36">
                                            <p:txEl>
                                              <p:pRg st="1" end="1"/>
                                            </p:txEl>
                                          </p:spTgt>
                                        </p:tgtEl>
                                        <p:attrNameLst>
                                          <p:attrName>style.visibility</p:attrName>
                                        </p:attrNameLst>
                                      </p:cBhvr>
                                      <p:to>
                                        <p:strVal val="visible"/>
                                      </p:to>
                                    </p:set>
                                    <p:animEffect transition="in" filter="fade">
                                      <p:cBhvr>
                                        <p:cTn id="84" dur="500"/>
                                        <p:tgtEl>
                                          <p:spTgt spid="36">
                                            <p:txEl>
                                              <p:pRg st="1" end="1"/>
                                            </p:txEl>
                                          </p:spTgt>
                                        </p:tgtEl>
                                      </p:cBhvr>
                                    </p:animEffect>
                                  </p:childTnLst>
                                </p:cTn>
                              </p:par>
                              <p:par>
                                <p:cTn id="85" presetID="10" presetClass="entr" presetSubtype="0" fill="hold" grpId="0" nodeType="withEffect">
                                  <p:stCondLst>
                                    <p:cond delay="550"/>
                                  </p:stCondLst>
                                  <p:childTnLst>
                                    <p:set>
                                      <p:cBhvr>
                                        <p:cTn id="86" dur="1" fill="hold">
                                          <p:stCondLst>
                                            <p:cond delay="0"/>
                                          </p:stCondLst>
                                        </p:cTn>
                                        <p:tgtEl>
                                          <p:spTgt spid="36">
                                            <p:txEl>
                                              <p:pRg st="2" end="2"/>
                                            </p:txEl>
                                          </p:spTgt>
                                        </p:tgtEl>
                                        <p:attrNameLst>
                                          <p:attrName>style.visibility</p:attrName>
                                        </p:attrNameLst>
                                      </p:cBhvr>
                                      <p:to>
                                        <p:strVal val="visible"/>
                                      </p:to>
                                    </p:set>
                                    <p:animEffect transition="in" filter="fade">
                                      <p:cBhvr>
                                        <p:cTn id="8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tmplLst>
          <p:tmpl>
            <p:tnLst>
              <p:par>
                <p:cTn presetID="22" presetClass="entr" presetSubtype="8"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Vijf stappen met beeld">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9F7BFCE-2B1F-BEE2-184D-5B97953E19D9}"/>
              </a:ext>
            </a:extLst>
          </p:cNvPr>
          <p:cNvSpPr>
            <a:spLocks noGrp="1"/>
          </p:cNvSpPr>
          <p:nvPr>
            <p:ph type="body" sz="quarter" idx="52"/>
          </p:nvPr>
        </p:nvSpPr>
        <p:spPr>
          <a:xfrm>
            <a:off x="9343213" y="4510218"/>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2474222" y="4511305"/>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4781334" y="4511305"/>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27">
            <a:extLst>
              <a:ext uri="{FF2B5EF4-FFF2-40B4-BE49-F238E27FC236}">
                <a16:creationId xmlns:a16="http://schemas.microsoft.com/office/drawing/2014/main" id="{CB2D7889-E2F3-9E28-4C68-A5CF55EEEF77}"/>
              </a:ext>
            </a:extLst>
          </p:cNvPr>
          <p:cNvSpPr>
            <a:spLocks noGrp="1"/>
          </p:cNvSpPr>
          <p:nvPr>
            <p:ph type="body" sz="quarter" idx="47"/>
          </p:nvPr>
        </p:nvSpPr>
        <p:spPr>
          <a:xfrm>
            <a:off x="7054228" y="4511305"/>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585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40200"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2455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626171"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2905246"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5200577"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7479159"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285585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514020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8" name="Tijdelijke aanduiding voor afbeelding 22">
            <a:extLst>
              <a:ext uri="{FF2B5EF4-FFF2-40B4-BE49-F238E27FC236}">
                <a16:creationId xmlns:a16="http://schemas.microsoft.com/office/drawing/2014/main" id="{AA06C313-40BB-252A-0576-6202D60E4171}"/>
              </a:ext>
            </a:extLst>
          </p:cNvPr>
          <p:cNvSpPr>
            <a:spLocks noGrp="1"/>
          </p:cNvSpPr>
          <p:nvPr>
            <p:ph type="pic" sz="quarter" idx="51"/>
          </p:nvPr>
        </p:nvSpPr>
        <p:spPr>
          <a:xfrm>
            <a:off x="742455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10" name="Tijdelijke aanduiding voor tekst 27">
            <a:extLst>
              <a:ext uri="{FF2B5EF4-FFF2-40B4-BE49-F238E27FC236}">
                <a16:creationId xmlns:a16="http://schemas.microsoft.com/office/drawing/2014/main" id="{494434AA-9FBE-1AAA-2B88-EFC0F990243C}"/>
              </a:ext>
            </a:extLst>
          </p:cNvPr>
          <p:cNvSpPr>
            <a:spLocks noGrp="1"/>
          </p:cNvSpPr>
          <p:nvPr>
            <p:ph type="body" sz="quarter" idx="53"/>
          </p:nvPr>
        </p:nvSpPr>
        <p:spPr>
          <a:xfrm>
            <a:off x="9708900" y="2284913"/>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2" name="Tijdelijke aanduiding voor tekst 6">
            <a:extLst>
              <a:ext uri="{FF2B5EF4-FFF2-40B4-BE49-F238E27FC236}">
                <a16:creationId xmlns:a16="http://schemas.microsoft.com/office/drawing/2014/main" id="{5F9CE35F-4BF1-0AAD-44D3-6EA83AAFCA51}"/>
              </a:ext>
            </a:extLst>
          </p:cNvPr>
          <p:cNvSpPr>
            <a:spLocks noGrp="1"/>
          </p:cNvSpPr>
          <p:nvPr>
            <p:ph type="body" sz="quarter" idx="54"/>
          </p:nvPr>
        </p:nvSpPr>
        <p:spPr>
          <a:xfrm>
            <a:off x="9759265" y="4602876"/>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3" name="Tijdelijke aanduiding voor afbeelding 22">
            <a:extLst>
              <a:ext uri="{FF2B5EF4-FFF2-40B4-BE49-F238E27FC236}">
                <a16:creationId xmlns:a16="http://schemas.microsoft.com/office/drawing/2014/main" id="{BDDACEEB-C4CE-C761-FEBC-B0EAEA164DA9}"/>
              </a:ext>
            </a:extLst>
          </p:cNvPr>
          <p:cNvSpPr>
            <a:spLocks noGrp="1"/>
          </p:cNvSpPr>
          <p:nvPr>
            <p:ph type="pic" sz="quarter" idx="55"/>
          </p:nvPr>
        </p:nvSpPr>
        <p:spPr>
          <a:xfrm>
            <a:off x="9708900" y="2284913"/>
            <a:ext cx="19116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12718074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par>
                                <p:cTn id="52" presetID="22" presetClass="entr" presetSubtype="8" fill="hold" grpId="0" nodeType="withEffect">
                                  <p:stCondLst>
                                    <p:cond delay="50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par>
                                <p:cTn id="68" presetID="22" presetClass="entr" presetSubtype="8" fill="hold" grpId="0" nodeType="withEffect">
                                  <p:stCondLst>
                                    <p:cond delay="500"/>
                                  </p:stCondLst>
                                  <p:childTnLst>
                                    <p:set>
                                      <p:cBhvr>
                                        <p:cTn id="69" dur="1" fill="hold">
                                          <p:stCondLst>
                                            <p:cond delay="0"/>
                                          </p:stCondLst>
                                        </p:cTn>
                                        <p:tgtEl>
                                          <p:spTgt spid="9"/>
                                        </p:tgtEl>
                                        <p:attrNameLst>
                                          <p:attrName>style.visibility</p:attrName>
                                        </p:attrNameLst>
                                      </p:cBhvr>
                                      <p:to>
                                        <p:strVal val="visible"/>
                                      </p:to>
                                    </p:set>
                                    <p:animEffect transition="in" filter="wipe(left)">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decel="10000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additive="base">
                                        <p:cTn id="75" dur="500" fill="hold"/>
                                        <p:tgtEl>
                                          <p:spTgt spid="10"/>
                                        </p:tgtEl>
                                        <p:attrNameLst>
                                          <p:attrName>ppt_x</p:attrName>
                                        </p:attrNameLst>
                                      </p:cBhvr>
                                      <p:tavLst>
                                        <p:tav tm="0">
                                          <p:val>
                                            <p:strVal val="#ppt_x"/>
                                          </p:val>
                                        </p:tav>
                                        <p:tav tm="100000">
                                          <p:val>
                                            <p:strVal val="#ppt_x"/>
                                          </p:val>
                                        </p:tav>
                                      </p:tavLst>
                                    </p:anim>
                                    <p:anim calcmode="lin" valueType="num">
                                      <p:cBhvr additive="base">
                                        <p:cTn id="76" dur="500" fill="hold"/>
                                        <p:tgtEl>
                                          <p:spTgt spid="10"/>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10" presetClass="entr" presetSubtype="0" fill="hold" grpId="0" nodeType="withEffect">
                                  <p:stCondLst>
                                    <p:cond delay="300"/>
                                  </p:stCondLst>
                                  <p:childTnLst>
                                    <p:set>
                                      <p:cBhvr>
                                        <p:cTn id="82" dur="1" fill="hold">
                                          <p:stCondLst>
                                            <p:cond delay="0"/>
                                          </p:stCondLst>
                                        </p:cTn>
                                        <p:tgtEl>
                                          <p:spTgt spid="12">
                                            <p:txEl>
                                              <p:pRg st="0" end="0"/>
                                            </p:txEl>
                                          </p:spTgt>
                                        </p:tgtEl>
                                        <p:attrNameLst>
                                          <p:attrName>style.visibility</p:attrName>
                                        </p:attrNameLst>
                                      </p:cBhvr>
                                      <p:to>
                                        <p:strVal val="visible"/>
                                      </p:to>
                                    </p:set>
                                    <p:animEffect transition="in" filter="fade">
                                      <p:cBhvr>
                                        <p:cTn id="8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2" presetClass="entr" presetSubtype="8"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tmplLst>
          <p:tmpl>
            <p:tnLst>
              <p:par>
                <p:cTn presetID="22" presetClass="entr" presetSubtype="8"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7" grpId="0" animBg="1"/>
      <p:bldP spid="28" grpId="0" animBg="1"/>
      <p:bldP spid="10" grpId="0" animBg="1">
        <p:tmplLst>
          <p:tmpl>
            <p:tnLst>
              <p:par>
                <p:cTn presetID="2" presetClass="entr" presetSubtype="4" decel="10000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2" grpId="0" build="p">
        <p:tmplLst>
          <p:tmpl lvl="1">
            <p:tnLst>
              <p:par>
                <p:cTn presetID="10" presetClass="entr" presetSubtype="0" fill="hold" nodeType="withEffect">
                  <p:stCondLst>
                    <p:cond delay="3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Vijf stappen met beeld en pijl">
    <p:spTree>
      <p:nvGrpSpPr>
        <p:cNvPr id="1" name=""/>
        <p:cNvGrpSpPr/>
        <p:nvPr/>
      </p:nvGrpSpPr>
      <p:grpSpPr>
        <a:xfrm>
          <a:off x="0" y="0"/>
          <a:ext cx="0" cy="0"/>
          <a:chOff x="0" y="0"/>
          <a:chExt cx="0" cy="0"/>
        </a:xfrm>
      </p:grpSpPr>
      <p:sp>
        <p:nvSpPr>
          <p:cNvPr id="12" name="Tijdelijke aanduiding voor tekst 27">
            <a:extLst>
              <a:ext uri="{FF2B5EF4-FFF2-40B4-BE49-F238E27FC236}">
                <a16:creationId xmlns:a16="http://schemas.microsoft.com/office/drawing/2014/main" id="{CBAB685D-882A-E5AA-1C83-61A1F6DF751C}"/>
              </a:ext>
            </a:extLst>
          </p:cNvPr>
          <p:cNvSpPr>
            <a:spLocks noGrp="1"/>
          </p:cNvSpPr>
          <p:nvPr>
            <p:ph type="body" sz="quarter" idx="52"/>
          </p:nvPr>
        </p:nvSpPr>
        <p:spPr>
          <a:xfrm rot="5400000">
            <a:off x="9184211" y="49213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7" name="Tijdelijke aanduiding voor tekst 27">
            <a:extLst>
              <a:ext uri="{FF2B5EF4-FFF2-40B4-BE49-F238E27FC236}">
                <a16:creationId xmlns:a16="http://schemas.microsoft.com/office/drawing/2014/main" id="{D0316CF7-EDD3-A30E-78DE-665E0F315570}"/>
              </a:ext>
            </a:extLst>
          </p:cNvPr>
          <p:cNvSpPr>
            <a:spLocks noGrp="1"/>
          </p:cNvSpPr>
          <p:nvPr>
            <p:ph type="body" sz="quarter" idx="40"/>
          </p:nvPr>
        </p:nvSpPr>
        <p:spPr>
          <a:xfrm rot="5400000">
            <a:off x="2356321" y="49213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27">
            <a:extLst>
              <a:ext uri="{FF2B5EF4-FFF2-40B4-BE49-F238E27FC236}">
                <a16:creationId xmlns:a16="http://schemas.microsoft.com/office/drawing/2014/main" id="{52836FA2-30BB-D5BD-9C0D-923719A87187}"/>
              </a:ext>
            </a:extLst>
          </p:cNvPr>
          <p:cNvSpPr>
            <a:spLocks noGrp="1"/>
          </p:cNvSpPr>
          <p:nvPr>
            <p:ph type="body" sz="quarter" idx="41"/>
          </p:nvPr>
        </p:nvSpPr>
        <p:spPr>
          <a:xfrm rot="5400000">
            <a:off x="4630038" y="4930194"/>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tekst 27">
            <a:extLst>
              <a:ext uri="{FF2B5EF4-FFF2-40B4-BE49-F238E27FC236}">
                <a16:creationId xmlns:a16="http://schemas.microsoft.com/office/drawing/2014/main" id="{FC01FE12-2A9C-C4D7-8E88-313928E914CB}"/>
              </a:ext>
            </a:extLst>
          </p:cNvPr>
          <p:cNvSpPr>
            <a:spLocks noGrp="1"/>
          </p:cNvSpPr>
          <p:nvPr>
            <p:ph type="body" sz="quarter" idx="42"/>
          </p:nvPr>
        </p:nvSpPr>
        <p:spPr>
          <a:xfrm rot="5400000">
            <a:off x="6901979" y="49213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585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40200"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2455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6218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2910489"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5195144"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7497201"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285585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514020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28" name="Tijdelijke aanduiding voor afbeelding 22">
            <a:extLst>
              <a:ext uri="{FF2B5EF4-FFF2-40B4-BE49-F238E27FC236}">
                <a16:creationId xmlns:a16="http://schemas.microsoft.com/office/drawing/2014/main" id="{AA06C313-40BB-252A-0576-6202D60E4171}"/>
              </a:ext>
            </a:extLst>
          </p:cNvPr>
          <p:cNvSpPr>
            <a:spLocks noGrp="1"/>
          </p:cNvSpPr>
          <p:nvPr>
            <p:ph type="pic" sz="quarter" idx="51"/>
          </p:nvPr>
        </p:nvSpPr>
        <p:spPr>
          <a:xfrm>
            <a:off x="7424550" y="2286000"/>
            <a:ext cx="1911600" cy="2209800"/>
          </a:xfrm>
          <a:solidFill>
            <a:schemeClr val="bg1">
              <a:lumMod val="85000"/>
            </a:schemeClr>
          </a:solidFill>
        </p:spPr>
        <p:txBody>
          <a:bodyPr anchor="ctr"/>
          <a:lstStyle>
            <a:lvl1pPr marL="0" indent="0" algn="ctr">
              <a:buNone/>
              <a:defRPr/>
            </a:lvl1pPr>
          </a:lstStyle>
          <a:p>
            <a:endParaRPr lang="nl-BE" dirty="0"/>
          </a:p>
        </p:txBody>
      </p:sp>
      <p:sp>
        <p:nvSpPr>
          <p:cNvPr id="13" name="Tijdelijke aanduiding voor tekst 27">
            <a:extLst>
              <a:ext uri="{FF2B5EF4-FFF2-40B4-BE49-F238E27FC236}">
                <a16:creationId xmlns:a16="http://schemas.microsoft.com/office/drawing/2014/main" id="{E3334ABD-33F0-8FE1-3441-96B243697464}"/>
              </a:ext>
            </a:extLst>
          </p:cNvPr>
          <p:cNvSpPr>
            <a:spLocks noGrp="1"/>
          </p:cNvSpPr>
          <p:nvPr>
            <p:ph type="body" sz="quarter" idx="53"/>
          </p:nvPr>
        </p:nvSpPr>
        <p:spPr>
          <a:xfrm>
            <a:off x="970890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6">
            <a:extLst>
              <a:ext uri="{FF2B5EF4-FFF2-40B4-BE49-F238E27FC236}">
                <a16:creationId xmlns:a16="http://schemas.microsoft.com/office/drawing/2014/main" id="{3126D87A-A863-DAC5-F9C7-1ADB01A65224}"/>
              </a:ext>
            </a:extLst>
          </p:cNvPr>
          <p:cNvSpPr>
            <a:spLocks noGrp="1"/>
          </p:cNvSpPr>
          <p:nvPr>
            <p:ph type="body" sz="quarter" idx="54"/>
          </p:nvPr>
        </p:nvSpPr>
        <p:spPr>
          <a:xfrm>
            <a:off x="97592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6" name="Tijdelijke aanduiding voor afbeelding 22">
            <a:extLst>
              <a:ext uri="{FF2B5EF4-FFF2-40B4-BE49-F238E27FC236}">
                <a16:creationId xmlns:a16="http://schemas.microsoft.com/office/drawing/2014/main" id="{D4AB2B82-0E25-AEF3-637D-7906C4EFF490}"/>
              </a:ext>
            </a:extLst>
          </p:cNvPr>
          <p:cNvSpPr>
            <a:spLocks noGrp="1"/>
          </p:cNvSpPr>
          <p:nvPr>
            <p:ph type="pic" sz="quarter" idx="55"/>
          </p:nvPr>
        </p:nvSpPr>
        <p:spPr>
          <a:xfrm>
            <a:off x="9708900" y="2286000"/>
            <a:ext cx="1911600" cy="2209800"/>
          </a:xfrm>
          <a:solidFill>
            <a:schemeClr val="bg1">
              <a:lumMod val="85000"/>
            </a:schemeClr>
          </a:solidFill>
        </p:spPr>
        <p:txBody>
          <a:bodyPr anchor="ctr"/>
          <a:lstStyle>
            <a:lvl1pPr marL="0" indent="0" algn="ctr">
              <a:buNone/>
              <a:defRPr/>
            </a:lvl1pPr>
          </a:lstStyle>
          <a:p>
            <a:endParaRPr lang="nl-BE" dirty="0"/>
          </a:p>
        </p:txBody>
      </p:sp>
    </p:spTree>
    <p:extLst>
      <p:ext uri="{BB962C8B-B14F-4D97-AF65-F5344CB8AC3E}">
        <p14:creationId xmlns:p14="http://schemas.microsoft.com/office/powerpoint/2010/main" val="10797202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30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par>
                                <p:cTn id="52" presetID="22" presetClass="entr" presetSubtype="8" fill="hold" grpId="0" nodeType="withEffect">
                                  <p:stCondLst>
                                    <p:cond delay="30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par>
                                <p:cTn id="68" presetID="22" presetClass="entr" presetSubtype="8" fill="hold" grpId="0" nodeType="withEffect">
                                  <p:stCondLst>
                                    <p:cond delay="30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decel="10000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additive="base">
                                        <p:cTn id="75" dur="500" fill="hold"/>
                                        <p:tgtEl>
                                          <p:spTgt spid="13"/>
                                        </p:tgtEl>
                                        <p:attrNameLst>
                                          <p:attrName>ppt_x</p:attrName>
                                        </p:attrNameLst>
                                      </p:cBhvr>
                                      <p:tavLst>
                                        <p:tav tm="0">
                                          <p:val>
                                            <p:strVal val="#ppt_x"/>
                                          </p:val>
                                        </p:tav>
                                        <p:tav tm="100000">
                                          <p:val>
                                            <p:strVal val="#ppt_x"/>
                                          </p:val>
                                        </p:tav>
                                      </p:tavLst>
                                    </p:anim>
                                    <p:anim calcmode="lin" valueType="num">
                                      <p:cBhvr additive="base">
                                        <p:cTn id="76" dur="500" fill="hold"/>
                                        <p:tgtEl>
                                          <p:spTgt spid="13"/>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par>
                                <p:cTn id="81" presetID="10" presetClass="entr" presetSubtype="0" fill="hold" grpId="0" nodeType="withEffect">
                                  <p:stCondLst>
                                    <p:cond delay="300"/>
                                  </p:stCondLst>
                                  <p:childTnLst>
                                    <p:set>
                                      <p:cBhvr>
                                        <p:cTn id="82" dur="1" fill="hold">
                                          <p:stCondLst>
                                            <p:cond delay="0"/>
                                          </p:stCondLst>
                                        </p:cTn>
                                        <p:tgtEl>
                                          <p:spTgt spid="15">
                                            <p:txEl>
                                              <p:pRg st="0" end="0"/>
                                            </p:txEl>
                                          </p:spTgt>
                                        </p:tgtEl>
                                        <p:attrNameLst>
                                          <p:attrName>style.visibility</p:attrName>
                                        </p:attrNameLst>
                                      </p:cBhvr>
                                      <p:to>
                                        <p:strVal val="visible"/>
                                      </p:to>
                                    </p:set>
                                    <p:animEffect transition="in" filter="fade">
                                      <p:cBhvr>
                                        <p:cTn id="8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2" presetClass="entr" presetSubtype="8" fill="hold" nodeType="withEffect">
                  <p:stCondLst>
                    <p:cond delay="30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animBg="1">
        <p:tmplLst>
          <p:tmpl>
            <p:tnLst>
              <p:par>
                <p:cTn presetID="22" presetClass="entr" presetSubtype="8"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7" grpId="0" animBg="1"/>
      <p:bldP spid="28" grpId="0" animBg="1"/>
      <p:bldP spid="13" grpId="0" animBg="1">
        <p:tmplLst>
          <p:tmpl>
            <p:tnLst>
              <p:par>
                <p:cTn presetID="2" presetClass="entr" presetSubtype="4" decel="10000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10" presetClass="entr" presetSubtype="0" fill="hold" nodeType="withEffect">
                  <p:stCondLst>
                    <p:cond delay="3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bldLst>
  </p:timing>
  <p:extLst>
    <p:ext uri="{DCECCB84-F9BA-43D5-87BE-67443E8EF086}">
      <p15:sldGuideLst xmlns:p15="http://schemas.microsoft.com/office/powerpoint/2012/main"/>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Vijf stappen met pictogram en pijl">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1974CAC9-80E2-15C2-BD6B-8A477CB432D7}"/>
              </a:ext>
            </a:extLst>
          </p:cNvPr>
          <p:cNvSpPr>
            <a:spLocks noGrp="1"/>
          </p:cNvSpPr>
          <p:nvPr>
            <p:ph type="body" sz="quarter" idx="40"/>
          </p:nvPr>
        </p:nvSpPr>
        <p:spPr>
          <a:xfrm rot="5400000">
            <a:off x="2454326" y="3878428"/>
            <a:ext cx="291670" cy="243059"/>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27">
            <a:extLst>
              <a:ext uri="{FF2B5EF4-FFF2-40B4-BE49-F238E27FC236}">
                <a16:creationId xmlns:a16="http://schemas.microsoft.com/office/drawing/2014/main" id="{CD66C01B-C1D1-081E-7CE7-D6DB81E77684}"/>
              </a:ext>
            </a:extLst>
          </p:cNvPr>
          <p:cNvSpPr>
            <a:spLocks noGrp="1"/>
          </p:cNvSpPr>
          <p:nvPr>
            <p:ph type="body" sz="quarter" idx="41"/>
          </p:nvPr>
        </p:nvSpPr>
        <p:spPr>
          <a:xfrm rot="5400000">
            <a:off x="4736254" y="3878428"/>
            <a:ext cx="291670" cy="243059"/>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4" name="Tijdelijke aanduiding voor tekst 27">
            <a:extLst>
              <a:ext uri="{FF2B5EF4-FFF2-40B4-BE49-F238E27FC236}">
                <a16:creationId xmlns:a16="http://schemas.microsoft.com/office/drawing/2014/main" id="{F8E999BE-BBF5-A367-D638-0DF45883457A}"/>
              </a:ext>
            </a:extLst>
          </p:cNvPr>
          <p:cNvSpPr>
            <a:spLocks noGrp="1"/>
          </p:cNvSpPr>
          <p:nvPr>
            <p:ph type="body" sz="quarter" idx="42"/>
          </p:nvPr>
        </p:nvSpPr>
        <p:spPr>
          <a:xfrm rot="5400000">
            <a:off x="7024474" y="3878428"/>
            <a:ext cx="291670" cy="243059"/>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jdelijke aanduiding voor tekst 27">
            <a:extLst>
              <a:ext uri="{FF2B5EF4-FFF2-40B4-BE49-F238E27FC236}">
                <a16:creationId xmlns:a16="http://schemas.microsoft.com/office/drawing/2014/main" id="{339886FE-EDFE-9BBE-691C-F0A974765366}"/>
              </a:ext>
            </a:extLst>
          </p:cNvPr>
          <p:cNvSpPr>
            <a:spLocks noGrp="1"/>
          </p:cNvSpPr>
          <p:nvPr>
            <p:ph type="body" sz="quarter" idx="53"/>
          </p:nvPr>
        </p:nvSpPr>
        <p:spPr>
          <a:xfrm rot="5400000">
            <a:off x="9321454" y="3878428"/>
            <a:ext cx="291670" cy="243059"/>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1911016"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6515" y="2286000"/>
            <a:ext cx="1911016"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41529" y="2286001"/>
            <a:ext cx="1911016"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26543" y="2286000"/>
            <a:ext cx="1911016"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103598"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624789"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1512224"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3385396"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2906587"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3794022"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566491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5186106"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607354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afbeelding 8">
            <a:extLst>
              <a:ext uri="{FF2B5EF4-FFF2-40B4-BE49-F238E27FC236}">
                <a16:creationId xmlns:a16="http://schemas.microsoft.com/office/drawing/2014/main" id="{0D97DEB1-2D34-21F7-D6D1-B105BEA7F943}"/>
              </a:ext>
            </a:extLst>
          </p:cNvPr>
          <p:cNvSpPr>
            <a:spLocks noGrp="1"/>
          </p:cNvSpPr>
          <p:nvPr>
            <p:ph type="pic" sz="quarter" idx="37" hasCustomPrompt="1"/>
          </p:nvPr>
        </p:nvSpPr>
        <p:spPr>
          <a:xfrm>
            <a:off x="794760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7468796"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18" name="Tijdelijke aanduiding voor tekst 9">
            <a:extLst>
              <a:ext uri="{FF2B5EF4-FFF2-40B4-BE49-F238E27FC236}">
                <a16:creationId xmlns:a16="http://schemas.microsoft.com/office/drawing/2014/main" id="{297B1F5B-D4F6-4AA5-562F-0A0655D03286}"/>
              </a:ext>
            </a:extLst>
          </p:cNvPr>
          <p:cNvSpPr>
            <a:spLocks noGrp="1"/>
          </p:cNvSpPr>
          <p:nvPr>
            <p:ph type="body" sz="quarter" idx="39"/>
          </p:nvPr>
        </p:nvSpPr>
        <p:spPr>
          <a:xfrm rot="5400000">
            <a:off x="835623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51" name="Tijdelijke aanduiding voor tekst 27">
            <a:extLst>
              <a:ext uri="{FF2B5EF4-FFF2-40B4-BE49-F238E27FC236}">
                <a16:creationId xmlns:a16="http://schemas.microsoft.com/office/drawing/2014/main" id="{D0097400-08B6-E79C-3053-F1CE26380D1C}"/>
              </a:ext>
            </a:extLst>
          </p:cNvPr>
          <p:cNvSpPr>
            <a:spLocks noGrp="1"/>
          </p:cNvSpPr>
          <p:nvPr>
            <p:ph type="body" sz="quarter" idx="49"/>
          </p:nvPr>
        </p:nvSpPr>
        <p:spPr>
          <a:xfrm>
            <a:off x="9711555" y="2284913"/>
            <a:ext cx="1911016"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2" name="Tijdelijke aanduiding voor afbeelding 8">
            <a:extLst>
              <a:ext uri="{FF2B5EF4-FFF2-40B4-BE49-F238E27FC236}">
                <a16:creationId xmlns:a16="http://schemas.microsoft.com/office/drawing/2014/main" id="{B25F3803-0621-DD94-2116-857E938CB29D}"/>
              </a:ext>
            </a:extLst>
          </p:cNvPr>
          <p:cNvSpPr>
            <a:spLocks noGrp="1"/>
          </p:cNvSpPr>
          <p:nvPr>
            <p:ph type="pic" sz="quarter" idx="50" hasCustomPrompt="1"/>
          </p:nvPr>
        </p:nvSpPr>
        <p:spPr>
          <a:xfrm>
            <a:off x="10235917" y="2856413"/>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53" name="Tijdelijke aanduiding voor tekst 6">
            <a:extLst>
              <a:ext uri="{FF2B5EF4-FFF2-40B4-BE49-F238E27FC236}">
                <a16:creationId xmlns:a16="http://schemas.microsoft.com/office/drawing/2014/main" id="{425C5A89-9587-8972-5DDA-E4CA27D9DC3C}"/>
              </a:ext>
            </a:extLst>
          </p:cNvPr>
          <p:cNvSpPr>
            <a:spLocks noGrp="1"/>
          </p:cNvSpPr>
          <p:nvPr>
            <p:ph type="body" sz="quarter" idx="51"/>
          </p:nvPr>
        </p:nvSpPr>
        <p:spPr>
          <a:xfrm>
            <a:off x="9757108" y="4209640"/>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dirty="0"/>
              <a:t>Klikken om de tekststijl van het model te bewerken</a:t>
            </a:r>
          </a:p>
        </p:txBody>
      </p:sp>
      <p:sp>
        <p:nvSpPr>
          <p:cNvPr id="54" name="Tijdelijke aanduiding voor tekst 9">
            <a:extLst>
              <a:ext uri="{FF2B5EF4-FFF2-40B4-BE49-F238E27FC236}">
                <a16:creationId xmlns:a16="http://schemas.microsoft.com/office/drawing/2014/main" id="{028CE67F-1E42-7C38-A03C-E4832800F387}"/>
              </a:ext>
            </a:extLst>
          </p:cNvPr>
          <p:cNvSpPr>
            <a:spLocks noGrp="1"/>
          </p:cNvSpPr>
          <p:nvPr>
            <p:ph type="body" sz="quarter" idx="52"/>
          </p:nvPr>
        </p:nvSpPr>
        <p:spPr>
          <a:xfrm rot="5400000">
            <a:off x="10644543" y="3698651"/>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Tree>
    <p:extLst>
      <p:ext uri="{BB962C8B-B14F-4D97-AF65-F5344CB8AC3E}">
        <p14:creationId xmlns:p14="http://schemas.microsoft.com/office/powerpoint/2010/main" val="21976956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22">
                                            <p:bg/>
                                          </p:spTgt>
                                        </p:tgtEl>
                                        <p:attrNameLst>
                                          <p:attrName>style.visibility</p:attrName>
                                        </p:attrNameLst>
                                      </p:cBhvr>
                                      <p:to>
                                        <p:strVal val="visible"/>
                                      </p:to>
                                    </p:set>
                                    <p:animEffect transition="in" filter="wipe(left)">
                                      <p:cBhvr>
                                        <p:cTn id="27" dur="500"/>
                                        <p:tgtEl>
                                          <p:spTgt spid="22">
                                            <p:bg/>
                                          </p:spTgt>
                                        </p:tgtEl>
                                      </p:cBhvr>
                                    </p:animEffect>
                                  </p:childTnLst>
                                </p:cTn>
                              </p:par>
                              <p:par>
                                <p:cTn id="28" presetID="22" presetClass="entr" presetSubtype="8" fill="hold" grpId="0" nodeType="withEffect" nodePh="1">
                                  <p:stCondLst>
                                    <p:cond delay="300"/>
                                  </p:stCondLst>
                                  <p:endCondLst>
                                    <p:cond evt="begin" delay="0">
                                      <p:tn val="28"/>
                                    </p:cond>
                                  </p:end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wipe(left)">
                                      <p:cBhvr>
                                        <p:cTn id="30" dur="500"/>
                                        <p:tgtEl>
                                          <p:spTgt spid="2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par>
                                <p:cTn id="43" presetID="16" presetClass="entr" presetSubtype="37" fill="hold" grpId="0" nodeType="withEffect">
                                  <p:stCondLst>
                                    <p:cond delay="150"/>
                                  </p:stCondLst>
                                  <p:childTnLst>
                                    <p:set>
                                      <p:cBhvr>
                                        <p:cTn id="44" dur="1" fill="hold">
                                          <p:stCondLst>
                                            <p:cond delay="0"/>
                                          </p:stCondLst>
                                        </p:cTn>
                                        <p:tgtEl>
                                          <p:spTgt spid="12"/>
                                        </p:tgtEl>
                                        <p:attrNameLst>
                                          <p:attrName>style.visibility</p:attrName>
                                        </p:attrNameLst>
                                      </p:cBhvr>
                                      <p:to>
                                        <p:strVal val="visible"/>
                                      </p:to>
                                    </p:set>
                                    <p:animEffect transition="in" filter="barn(outVertical)">
                                      <p:cBhvr>
                                        <p:cTn id="45" dur="500"/>
                                        <p:tgtEl>
                                          <p:spTgt spid="12"/>
                                        </p:tgtEl>
                                      </p:cBhvr>
                                    </p:animEffect>
                                  </p:childTnLst>
                                </p:cTn>
                              </p:par>
                              <p:par>
                                <p:cTn id="46" presetID="10" presetClass="entr" presetSubtype="0" fill="hold" grpId="0" nodeType="withEffect">
                                  <p:stCondLst>
                                    <p:cond delay="30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fade">
                                      <p:cBhvr>
                                        <p:cTn id="48" dur="500"/>
                                        <p:tgtEl>
                                          <p:spTgt spid="11">
                                            <p:txEl>
                                              <p:pRg st="0" end="0"/>
                                            </p:txEl>
                                          </p:spTgt>
                                        </p:tgtEl>
                                      </p:cBhvr>
                                    </p:animEffect>
                                  </p:childTnLst>
                                </p:cTn>
                              </p:par>
                              <p:par>
                                <p:cTn id="49" presetID="22" presetClass="entr" presetSubtype="8" fill="hold" grpId="0" nodeType="withEffect">
                                  <p:stCondLst>
                                    <p:cond delay="300"/>
                                  </p:stCondLst>
                                  <p:childTnLst>
                                    <p:set>
                                      <p:cBhvr>
                                        <p:cTn id="50" dur="1" fill="hold">
                                          <p:stCondLst>
                                            <p:cond delay="0"/>
                                          </p:stCondLst>
                                        </p:cTn>
                                        <p:tgtEl>
                                          <p:spTgt spid="23">
                                            <p:bg/>
                                          </p:spTgt>
                                        </p:tgtEl>
                                        <p:attrNameLst>
                                          <p:attrName>style.visibility</p:attrName>
                                        </p:attrNameLst>
                                      </p:cBhvr>
                                      <p:to>
                                        <p:strVal val="visible"/>
                                      </p:to>
                                    </p:set>
                                    <p:animEffect transition="in" filter="wipe(left)">
                                      <p:cBhvr>
                                        <p:cTn id="51" dur="500"/>
                                        <p:tgtEl>
                                          <p:spTgt spid="23">
                                            <p:bg/>
                                          </p:spTgt>
                                        </p:tgtEl>
                                      </p:cBhvr>
                                    </p:animEffect>
                                  </p:childTnLst>
                                </p:cTn>
                              </p:par>
                              <p:par>
                                <p:cTn id="52" presetID="22" presetClass="entr" presetSubtype="8" fill="hold" grpId="0" nodeType="withEffect" nodePh="1">
                                  <p:stCondLst>
                                    <p:cond delay="300"/>
                                  </p:stCondLst>
                                  <p:endCondLst>
                                    <p:cond evt="begin" delay="0">
                                      <p:tn val="52"/>
                                    </p:cond>
                                  </p:endCondLst>
                                  <p:childTnLst>
                                    <p:set>
                                      <p:cBhvr>
                                        <p:cTn id="53" dur="1" fill="hold">
                                          <p:stCondLst>
                                            <p:cond delay="0"/>
                                          </p:stCondLst>
                                        </p:cTn>
                                        <p:tgtEl>
                                          <p:spTgt spid="23">
                                            <p:txEl>
                                              <p:pRg st="0" end="0"/>
                                            </p:txEl>
                                          </p:spTgt>
                                        </p:tgtEl>
                                        <p:attrNameLst>
                                          <p:attrName>style.visibility</p:attrName>
                                        </p:attrNameLst>
                                      </p:cBhvr>
                                      <p:to>
                                        <p:strVal val="visible"/>
                                      </p:to>
                                    </p:set>
                                    <p:animEffect transition="in" filter="wipe(left)">
                                      <p:cBhvr>
                                        <p:cTn id="54" dur="500"/>
                                        <p:tgtEl>
                                          <p:spTgt spid="23">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animEffect transition="in" filter="fade">
                                      <p:cBhvr>
                                        <p:cTn id="66" dur="500"/>
                                        <p:tgtEl>
                                          <p:spTgt spid="13"/>
                                        </p:tgtEl>
                                      </p:cBhvr>
                                    </p:animEffect>
                                  </p:childTnLst>
                                </p:cTn>
                              </p:par>
                              <p:par>
                                <p:cTn id="67" presetID="16" presetClass="entr" presetSubtype="37" fill="hold" grpId="0" nodeType="withEffect">
                                  <p:stCondLst>
                                    <p:cond delay="150"/>
                                  </p:stCondLst>
                                  <p:childTnLst>
                                    <p:set>
                                      <p:cBhvr>
                                        <p:cTn id="68" dur="1" fill="hold">
                                          <p:stCondLst>
                                            <p:cond delay="0"/>
                                          </p:stCondLst>
                                        </p:cTn>
                                        <p:tgtEl>
                                          <p:spTgt spid="15"/>
                                        </p:tgtEl>
                                        <p:attrNameLst>
                                          <p:attrName>style.visibility</p:attrName>
                                        </p:attrNameLst>
                                      </p:cBhvr>
                                      <p:to>
                                        <p:strVal val="visible"/>
                                      </p:to>
                                    </p:set>
                                    <p:animEffect transition="in" filter="barn(outVertical)">
                                      <p:cBhvr>
                                        <p:cTn id="69" dur="500"/>
                                        <p:tgtEl>
                                          <p:spTgt spid="15"/>
                                        </p:tgtEl>
                                      </p:cBhvr>
                                    </p:animEffect>
                                  </p:childTnLst>
                                </p:cTn>
                              </p:par>
                              <p:par>
                                <p:cTn id="70" presetID="10" presetClass="entr" presetSubtype="0" fill="hold" grpId="0" nodeType="withEffect">
                                  <p:stCondLst>
                                    <p:cond delay="300"/>
                                  </p:stCondLst>
                                  <p:childTnLst>
                                    <p:set>
                                      <p:cBhvr>
                                        <p:cTn id="71" dur="1" fill="hold">
                                          <p:stCondLst>
                                            <p:cond delay="0"/>
                                          </p:stCondLst>
                                        </p:cTn>
                                        <p:tgtEl>
                                          <p:spTgt spid="14">
                                            <p:txEl>
                                              <p:pRg st="0" end="0"/>
                                            </p:txEl>
                                          </p:spTgt>
                                        </p:tgtEl>
                                        <p:attrNameLst>
                                          <p:attrName>style.visibility</p:attrName>
                                        </p:attrNameLst>
                                      </p:cBhvr>
                                      <p:to>
                                        <p:strVal val="visible"/>
                                      </p:to>
                                    </p:set>
                                    <p:animEffect transition="in" filter="fade">
                                      <p:cBhvr>
                                        <p:cTn id="72" dur="500"/>
                                        <p:tgtEl>
                                          <p:spTgt spid="14">
                                            <p:txEl>
                                              <p:pRg st="0" end="0"/>
                                            </p:txEl>
                                          </p:spTgt>
                                        </p:tgtEl>
                                      </p:cBhvr>
                                    </p:animEffect>
                                  </p:childTnLst>
                                </p:cTn>
                              </p:par>
                              <p:par>
                                <p:cTn id="73" presetID="22" presetClass="entr" presetSubtype="8" fill="hold" grpId="0" nodeType="withEffect">
                                  <p:stCondLst>
                                    <p:cond delay="300"/>
                                  </p:stCondLst>
                                  <p:childTnLst>
                                    <p:set>
                                      <p:cBhvr>
                                        <p:cTn id="74" dur="1" fill="hold">
                                          <p:stCondLst>
                                            <p:cond delay="0"/>
                                          </p:stCondLst>
                                        </p:cTn>
                                        <p:tgtEl>
                                          <p:spTgt spid="24">
                                            <p:bg/>
                                          </p:spTgt>
                                        </p:tgtEl>
                                        <p:attrNameLst>
                                          <p:attrName>style.visibility</p:attrName>
                                        </p:attrNameLst>
                                      </p:cBhvr>
                                      <p:to>
                                        <p:strVal val="visible"/>
                                      </p:to>
                                    </p:set>
                                    <p:animEffect transition="in" filter="wipe(left)">
                                      <p:cBhvr>
                                        <p:cTn id="75" dur="500"/>
                                        <p:tgtEl>
                                          <p:spTgt spid="24">
                                            <p:bg/>
                                          </p:spTgt>
                                        </p:tgtEl>
                                      </p:cBhvr>
                                    </p:animEffect>
                                  </p:childTnLst>
                                </p:cTn>
                              </p:par>
                              <p:par>
                                <p:cTn id="76" presetID="22" presetClass="entr" presetSubtype="8" fill="hold" grpId="0" nodeType="withEffect" nodePh="1">
                                  <p:stCondLst>
                                    <p:cond delay="300"/>
                                  </p:stCondLst>
                                  <p:endCondLst>
                                    <p:cond evt="begin" delay="0">
                                      <p:tn val="76"/>
                                    </p:cond>
                                  </p:endCondLst>
                                  <p:childTnLst>
                                    <p:set>
                                      <p:cBhvr>
                                        <p:cTn id="77" dur="1" fill="hold">
                                          <p:stCondLst>
                                            <p:cond delay="0"/>
                                          </p:stCondLst>
                                        </p:cTn>
                                        <p:tgtEl>
                                          <p:spTgt spid="24">
                                            <p:txEl>
                                              <p:pRg st="0" end="0"/>
                                            </p:txEl>
                                          </p:spTgt>
                                        </p:tgtEl>
                                        <p:attrNameLst>
                                          <p:attrName>style.visibility</p:attrName>
                                        </p:attrNameLst>
                                      </p:cBhvr>
                                      <p:to>
                                        <p:strVal val="visible"/>
                                      </p:to>
                                    </p:set>
                                    <p:animEffect transition="in" filter="wipe(left)">
                                      <p:cBhvr>
                                        <p:cTn id="78" dur="500"/>
                                        <p:tgtEl>
                                          <p:spTgt spid="24">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decel="10000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additive="base">
                                        <p:cTn id="83" dur="500" fill="hold"/>
                                        <p:tgtEl>
                                          <p:spTgt spid="6"/>
                                        </p:tgtEl>
                                        <p:attrNameLst>
                                          <p:attrName>ppt_x</p:attrName>
                                        </p:attrNameLst>
                                      </p:cBhvr>
                                      <p:tavLst>
                                        <p:tav tm="0">
                                          <p:val>
                                            <p:strVal val="#ppt_x"/>
                                          </p:val>
                                        </p:tav>
                                        <p:tav tm="100000">
                                          <p:val>
                                            <p:strVal val="#ppt_x"/>
                                          </p:val>
                                        </p:tav>
                                      </p:tavLst>
                                    </p:anim>
                                    <p:anim calcmode="lin" valueType="num">
                                      <p:cBhvr additive="base">
                                        <p:cTn id="84" dur="500" fill="hold"/>
                                        <p:tgtEl>
                                          <p:spTgt spid="6"/>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16"/>
                                        </p:tgtEl>
                                        <p:attrNameLst>
                                          <p:attrName>style.visibility</p:attrName>
                                        </p:attrNameLst>
                                      </p:cBhvr>
                                      <p:to>
                                        <p:strVal val="visible"/>
                                      </p:to>
                                    </p:set>
                                    <p:anim calcmode="lin" valueType="num">
                                      <p:cBhvr>
                                        <p:cTn id="88" dur="500" fill="hold"/>
                                        <p:tgtEl>
                                          <p:spTgt spid="16"/>
                                        </p:tgtEl>
                                        <p:attrNameLst>
                                          <p:attrName>ppt_w</p:attrName>
                                        </p:attrNameLst>
                                      </p:cBhvr>
                                      <p:tavLst>
                                        <p:tav tm="0">
                                          <p:val>
                                            <p:fltVal val="0"/>
                                          </p:val>
                                        </p:tav>
                                        <p:tav tm="100000">
                                          <p:val>
                                            <p:strVal val="#ppt_w"/>
                                          </p:val>
                                        </p:tav>
                                      </p:tavLst>
                                    </p:anim>
                                    <p:anim calcmode="lin" valueType="num">
                                      <p:cBhvr>
                                        <p:cTn id="89" dur="500" fill="hold"/>
                                        <p:tgtEl>
                                          <p:spTgt spid="16"/>
                                        </p:tgtEl>
                                        <p:attrNameLst>
                                          <p:attrName>ppt_h</p:attrName>
                                        </p:attrNameLst>
                                      </p:cBhvr>
                                      <p:tavLst>
                                        <p:tav tm="0">
                                          <p:val>
                                            <p:fltVal val="0"/>
                                          </p:val>
                                        </p:tav>
                                        <p:tav tm="100000">
                                          <p:val>
                                            <p:strVal val="#ppt_h"/>
                                          </p:val>
                                        </p:tav>
                                      </p:tavLst>
                                    </p:anim>
                                    <p:animEffect transition="in" filter="fade">
                                      <p:cBhvr>
                                        <p:cTn id="90" dur="500"/>
                                        <p:tgtEl>
                                          <p:spTgt spid="16"/>
                                        </p:tgtEl>
                                      </p:cBhvr>
                                    </p:animEffect>
                                  </p:childTnLst>
                                </p:cTn>
                              </p:par>
                              <p:par>
                                <p:cTn id="91" presetID="16" presetClass="entr" presetSubtype="37" fill="hold" grpId="0" nodeType="withEffect">
                                  <p:stCondLst>
                                    <p:cond delay="150"/>
                                  </p:stCondLst>
                                  <p:childTnLst>
                                    <p:set>
                                      <p:cBhvr>
                                        <p:cTn id="92" dur="1" fill="hold">
                                          <p:stCondLst>
                                            <p:cond delay="0"/>
                                          </p:stCondLst>
                                        </p:cTn>
                                        <p:tgtEl>
                                          <p:spTgt spid="18"/>
                                        </p:tgtEl>
                                        <p:attrNameLst>
                                          <p:attrName>style.visibility</p:attrName>
                                        </p:attrNameLst>
                                      </p:cBhvr>
                                      <p:to>
                                        <p:strVal val="visible"/>
                                      </p:to>
                                    </p:set>
                                    <p:animEffect transition="in" filter="barn(outVertical)">
                                      <p:cBhvr>
                                        <p:cTn id="93" dur="500"/>
                                        <p:tgtEl>
                                          <p:spTgt spid="18"/>
                                        </p:tgtEl>
                                      </p:cBhvr>
                                    </p:animEffect>
                                  </p:childTnLst>
                                </p:cTn>
                              </p:par>
                              <p:par>
                                <p:cTn id="94" presetID="10" presetClass="entr" presetSubtype="0" fill="hold" grpId="0" nodeType="withEffect">
                                  <p:stCondLst>
                                    <p:cond delay="300"/>
                                  </p:stCondLst>
                                  <p:childTnLst>
                                    <p:set>
                                      <p:cBhvr>
                                        <p:cTn id="95" dur="1" fill="hold">
                                          <p:stCondLst>
                                            <p:cond delay="0"/>
                                          </p:stCondLst>
                                        </p:cTn>
                                        <p:tgtEl>
                                          <p:spTgt spid="17">
                                            <p:txEl>
                                              <p:pRg st="0" end="0"/>
                                            </p:txEl>
                                          </p:spTgt>
                                        </p:tgtEl>
                                        <p:attrNameLst>
                                          <p:attrName>style.visibility</p:attrName>
                                        </p:attrNameLst>
                                      </p:cBhvr>
                                      <p:to>
                                        <p:strVal val="visible"/>
                                      </p:to>
                                    </p:set>
                                    <p:animEffect transition="in" filter="fade">
                                      <p:cBhvr>
                                        <p:cTn id="96" dur="500"/>
                                        <p:tgtEl>
                                          <p:spTgt spid="17">
                                            <p:txEl>
                                              <p:pRg st="0" end="0"/>
                                            </p:txEl>
                                          </p:spTgt>
                                        </p:tgtEl>
                                      </p:cBhvr>
                                    </p:animEffect>
                                  </p:childTnLst>
                                </p:cTn>
                              </p:par>
                              <p:par>
                                <p:cTn id="97" presetID="22" presetClass="entr" presetSubtype="8" fill="hold" grpId="0" nodeType="withEffect">
                                  <p:stCondLst>
                                    <p:cond delay="300"/>
                                  </p:stCondLst>
                                  <p:childTnLst>
                                    <p:set>
                                      <p:cBhvr>
                                        <p:cTn id="98" dur="1" fill="hold">
                                          <p:stCondLst>
                                            <p:cond delay="0"/>
                                          </p:stCondLst>
                                        </p:cTn>
                                        <p:tgtEl>
                                          <p:spTgt spid="27">
                                            <p:bg/>
                                          </p:spTgt>
                                        </p:tgtEl>
                                        <p:attrNameLst>
                                          <p:attrName>style.visibility</p:attrName>
                                        </p:attrNameLst>
                                      </p:cBhvr>
                                      <p:to>
                                        <p:strVal val="visible"/>
                                      </p:to>
                                    </p:set>
                                    <p:animEffect transition="in" filter="wipe(left)">
                                      <p:cBhvr>
                                        <p:cTn id="99" dur="500"/>
                                        <p:tgtEl>
                                          <p:spTgt spid="27">
                                            <p:bg/>
                                          </p:spTgt>
                                        </p:tgtEl>
                                      </p:cBhvr>
                                    </p:animEffect>
                                  </p:childTnLst>
                                </p:cTn>
                              </p:par>
                              <p:par>
                                <p:cTn id="100" presetID="22" presetClass="entr" presetSubtype="8" fill="hold" grpId="0" nodeType="withEffect" nodePh="1">
                                  <p:stCondLst>
                                    <p:cond delay="300"/>
                                  </p:stCondLst>
                                  <p:endCondLst>
                                    <p:cond evt="begin" delay="0">
                                      <p:tn val="100"/>
                                    </p:cond>
                                  </p:endCondLst>
                                  <p:childTnLst>
                                    <p:set>
                                      <p:cBhvr>
                                        <p:cTn id="101" dur="1" fill="hold">
                                          <p:stCondLst>
                                            <p:cond delay="0"/>
                                          </p:stCondLst>
                                        </p:cTn>
                                        <p:tgtEl>
                                          <p:spTgt spid="27">
                                            <p:txEl>
                                              <p:pRg st="0" end="0"/>
                                            </p:txEl>
                                          </p:spTgt>
                                        </p:tgtEl>
                                        <p:attrNameLst>
                                          <p:attrName>style.visibility</p:attrName>
                                        </p:attrNameLst>
                                      </p:cBhvr>
                                      <p:to>
                                        <p:strVal val="visible"/>
                                      </p:to>
                                    </p:set>
                                    <p:animEffect transition="in" filter="wipe(left)">
                                      <p:cBhvr>
                                        <p:cTn id="102" dur="500"/>
                                        <p:tgtEl>
                                          <p:spTgt spid="27">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decel="10000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anim calcmode="lin" valueType="num">
                                      <p:cBhvr additive="base">
                                        <p:cTn id="107" dur="500" fill="hold"/>
                                        <p:tgtEl>
                                          <p:spTgt spid="51"/>
                                        </p:tgtEl>
                                        <p:attrNameLst>
                                          <p:attrName>ppt_x</p:attrName>
                                        </p:attrNameLst>
                                      </p:cBhvr>
                                      <p:tavLst>
                                        <p:tav tm="0">
                                          <p:val>
                                            <p:strVal val="#ppt_x"/>
                                          </p:val>
                                        </p:tav>
                                        <p:tav tm="100000">
                                          <p:val>
                                            <p:strVal val="#ppt_x"/>
                                          </p:val>
                                        </p:tav>
                                      </p:tavLst>
                                    </p:anim>
                                    <p:anim calcmode="lin" valueType="num">
                                      <p:cBhvr additive="base">
                                        <p:cTn id="108" dur="500" fill="hold"/>
                                        <p:tgtEl>
                                          <p:spTgt spid="51"/>
                                        </p:tgtEl>
                                        <p:attrNameLst>
                                          <p:attrName>ppt_y</p:attrName>
                                        </p:attrNameLst>
                                      </p:cBhvr>
                                      <p:tavLst>
                                        <p:tav tm="0">
                                          <p:val>
                                            <p:strVal val="1+#ppt_h/2"/>
                                          </p:val>
                                        </p:tav>
                                        <p:tav tm="100000">
                                          <p:val>
                                            <p:strVal val="#ppt_y"/>
                                          </p:val>
                                        </p:tav>
                                      </p:tavLst>
                                    </p:anim>
                                  </p:childTnLst>
                                </p:cTn>
                              </p:par>
                            </p:childTnLst>
                          </p:cTn>
                        </p:par>
                        <p:par>
                          <p:cTn id="109" fill="hold">
                            <p:stCondLst>
                              <p:cond delay="500"/>
                            </p:stCondLst>
                            <p:childTnLst>
                              <p:par>
                                <p:cTn id="110" presetID="53" presetClass="entr" presetSubtype="16" fill="hold" grpId="0" nodeType="afterEffect">
                                  <p:stCondLst>
                                    <p:cond delay="0"/>
                                  </p:stCondLst>
                                  <p:childTnLst>
                                    <p:set>
                                      <p:cBhvr>
                                        <p:cTn id="111" dur="1" fill="hold">
                                          <p:stCondLst>
                                            <p:cond delay="0"/>
                                          </p:stCondLst>
                                        </p:cTn>
                                        <p:tgtEl>
                                          <p:spTgt spid="52"/>
                                        </p:tgtEl>
                                        <p:attrNameLst>
                                          <p:attrName>style.visibility</p:attrName>
                                        </p:attrNameLst>
                                      </p:cBhvr>
                                      <p:to>
                                        <p:strVal val="visible"/>
                                      </p:to>
                                    </p:set>
                                    <p:anim calcmode="lin" valueType="num">
                                      <p:cBhvr>
                                        <p:cTn id="112" dur="500" fill="hold"/>
                                        <p:tgtEl>
                                          <p:spTgt spid="52"/>
                                        </p:tgtEl>
                                        <p:attrNameLst>
                                          <p:attrName>ppt_w</p:attrName>
                                        </p:attrNameLst>
                                      </p:cBhvr>
                                      <p:tavLst>
                                        <p:tav tm="0">
                                          <p:val>
                                            <p:fltVal val="0"/>
                                          </p:val>
                                        </p:tav>
                                        <p:tav tm="100000">
                                          <p:val>
                                            <p:strVal val="#ppt_w"/>
                                          </p:val>
                                        </p:tav>
                                      </p:tavLst>
                                    </p:anim>
                                    <p:anim calcmode="lin" valueType="num">
                                      <p:cBhvr>
                                        <p:cTn id="113" dur="500" fill="hold"/>
                                        <p:tgtEl>
                                          <p:spTgt spid="52"/>
                                        </p:tgtEl>
                                        <p:attrNameLst>
                                          <p:attrName>ppt_h</p:attrName>
                                        </p:attrNameLst>
                                      </p:cBhvr>
                                      <p:tavLst>
                                        <p:tav tm="0">
                                          <p:val>
                                            <p:fltVal val="0"/>
                                          </p:val>
                                        </p:tav>
                                        <p:tav tm="100000">
                                          <p:val>
                                            <p:strVal val="#ppt_h"/>
                                          </p:val>
                                        </p:tav>
                                      </p:tavLst>
                                    </p:anim>
                                    <p:animEffect transition="in" filter="fade">
                                      <p:cBhvr>
                                        <p:cTn id="114" dur="500"/>
                                        <p:tgtEl>
                                          <p:spTgt spid="52"/>
                                        </p:tgtEl>
                                      </p:cBhvr>
                                    </p:animEffect>
                                  </p:childTnLst>
                                </p:cTn>
                              </p:par>
                              <p:par>
                                <p:cTn id="115" presetID="16" presetClass="entr" presetSubtype="37" fill="hold" grpId="0" nodeType="withEffect">
                                  <p:stCondLst>
                                    <p:cond delay="150"/>
                                  </p:stCondLst>
                                  <p:childTnLst>
                                    <p:set>
                                      <p:cBhvr>
                                        <p:cTn id="116" dur="1" fill="hold">
                                          <p:stCondLst>
                                            <p:cond delay="0"/>
                                          </p:stCondLst>
                                        </p:cTn>
                                        <p:tgtEl>
                                          <p:spTgt spid="54"/>
                                        </p:tgtEl>
                                        <p:attrNameLst>
                                          <p:attrName>style.visibility</p:attrName>
                                        </p:attrNameLst>
                                      </p:cBhvr>
                                      <p:to>
                                        <p:strVal val="visible"/>
                                      </p:to>
                                    </p:set>
                                    <p:animEffect transition="in" filter="barn(outVertical)">
                                      <p:cBhvr>
                                        <p:cTn id="117" dur="500"/>
                                        <p:tgtEl>
                                          <p:spTgt spid="54"/>
                                        </p:tgtEl>
                                      </p:cBhvr>
                                    </p:animEffect>
                                  </p:childTnLst>
                                </p:cTn>
                              </p:par>
                              <p:par>
                                <p:cTn id="118" presetID="10" presetClass="entr" presetSubtype="0" fill="hold" grpId="0" nodeType="withEffect">
                                  <p:stCondLst>
                                    <p:cond delay="300"/>
                                  </p:stCondLst>
                                  <p:childTnLst>
                                    <p:set>
                                      <p:cBhvr>
                                        <p:cTn id="119" dur="1" fill="hold">
                                          <p:stCondLst>
                                            <p:cond delay="0"/>
                                          </p:stCondLst>
                                        </p:cTn>
                                        <p:tgtEl>
                                          <p:spTgt spid="53">
                                            <p:txEl>
                                              <p:pRg st="0" end="0"/>
                                            </p:txEl>
                                          </p:spTgt>
                                        </p:tgtEl>
                                        <p:attrNameLst>
                                          <p:attrName>style.visibility</p:attrName>
                                        </p:attrNameLst>
                                      </p:cBhvr>
                                      <p:to>
                                        <p:strVal val="visible"/>
                                      </p:to>
                                    </p:set>
                                    <p:animEffect transition="in" filter="fade">
                                      <p:cBhvr>
                                        <p:cTn id="120"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tmplLst>
          <p:tmpl>
            <p:tnLst>
              <p:par>
                <p:cTn presetID="22" presetClass="entr" presetSubtype="8" fill="hold" nodeType="withEffect">
                  <p:stCondLst>
                    <p:cond delay="30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 lvl="1">
            <p:tnLst>
              <p:par>
                <p:cTn presetID="22" presetClass="entr" presetSubtype="8" fill="hold" nodeType="withEffect" nodePh="1">
                  <p:stCondLst>
                    <p:cond delay="30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build="p" animBg="1">
        <p:tmplLst>
          <p:tmpl>
            <p:tnLst>
              <p:par>
                <p:cTn presetID="22" presetClass="entr" presetSubtype="8"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 lvl="1">
            <p:tnLst>
              <p:par>
                <p:cTn presetID="22" presetClass="entr" presetSubtype="8" fill="hold" nodeType="withEffect" nodePh="1">
                  <p:stCondLst>
                    <p:cond delay="30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animBg="1">
        <p:tmplLst>
          <p:tmpl>
            <p:tnLst>
              <p:par>
                <p:cTn presetID="22" presetClass="entr" presetSubtype="8"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 lvl="1">
            <p:tnLst>
              <p:par>
                <p:cTn presetID="22" presetClass="entr" presetSubtype="8" fill="hold" nodeType="withEffect" nodePh="1">
                  <p:stCondLst>
                    <p:cond delay="300"/>
                  </p:stCondLst>
                  <p:endCondLst>
                    <p:cond delay="0"/>
                  </p:end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7" grpId="0" build="p" animBg="1">
        <p:tmplLst>
          <p:tmpl>
            <p:tnLst>
              <p:par>
                <p:cTn presetID="22" presetClass="entr" presetSubtype="8" fill="hold" nodeType="withEffect">
                  <p:stCondLst>
                    <p:cond delay="30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 lvl="1">
            <p:tnLst>
              <p:par>
                <p:cTn presetID="22" presetClass="entr" presetSubtype="8" fill="hold" nodeType="withEffect" nodePh="1">
                  <p:stCondLst>
                    <p:cond delay="300"/>
                  </p:stCondLst>
                  <p:endCondLst>
                    <p:cond delay="0"/>
                  </p:end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P spid="16" grpId="0"/>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6" presetClass="entr" presetSubtype="37" fill="hold" nodeType="withEffect">
                  <p:stCondLst>
                    <p:cond delay="15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P spid="51" grpId="0" animBg="1">
        <p:tmplLst>
          <p:tmpl>
            <p:tnLst>
              <p:par>
                <p:cTn presetID="2" presetClass="entr" presetSubtype="4" decel="100000" fill="hold" nodeType="click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ppt_x"/>
                          </p:val>
                        </p:tav>
                        <p:tav tm="100000">
                          <p:val>
                            <p:strVal val="#ppt_x"/>
                          </p:val>
                        </p:tav>
                      </p:tavLst>
                    </p:anim>
                    <p:anim calcmode="lin" valueType="num">
                      <p:cBhvr additive="base">
                        <p:cTn dur="500" fill="hold"/>
                        <p:tgtEl>
                          <p:spTgt spid="51"/>
                        </p:tgtEl>
                        <p:attrNameLst>
                          <p:attrName>ppt_y</p:attrName>
                        </p:attrNameLst>
                      </p:cBhvr>
                      <p:tavLst>
                        <p:tav tm="0">
                          <p:val>
                            <p:strVal val="1+#ppt_h/2"/>
                          </p:val>
                        </p:tav>
                        <p:tav tm="100000">
                          <p:val>
                            <p:strVal val="#ppt_y"/>
                          </p:val>
                        </p:tav>
                      </p:tavLst>
                    </p:anim>
                  </p:childTnLst>
                </p:cTn>
              </p:par>
            </p:tnLst>
          </p:tmpl>
        </p:tmplLst>
      </p:bldP>
      <p:bldP spid="52" grpId="0"/>
      <p:bldP spid="53" grpId="0" build="p">
        <p:tmplLst>
          <p:tmpl lvl="1">
            <p:tnLst>
              <p:par>
                <p:cTn presetID="10" presetClass="entr" presetSubtype="0" fill="hold" nodeType="withEffect">
                  <p:stCondLst>
                    <p:cond delay="3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animBg="1">
        <p:tmplLst>
          <p:tmpl>
            <p:tnLst>
              <p:par>
                <p:cTn presetID="16" presetClass="entr" presetSubtype="37" fill="hold" nodeType="withEffect">
                  <p:stCondLst>
                    <p:cond delay="150"/>
                  </p:stCondLst>
                  <p:childTnLst>
                    <p:set>
                      <p:cBhvr>
                        <p:cTn dur="1" fill="hold">
                          <p:stCondLst>
                            <p:cond delay="0"/>
                          </p:stCondLst>
                        </p:cTn>
                        <p:tgtEl>
                          <p:spTgt spid="54"/>
                        </p:tgtEl>
                        <p:attrNameLst>
                          <p:attrName>style.visibility</p:attrName>
                        </p:attrNameLst>
                      </p:cBhvr>
                      <p:to>
                        <p:strVal val="visible"/>
                      </p:to>
                    </p:set>
                    <p:animEffect transition="in" filter="barn(outVertical)">
                      <p:cBhvr>
                        <p:cTn dur="500"/>
                        <p:tgtEl>
                          <p:spTgt spid="54"/>
                        </p:tgtEl>
                      </p:cBhvr>
                    </p:animEffect>
                  </p:childTnLst>
                </p:cTn>
              </p:par>
            </p:tnLst>
          </p:tmpl>
        </p:tmplLst>
      </p:bldP>
    </p:bldLst>
  </p:timing>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Titel met video">
    <p:spTree>
      <p:nvGrpSpPr>
        <p:cNvPr id="1" name=""/>
        <p:cNvGrpSpPr/>
        <p:nvPr/>
      </p:nvGrpSpPr>
      <p:grpSpPr>
        <a:xfrm>
          <a:off x="0" y="0"/>
          <a:ext cx="0" cy="0"/>
          <a:chOff x="0" y="0"/>
          <a:chExt cx="0" cy="0"/>
        </a:xfrm>
      </p:grpSpPr>
      <p:sp>
        <p:nvSpPr>
          <p:cNvPr id="4" name="Tijdelijke aanduiding voor media 3">
            <a:extLst>
              <a:ext uri="{FF2B5EF4-FFF2-40B4-BE49-F238E27FC236}">
                <a16:creationId xmlns:a16="http://schemas.microsoft.com/office/drawing/2014/main" id="{851DAC8F-1191-6837-D18E-522468A1B17A}"/>
              </a:ext>
            </a:extLst>
          </p:cNvPr>
          <p:cNvSpPr>
            <a:spLocks noGrp="1"/>
          </p:cNvSpPr>
          <p:nvPr>
            <p:ph type="media" sz="quarter" idx="10"/>
          </p:nvPr>
        </p:nvSpPr>
        <p:spPr>
          <a:xfrm>
            <a:off x="1153870" y="573881"/>
            <a:ext cx="10175247" cy="5723577"/>
          </a:xfrm>
          <a:custGeom>
            <a:avLst/>
            <a:gdLst>
              <a:gd name="connsiteX0" fmla="*/ 713629 w 10484214"/>
              <a:gd name="connsiteY0" fmla="*/ 0 h 5714998"/>
              <a:gd name="connsiteX1" fmla="*/ 10484214 w 10484214"/>
              <a:gd name="connsiteY1" fmla="*/ 0 h 5714998"/>
              <a:gd name="connsiteX2" fmla="*/ 10484214 w 10484214"/>
              <a:gd name="connsiteY2" fmla="*/ 5714998 h 5714998"/>
              <a:gd name="connsiteX3" fmla="*/ 0 w 10484214"/>
              <a:gd name="connsiteY3" fmla="*/ 5714998 h 5714998"/>
              <a:gd name="connsiteX4" fmla="*/ 0 w 10484214"/>
              <a:gd name="connsiteY4" fmla="*/ 1279234 h 5714998"/>
              <a:gd name="connsiteX5" fmla="*/ 713629 w 10484214"/>
              <a:gd name="connsiteY5" fmla="*/ 1279234 h 571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4214" h="5714998">
                <a:moveTo>
                  <a:pt x="713629" y="0"/>
                </a:moveTo>
                <a:lnTo>
                  <a:pt x="10484214" y="0"/>
                </a:lnTo>
                <a:lnTo>
                  <a:pt x="10484214" y="5714998"/>
                </a:lnTo>
                <a:lnTo>
                  <a:pt x="0" y="5714998"/>
                </a:lnTo>
                <a:lnTo>
                  <a:pt x="0" y="1279234"/>
                </a:lnTo>
                <a:lnTo>
                  <a:pt x="713629" y="1279234"/>
                </a:lnTo>
                <a:close/>
              </a:path>
            </a:pathLst>
          </a:custGeom>
          <a:solidFill>
            <a:schemeClr val="bg1">
              <a:lumMod val="85000"/>
            </a:schemeClr>
          </a:solidFill>
        </p:spPr>
        <p:txBody>
          <a:bodyPr wrap="square" rtlCol="0" anchor="ctr">
            <a:noAutofit/>
          </a:bodyPr>
          <a:lstStyle>
            <a:lvl1pPr marL="0" indent="0" algn="ctr">
              <a:buNone/>
              <a:defRPr sz="1600" b="0" baseline="0"/>
            </a:lvl1pPr>
          </a:lstStyle>
          <a:p>
            <a:pPr lvl="0"/>
            <a:r>
              <a:rPr lang="nl-NL" noProof="0"/>
              <a:t>Klik op het pictogram als u media wilt toevoegen</a:t>
            </a:r>
            <a:endParaRPr lang="nl-BE" noProof="0" dirty="0"/>
          </a:p>
        </p:txBody>
      </p:sp>
      <p:grpSp>
        <p:nvGrpSpPr>
          <p:cNvPr id="7" name="Groep 6">
            <a:extLst>
              <a:ext uri="{FF2B5EF4-FFF2-40B4-BE49-F238E27FC236}">
                <a16:creationId xmlns:a16="http://schemas.microsoft.com/office/drawing/2014/main" id="{5C09AD3D-BE40-B816-D763-C2CD4939BB7F}"/>
              </a:ext>
            </a:extLst>
          </p:cNvPr>
          <p:cNvGrpSpPr/>
          <p:nvPr userDrawn="1"/>
        </p:nvGrpSpPr>
        <p:grpSpPr>
          <a:xfrm>
            <a:off x="571500" y="571496"/>
            <a:ext cx="1279235" cy="1285875"/>
            <a:chOff x="10573383" y="6188077"/>
            <a:chExt cx="669244" cy="672718"/>
          </a:xfrm>
        </p:grpSpPr>
        <p:sp>
          <p:nvSpPr>
            <p:cNvPr id="8" name="Vrije vorm: vorm 7">
              <a:extLst>
                <a:ext uri="{FF2B5EF4-FFF2-40B4-BE49-F238E27FC236}">
                  <a16:creationId xmlns:a16="http://schemas.microsoft.com/office/drawing/2014/main" id="{BECBCD22-87C9-CEF5-DB23-9D98C4EA12C5}"/>
                </a:ext>
              </a:extLst>
            </p:cNvPr>
            <p:cNvSpPr/>
            <p:nvPr/>
          </p:nvSpPr>
          <p:spPr>
            <a:xfrm>
              <a:off x="10573383" y="6188077"/>
              <a:ext cx="669244" cy="672718"/>
            </a:xfrm>
            <a:custGeom>
              <a:avLst/>
              <a:gdLst>
                <a:gd name="connsiteX0" fmla="*/ 0 w 669244"/>
                <a:gd name="connsiteY0" fmla="*/ 0 h 669244"/>
                <a:gd name="connsiteX1" fmla="*/ 669244 w 669244"/>
                <a:gd name="connsiteY1" fmla="*/ 0 h 669244"/>
                <a:gd name="connsiteX2" fmla="*/ 669244 w 669244"/>
                <a:gd name="connsiteY2" fmla="*/ 669244 h 669244"/>
                <a:gd name="connsiteX3" fmla="*/ 0 w 669244"/>
                <a:gd name="connsiteY3" fmla="*/ 669244 h 669244"/>
              </a:gdLst>
              <a:ahLst/>
              <a:cxnLst>
                <a:cxn ang="0">
                  <a:pos x="connsiteX0" y="connsiteY0"/>
                </a:cxn>
                <a:cxn ang="0">
                  <a:pos x="connsiteX1" y="connsiteY1"/>
                </a:cxn>
                <a:cxn ang="0">
                  <a:pos x="connsiteX2" y="connsiteY2"/>
                </a:cxn>
                <a:cxn ang="0">
                  <a:pos x="connsiteX3" y="connsiteY3"/>
                </a:cxn>
              </a:cxnLst>
              <a:rect l="l" t="t" r="r" b="b"/>
              <a:pathLst>
                <a:path w="669244" h="669244">
                  <a:moveTo>
                    <a:pt x="0" y="0"/>
                  </a:moveTo>
                  <a:lnTo>
                    <a:pt x="669244" y="0"/>
                  </a:lnTo>
                  <a:lnTo>
                    <a:pt x="669244" y="669244"/>
                  </a:lnTo>
                  <a:lnTo>
                    <a:pt x="0" y="669244"/>
                  </a:lnTo>
                  <a:close/>
                </a:path>
              </a:pathLst>
            </a:custGeom>
            <a:solidFill>
              <a:schemeClr val="accent1"/>
            </a:solidFill>
            <a:ln w="127"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D849FE88-2F94-D47A-2D02-15BD235A602F}"/>
                </a:ext>
              </a:extLst>
            </p:cNvPr>
            <p:cNvSpPr/>
            <p:nvPr/>
          </p:nvSpPr>
          <p:spPr>
            <a:xfrm>
              <a:off x="10744700" y="6352665"/>
              <a:ext cx="325753" cy="340332"/>
            </a:xfrm>
            <a:custGeom>
              <a:avLst/>
              <a:gdLst>
                <a:gd name="connsiteX0" fmla="*/ 250882 w 325753"/>
                <a:gd name="connsiteY0" fmla="*/ 340333 h 340332"/>
                <a:gd name="connsiteX1" fmla="*/ 224144 w 325753"/>
                <a:gd name="connsiteY1" fmla="*/ 264487 h 340332"/>
                <a:gd name="connsiteX2" fmla="*/ 99662 w 325753"/>
                <a:gd name="connsiteY2" fmla="*/ 264487 h 340332"/>
                <a:gd name="connsiteX3" fmla="*/ 72924 w 325753"/>
                <a:gd name="connsiteY3" fmla="*/ 340333 h 340332"/>
                <a:gd name="connsiteX4" fmla="*/ 0 w 325753"/>
                <a:gd name="connsiteY4" fmla="*/ 340333 h 340332"/>
                <a:gd name="connsiteX5" fmla="*/ 130296 w 325753"/>
                <a:gd name="connsiteY5" fmla="*/ 0 h 340332"/>
                <a:gd name="connsiteX6" fmla="*/ 196432 w 325753"/>
                <a:gd name="connsiteY6" fmla="*/ 0 h 340332"/>
                <a:gd name="connsiteX7" fmla="*/ 325754 w 325753"/>
                <a:gd name="connsiteY7" fmla="*/ 340333 h 340332"/>
                <a:gd name="connsiteX8" fmla="*/ 250882 w 325753"/>
                <a:gd name="connsiteY8" fmla="*/ 340333 h 340332"/>
                <a:gd name="connsiteX9" fmla="*/ 178931 w 325753"/>
                <a:gd name="connsiteY9" fmla="*/ 138057 h 340332"/>
                <a:gd name="connsiteX10" fmla="*/ 161903 w 325753"/>
                <a:gd name="connsiteY10" fmla="*/ 85054 h 340332"/>
                <a:gd name="connsiteX11" fmla="*/ 144875 w 325753"/>
                <a:gd name="connsiteY11" fmla="*/ 138057 h 340332"/>
                <a:gd name="connsiteX12" fmla="*/ 122977 w 325753"/>
                <a:gd name="connsiteY12" fmla="*/ 199796 h 340332"/>
                <a:gd name="connsiteX13" fmla="*/ 200770 w 325753"/>
                <a:gd name="connsiteY13" fmla="*/ 199796 h 340332"/>
                <a:gd name="connsiteX14" fmla="*/ 178902 w 325753"/>
                <a:gd name="connsiteY14" fmla="*/ 138057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3" h="340332">
                  <a:moveTo>
                    <a:pt x="250882" y="340333"/>
                  </a:moveTo>
                  <a:lnTo>
                    <a:pt x="224144" y="264487"/>
                  </a:lnTo>
                  <a:lnTo>
                    <a:pt x="99662" y="264487"/>
                  </a:lnTo>
                  <a:lnTo>
                    <a:pt x="72924" y="340333"/>
                  </a:lnTo>
                  <a:lnTo>
                    <a:pt x="0" y="340333"/>
                  </a:lnTo>
                  <a:lnTo>
                    <a:pt x="130296" y="0"/>
                  </a:lnTo>
                  <a:lnTo>
                    <a:pt x="196432" y="0"/>
                  </a:lnTo>
                  <a:lnTo>
                    <a:pt x="325754" y="340333"/>
                  </a:lnTo>
                  <a:lnTo>
                    <a:pt x="250882" y="340333"/>
                  </a:lnTo>
                  <a:close/>
                  <a:moveTo>
                    <a:pt x="178931" y="138057"/>
                  </a:moveTo>
                  <a:cubicBezTo>
                    <a:pt x="172114" y="118137"/>
                    <a:pt x="165326" y="97714"/>
                    <a:pt x="161903" y="85054"/>
                  </a:cubicBezTo>
                  <a:cubicBezTo>
                    <a:pt x="158509" y="97685"/>
                    <a:pt x="151692" y="118107"/>
                    <a:pt x="144875" y="138057"/>
                  </a:cubicBezTo>
                  <a:lnTo>
                    <a:pt x="122977" y="199796"/>
                  </a:lnTo>
                  <a:lnTo>
                    <a:pt x="200770" y="199796"/>
                  </a:lnTo>
                  <a:lnTo>
                    <a:pt x="178902" y="138057"/>
                  </a:lnTo>
                  <a:close/>
                </a:path>
              </a:pathLst>
            </a:custGeom>
            <a:solidFill>
              <a:srgbClr val="FFFFFF"/>
            </a:solidFill>
            <a:ln w="2937"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6624EE60-E0E5-CD32-F42B-2522F28FD4FA}"/>
                </a:ext>
              </a:extLst>
            </p:cNvPr>
            <p:cNvSpPr/>
            <p:nvPr/>
          </p:nvSpPr>
          <p:spPr>
            <a:xfrm>
              <a:off x="10617916" y="6464855"/>
              <a:ext cx="121058" cy="73603"/>
            </a:xfrm>
            <a:custGeom>
              <a:avLst/>
              <a:gdLst>
                <a:gd name="connsiteX0" fmla="*/ 112677 w 121058"/>
                <a:gd name="connsiteY0" fmla="*/ 67391 h 73603"/>
                <a:gd name="connsiteX1" fmla="*/ 101138 w 121058"/>
                <a:gd name="connsiteY1" fmla="*/ 73116 h 73603"/>
                <a:gd name="connsiteX2" fmla="*/ 6227 w 121058"/>
                <a:gd name="connsiteY2" fmla="*/ 41273 h 73603"/>
                <a:gd name="connsiteX3" fmla="*/ 472 w 121058"/>
                <a:gd name="connsiteY3" fmla="*/ 29733 h 73603"/>
                <a:gd name="connsiteX4" fmla="*/ 8382 w 121058"/>
                <a:gd name="connsiteY4" fmla="*/ 6212 h 73603"/>
                <a:gd name="connsiteX5" fmla="*/ 19921 w 121058"/>
                <a:gd name="connsiteY5" fmla="*/ 487 h 73603"/>
                <a:gd name="connsiteX6" fmla="*/ 114832 w 121058"/>
                <a:gd name="connsiteY6" fmla="*/ 32330 h 73603"/>
                <a:gd name="connsiteX7" fmla="*/ 120586 w 121058"/>
                <a:gd name="connsiteY7" fmla="*/ 43870 h 73603"/>
                <a:gd name="connsiteX8" fmla="*/ 112707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112677" y="67391"/>
                  </a:moveTo>
                  <a:cubicBezTo>
                    <a:pt x="111084" y="72172"/>
                    <a:pt x="105919" y="74739"/>
                    <a:pt x="101138" y="73116"/>
                  </a:cubicBezTo>
                  <a:lnTo>
                    <a:pt x="6227" y="41273"/>
                  </a:lnTo>
                  <a:cubicBezTo>
                    <a:pt x="1446" y="39679"/>
                    <a:pt x="-1121" y="34514"/>
                    <a:pt x="472" y="29733"/>
                  </a:cubicBezTo>
                  <a:lnTo>
                    <a:pt x="8382" y="6212"/>
                  </a:lnTo>
                  <a:cubicBezTo>
                    <a:pt x="9975" y="1431"/>
                    <a:pt x="15140" y="-1136"/>
                    <a:pt x="19921" y="487"/>
                  </a:cubicBezTo>
                  <a:lnTo>
                    <a:pt x="114832" y="32330"/>
                  </a:lnTo>
                  <a:cubicBezTo>
                    <a:pt x="119612" y="33924"/>
                    <a:pt x="122180" y="39089"/>
                    <a:pt x="120586" y="43870"/>
                  </a:cubicBezTo>
                  <a:lnTo>
                    <a:pt x="112707" y="67391"/>
                  </a:lnTo>
                  <a:close/>
                </a:path>
              </a:pathLst>
            </a:custGeom>
            <a:solidFill>
              <a:srgbClr val="F18A00"/>
            </a:solidFill>
            <a:ln w="2937"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95E2426-7BED-9D6B-8572-E13B7E0A8FCD}"/>
                </a:ext>
              </a:extLst>
            </p:cNvPr>
            <p:cNvSpPr/>
            <p:nvPr/>
          </p:nvSpPr>
          <p:spPr>
            <a:xfrm>
              <a:off x="10632170" y="6577015"/>
              <a:ext cx="93730" cy="65753"/>
            </a:xfrm>
            <a:custGeom>
              <a:avLst/>
              <a:gdLst>
                <a:gd name="connsiteX0" fmla="*/ 93258 w 93730"/>
                <a:gd name="connsiteY0" fmla="*/ 29748 h 65753"/>
                <a:gd name="connsiteX1" fmla="*/ 87503 w 93730"/>
                <a:gd name="connsiteY1" fmla="*/ 41288 h 65753"/>
                <a:gd name="connsiteX2" fmla="*/ 19891 w 93730"/>
                <a:gd name="connsiteY2" fmla="*/ 65281 h 65753"/>
                <a:gd name="connsiteX3" fmla="*/ 8352 w 93730"/>
                <a:gd name="connsiteY3" fmla="*/ 59526 h 65753"/>
                <a:gd name="connsiteX4" fmla="*/ 472 w 93730"/>
                <a:gd name="connsiteY4" fmla="*/ 36005 h 65753"/>
                <a:gd name="connsiteX5" fmla="*/ 6227 w 93730"/>
                <a:gd name="connsiteY5" fmla="*/ 24466 h 65753"/>
                <a:gd name="connsiteX6" fmla="*/ 73839 w 93730"/>
                <a:gd name="connsiteY6" fmla="*/ 472 h 65753"/>
                <a:gd name="connsiteX7" fmla="*/ 85379 w 93730"/>
                <a:gd name="connsiteY7" fmla="*/ 6227 h 65753"/>
                <a:gd name="connsiteX8" fmla="*/ 93258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93258" y="29748"/>
                  </a:moveTo>
                  <a:cubicBezTo>
                    <a:pt x="94852" y="34529"/>
                    <a:pt x="92284" y="39694"/>
                    <a:pt x="87503" y="41288"/>
                  </a:cubicBezTo>
                  <a:lnTo>
                    <a:pt x="19891" y="65281"/>
                  </a:lnTo>
                  <a:cubicBezTo>
                    <a:pt x="15110" y="66874"/>
                    <a:pt x="9946" y="64307"/>
                    <a:pt x="8352" y="59526"/>
                  </a:cubicBezTo>
                  <a:lnTo>
                    <a:pt x="472" y="36005"/>
                  </a:lnTo>
                  <a:cubicBezTo>
                    <a:pt x="-1121" y="31224"/>
                    <a:pt x="1446" y="26059"/>
                    <a:pt x="6227" y="24466"/>
                  </a:cubicBezTo>
                  <a:lnTo>
                    <a:pt x="73839" y="472"/>
                  </a:lnTo>
                  <a:cubicBezTo>
                    <a:pt x="78620" y="-1121"/>
                    <a:pt x="83785" y="1446"/>
                    <a:pt x="85379" y="6227"/>
                  </a:cubicBezTo>
                  <a:lnTo>
                    <a:pt x="93258" y="29748"/>
                  </a:lnTo>
                  <a:close/>
                </a:path>
              </a:pathLst>
            </a:custGeom>
            <a:solidFill>
              <a:srgbClr val="F18A00"/>
            </a:solidFill>
            <a:ln w="2937"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4673BD34-0966-EF10-7E79-B138FDC14770}"/>
                </a:ext>
              </a:extLst>
            </p:cNvPr>
            <p:cNvSpPr/>
            <p:nvPr/>
          </p:nvSpPr>
          <p:spPr>
            <a:xfrm>
              <a:off x="10703265" y="6372669"/>
              <a:ext cx="80720" cy="90937"/>
            </a:xfrm>
            <a:custGeom>
              <a:avLst/>
              <a:gdLst>
                <a:gd name="connsiteX0" fmla="*/ 3541 w 80720"/>
                <a:gd name="connsiteY0" fmla="*/ 17063 h 90937"/>
                <a:gd name="connsiteX1" fmla="*/ 1918 w 80720"/>
                <a:gd name="connsiteY1" fmla="*/ 29842 h 90937"/>
                <a:gd name="connsiteX2" fmla="*/ 44769 w 80720"/>
                <a:gd name="connsiteY2" fmla="*/ 87391 h 90937"/>
                <a:gd name="connsiteX3" fmla="*/ 57548 w 80720"/>
                <a:gd name="connsiteY3" fmla="*/ 89043 h 90937"/>
                <a:gd name="connsiteX4" fmla="*/ 77174 w 80720"/>
                <a:gd name="connsiteY4" fmla="*/ 73874 h 90937"/>
                <a:gd name="connsiteX5" fmla="*/ 78826 w 80720"/>
                <a:gd name="connsiteY5" fmla="*/ 61095 h 90937"/>
                <a:gd name="connsiteX6" fmla="*/ 35975 w 80720"/>
                <a:gd name="connsiteY6" fmla="*/ 3547 h 90937"/>
                <a:gd name="connsiteX7" fmla="*/ 23196 w 80720"/>
                <a:gd name="connsiteY7" fmla="*/ 1894 h 90937"/>
                <a:gd name="connsiteX8" fmla="*/ 3571 w 80720"/>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 h="90937">
                  <a:moveTo>
                    <a:pt x="3541" y="17063"/>
                  </a:moveTo>
                  <a:cubicBezTo>
                    <a:pt x="-443" y="20133"/>
                    <a:pt x="-1181" y="25858"/>
                    <a:pt x="1918" y="29842"/>
                  </a:cubicBezTo>
                  <a:lnTo>
                    <a:pt x="44769" y="87391"/>
                  </a:lnTo>
                  <a:cubicBezTo>
                    <a:pt x="47839" y="91375"/>
                    <a:pt x="53564" y="92113"/>
                    <a:pt x="57548" y="89043"/>
                  </a:cubicBezTo>
                  <a:lnTo>
                    <a:pt x="77174" y="73874"/>
                  </a:lnTo>
                  <a:cubicBezTo>
                    <a:pt x="81158" y="70805"/>
                    <a:pt x="81896" y="65080"/>
                    <a:pt x="78826" y="61095"/>
                  </a:cubicBezTo>
                  <a:lnTo>
                    <a:pt x="35975" y="3547"/>
                  </a:lnTo>
                  <a:cubicBezTo>
                    <a:pt x="32906" y="-437"/>
                    <a:pt x="27180" y="-1175"/>
                    <a:pt x="23196" y="1894"/>
                  </a:cubicBezTo>
                  <a:lnTo>
                    <a:pt x="3571" y="17063"/>
                  </a:lnTo>
                  <a:close/>
                </a:path>
              </a:pathLst>
            </a:custGeom>
            <a:solidFill>
              <a:srgbClr val="F18A00"/>
            </a:solidFill>
            <a:ln w="2937"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B43DD835-AB68-9C21-0018-C9B6130660A6}"/>
                </a:ext>
              </a:extLst>
            </p:cNvPr>
            <p:cNvSpPr/>
            <p:nvPr/>
          </p:nvSpPr>
          <p:spPr>
            <a:xfrm>
              <a:off x="11075500" y="6464855"/>
              <a:ext cx="121058" cy="73603"/>
            </a:xfrm>
            <a:custGeom>
              <a:avLst/>
              <a:gdLst>
                <a:gd name="connsiteX0" fmla="*/ 8382 w 121058"/>
                <a:gd name="connsiteY0" fmla="*/ 67391 h 73603"/>
                <a:gd name="connsiteX1" fmla="*/ 19921 w 121058"/>
                <a:gd name="connsiteY1" fmla="*/ 73116 h 73603"/>
                <a:gd name="connsiteX2" fmla="*/ 114832 w 121058"/>
                <a:gd name="connsiteY2" fmla="*/ 41273 h 73603"/>
                <a:gd name="connsiteX3" fmla="*/ 120586 w 121058"/>
                <a:gd name="connsiteY3" fmla="*/ 29733 h 73603"/>
                <a:gd name="connsiteX4" fmla="*/ 112677 w 121058"/>
                <a:gd name="connsiteY4" fmla="*/ 6212 h 73603"/>
                <a:gd name="connsiteX5" fmla="*/ 101138 w 121058"/>
                <a:gd name="connsiteY5" fmla="*/ 487 h 73603"/>
                <a:gd name="connsiteX6" fmla="*/ 6227 w 121058"/>
                <a:gd name="connsiteY6" fmla="*/ 32330 h 73603"/>
                <a:gd name="connsiteX7" fmla="*/ 472 w 121058"/>
                <a:gd name="connsiteY7" fmla="*/ 43870 h 73603"/>
                <a:gd name="connsiteX8" fmla="*/ 8382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8382" y="67391"/>
                  </a:moveTo>
                  <a:cubicBezTo>
                    <a:pt x="9975" y="72172"/>
                    <a:pt x="15140" y="74739"/>
                    <a:pt x="19921" y="73116"/>
                  </a:cubicBezTo>
                  <a:lnTo>
                    <a:pt x="114832" y="41273"/>
                  </a:lnTo>
                  <a:cubicBezTo>
                    <a:pt x="119612" y="39679"/>
                    <a:pt x="122180" y="34514"/>
                    <a:pt x="120586" y="29733"/>
                  </a:cubicBezTo>
                  <a:lnTo>
                    <a:pt x="112677" y="6212"/>
                  </a:lnTo>
                  <a:cubicBezTo>
                    <a:pt x="111084" y="1431"/>
                    <a:pt x="105919" y="-1136"/>
                    <a:pt x="101138" y="487"/>
                  </a:cubicBezTo>
                  <a:lnTo>
                    <a:pt x="6227" y="32330"/>
                  </a:lnTo>
                  <a:cubicBezTo>
                    <a:pt x="1446" y="33924"/>
                    <a:pt x="-1121" y="39089"/>
                    <a:pt x="472" y="43870"/>
                  </a:cubicBezTo>
                  <a:lnTo>
                    <a:pt x="8382" y="67391"/>
                  </a:lnTo>
                  <a:close/>
                </a:path>
              </a:pathLst>
            </a:custGeom>
            <a:solidFill>
              <a:srgbClr val="F18A00"/>
            </a:solidFill>
            <a:ln w="2937"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80471643-9356-86C5-79A4-9759F9E38C4D}"/>
                </a:ext>
              </a:extLst>
            </p:cNvPr>
            <p:cNvSpPr/>
            <p:nvPr/>
          </p:nvSpPr>
          <p:spPr>
            <a:xfrm>
              <a:off x="11088574" y="6577015"/>
              <a:ext cx="93730" cy="65753"/>
            </a:xfrm>
            <a:custGeom>
              <a:avLst/>
              <a:gdLst>
                <a:gd name="connsiteX0" fmla="*/ 472 w 93730"/>
                <a:gd name="connsiteY0" fmla="*/ 29748 h 65753"/>
                <a:gd name="connsiteX1" fmla="*/ 6227 w 93730"/>
                <a:gd name="connsiteY1" fmla="*/ 41288 h 65753"/>
                <a:gd name="connsiteX2" fmla="*/ 73839 w 93730"/>
                <a:gd name="connsiteY2" fmla="*/ 65281 h 65753"/>
                <a:gd name="connsiteX3" fmla="*/ 85379 w 93730"/>
                <a:gd name="connsiteY3" fmla="*/ 59526 h 65753"/>
                <a:gd name="connsiteX4" fmla="*/ 93258 w 93730"/>
                <a:gd name="connsiteY4" fmla="*/ 36005 h 65753"/>
                <a:gd name="connsiteX5" fmla="*/ 87503 w 93730"/>
                <a:gd name="connsiteY5" fmla="*/ 24466 h 65753"/>
                <a:gd name="connsiteX6" fmla="*/ 19891 w 93730"/>
                <a:gd name="connsiteY6" fmla="*/ 472 h 65753"/>
                <a:gd name="connsiteX7" fmla="*/ 8352 w 93730"/>
                <a:gd name="connsiteY7" fmla="*/ 6227 h 65753"/>
                <a:gd name="connsiteX8" fmla="*/ 472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472" y="29748"/>
                  </a:moveTo>
                  <a:cubicBezTo>
                    <a:pt x="-1121" y="34529"/>
                    <a:pt x="1446" y="39694"/>
                    <a:pt x="6227" y="41288"/>
                  </a:cubicBezTo>
                  <a:lnTo>
                    <a:pt x="73839" y="65281"/>
                  </a:lnTo>
                  <a:cubicBezTo>
                    <a:pt x="78620" y="66874"/>
                    <a:pt x="83785" y="64307"/>
                    <a:pt x="85379" y="59526"/>
                  </a:cubicBezTo>
                  <a:lnTo>
                    <a:pt x="93258" y="36005"/>
                  </a:lnTo>
                  <a:cubicBezTo>
                    <a:pt x="94852" y="31224"/>
                    <a:pt x="92284" y="26059"/>
                    <a:pt x="87503" y="24466"/>
                  </a:cubicBezTo>
                  <a:lnTo>
                    <a:pt x="19891" y="472"/>
                  </a:lnTo>
                  <a:cubicBezTo>
                    <a:pt x="15110" y="-1121"/>
                    <a:pt x="9946" y="1446"/>
                    <a:pt x="8352" y="6227"/>
                  </a:cubicBezTo>
                  <a:lnTo>
                    <a:pt x="472" y="29748"/>
                  </a:lnTo>
                  <a:close/>
                </a:path>
              </a:pathLst>
            </a:custGeom>
            <a:solidFill>
              <a:srgbClr val="F18A00"/>
            </a:solidFill>
            <a:ln w="2937"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E663CAD1-8ACC-ED74-4CA6-B63606AFDE65}"/>
                </a:ext>
              </a:extLst>
            </p:cNvPr>
            <p:cNvSpPr/>
            <p:nvPr/>
          </p:nvSpPr>
          <p:spPr>
            <a:xfrm>
              <a:off x="11030495" y="6372669"/>
              <a:ext cx="80714" cy="90937"/>
            </a:xfrm>
            <a:custGeom>
              <a:avLst/>
              <a:gdLst>
                <a:gd name="connsiteX0" fmla="*/ 77174 w 80714"/>
                <a:gd name="connsiteY0" fmla="*/ 17063 h 90937"/>
                <a:gd name="connsiteX1" fmla="*/ 78797 w 80714"/>
                <a:gd name="connsiteY1" fmla="*/ 29842 h 90937"/>
                <a:gd name="connsiteX2" fmla="*/ 35945 w 80714"/>
                <a:gd name="connsiteY2" fmla="*/ 87391 h 90937"/>
                <a:gd name="connsiteX3" fmla="*/ 23167 w 80714"/>
                <a:gd name="connsiteY3" fmla="*/ 89043 h 90937"/>
                <a:gd name="connsiteX4" fmla="*/ 3541 w 80714"/>
                <a:gd name="connsiteY4" fmla="*/ 73874 h 90937"/>
                <a:gd name="connsiteX5" fmla="*/ 1918 w 80714"/>
                <a:gd name="connsiteY5" fmla="*/ 61095 h 90937"/>
                <a:gd name="connsiteX6" fmla="*/ 44769 w 80714"/>
                <a:gd name="connsiteY6" fmla="*/ 3547 h 90937"/>
                <a:gd name="connsiteX7" fmla="*/ 57548 w 80714"/>
                <a:gd name="connsiteY7" fmla="*/ 1894 h 90937"/>
                <a:gd name="connsiteX8" fmla="*/ 77174 w 80714"/>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4" h="90937">
                  <a:moveTo>
                    <a:pt x="77174" y="17063"/>
                  </a:moveTo>
                  <a:cubicBezTo>
                    <a:pt x="81158" y="20133"/>
                    <a:pt x="81896" y="25858"/>
                    <a:pt x="78797" y="29842"/>
                  </a:cubicBezTo>
                  <a:lnTo>
                    <a:pt x="35945" y="87391"/>
                  </a:lnTo>
                  <a:cubicBezTo>
                    <a:pt x="32876" y="91375"/>
                    <a:pt x="27151" y="92113"/>
                    <a:pt x="23167" y="89043"/>
                  </a:cubicBezTo>
                  <a:lnTo>
                    <a:pt x="3541" y="73874"/>
                  </a:lnTo>
                  <a:cubicBezTo>
                    <a:pt x="-443" y="70805"/>
                    <a:pt x="-1181" y="65080"/>
                    <a:pt x="1918" y="61095"/>
                  </a:cubicBezTo>
                  <a:lnTo>
                    <a:pt x="44769" y="3547"/>
                  </a:lnTo>
                  <a:cubicBezTo>
                    <a:pt x="47839" y="-437"/>
                    <a:pt x="53564" y="-1175"/>
                    <a:pt x="57548" y="1894"/>
                  </a:cubicBezTo>
                  <a:lnTo>
                    <a:pt x="77174" y="17063"/>
                  </a:lnTo>
                  <a:close/>
                </a:path>
              </a:pathLst>
            </a:custGeom>
            <a:solidFill>
              <a:srgbClr val="F18A00"/>
            </a:solidFill>
            <a:ln w="2937" cap="flat">
              <a:noFill/>
              <a:prstDash val="solid"/>
              <a:miter/>
            </a:ln>
          </p:spPr>
          <p:txBody>
            <a:bodyPr rtlCol="0" anchor="ctr"/>
            <a:lstStyle/>
            <a:p>
              <a:endParaRPr lang="nl-BE"/>
            </a:p>
          </p:txBody>
        </p:sp>
      </p:grpSp>
      <p:sp>
        <p:nvSpPr>
          <p:cNvPr id="16" name="Tijdelijke aanduiding voor tekst 27">
            <a:extLst>
              <a:ext uri="{FF2B5EF4-FFF2-40B4-BE49-F238E27FC236}">
                <a16:creationId xmlns:a16="http://schemas.microsoft.com/office/drawing/2014/main" id="{CFF3D92A-4AE1-B979-5522-7AD84660CEBB}"/>
              </a:ext>
            </a:extLst>
          </p:cNvPr>
          <p:cNvSpPr>
            <a:spLocks noGrp="1"/>
          </p:cNvSpPr>
          <p:nvPr>
            <p:ph type="body" sz="quarter" idx="26"/>
          </p:nvPr>
        </p:nvSpPr>
        <p:spPr>
          <a:xfrm>
            <a:off x="5536096" y="4291827"/>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7" name="Titel 7">
            <a:extLst>
              <a:ext uri="{FF2B5EF4-FFF2-40B4-BE49-F238E27FC236}">
                <a16:creationId xmlns:a16="http://schemas.microsoft.com/office/drawing/2014/main" id="{484047CB-6497-D295-B337-CDA9DC017D97}"/>
              </a:ext>
            </a:extLst>
          </p:cNvPr>
          <p:cNvSpPr>
            <a:spLocks noGrp="1"/>
          </p:cNvSpPr>
          <p:nvPr>
            <p:ph type="title"/>
          </p:nvPr>
        </p:nvSpPr>
        <p:spPr>
          <a:xfrm>
            <a:off x="5798949" y="4549702"/>
            <a:ext cx="4453799" cy="1323975"/>
          </a:xfrm>
          <a:prstGeom prst="rect">
            <a:avLst/>
          </a:prstGeom>
        </p:spPr>
        <p:txBody>
          <a:bodyPr>
            <a:noAutofit/>
          </a:bodyPr>
          <a:lstStyle>
            <a:lvl1pPr algn="ctr">
              <a:defRPr sz="3600">
                <a:solidFill>
                  <a:schemeClr val="bg1"/>
                </a:solidFill>
              </a:defRPr>
            </a:lvl1pPr>
          </a:lstStyle>
          <a:p>
            <a:r>
              <a:rPr lang="nl-NL"/>
              <a:t>Klik om stijl te bewerken</a:t>
            </a:r>
            <a:endParaRPr lang="nl-BE" dirty="0"/>
          </a:p>
        </p:txBody>
      </p:sp>
      <p:sp>
        <p:nvSpPr>
          <p:cNvPr id="18" name="Tijdelijke aanduiding voor tekst 11">
            <a:extLst>
              <a:ext uri="{FF2B5EF4-FFF2-40B4-BE49-F238E27FC236}">
                <a16:creationId xmlns:a16="http://schemas.microsoft.com/office/drawing/2014/main" id="{D3FABC84-89C9-7857-72A3-89DF4FA2923B}"/>
              </a:ext>
            </a:extLst>
          </p:cNvPr>
          <p:cNvSpPr>
            <a:spLocks noGrp="1"/>
          </p:cNvSpPr>
          <p:nvPr>
            <p:ph type="body" sz="quarter" idx="16"/>
          </p:nvPr>
        </p:nvSpPr>
        <p:spPr>
          <a:xfrm>
            <a:off x="5798949" y="5873677"/>
            <a:ext cx="4453799" cy="448784"/>
          </a:xfrm>
          <a:prstGeom prst="rect">
            <a:avLst/>
          </a:prstGeom>
        </p:spPr>
        <p:txBody>
          <a:bodyPr>
            <a:normAutofit/>
          </a:bodyPr>
          <a:lstStyle>
            <a:lvl1pPr marL="0" indent="0" algn="ctr">
              <a:buNone/>
              <a:defRPr sz="2000">
                <a:solidFill>
                  <a:schemeClr val="bg1"/>
                </a:solidFill>
                <a:latin typeface="+mn-lt"/>
              </a:defRPr>
            </a:lvl1pPr>
          </a:lstStyle>
          <a:p>
            <a:pPr lvl="0"/>
            <a:r>
              <a:rPr lang="nl-NL"/>
              <a:t>Klikken om de tekststijl van het model te bewerken</a:t>
            </a:r>
          </a:p>
        </p:txBody>
      </p:sp>
    </p:spTree>
    <p:extLst>
      <p:ext uri="{BB962C8B-B14F-4D97-AF65-F5344CB8AC3E}">
        <p14:creationId xmlns:p14="http://schemas.microsoft.com/office/powerpoint/2010/main" val="41662923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16" presetClass="entr" presetSubtype="37" fill="hold" grpId="0" nodeType="withEffect" nodePh="1">
                                  <p:stCondLst>
                                    <p:cond delay="300"/>
                                  </p:stCondLst>
                                  <p:endCondLst>
                                    <p:cond evt="begin" delay="0">
                                      <p:tn val="21"/>
                                    </p:cond>
                                  </p:end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out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tmplLst>
          <p:tmpl>
            <p:tnLst>
              <p:par>
                <p:cTn presetID="2" presetClass="entr" presetSubtype="4" decel="10000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16" presetClass="entr" presetSubtype="37" fill="hold" nodeType="withEffect" nodePh="1">
                  <p:stCondLst>
                    <p:cond delay="30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rie items met pictogrammen - versi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dirty="0"/>
          </a:p>
        </p:txBody>
      </p:sp>
      <p:sp>
        <p:nvSpPr>
          <p:cNvPr id="6" name="Tijdelijke aanduiding voor afbeelding 8">
            <a:extLst>
              <a:ext uri="{FF2B5EF4-FFF2-40B4-BE49-F238E27FC236}">
                <a16:creationId xmlns:a16="http://schemas.microsoft.com/office/drawing/2014/main" id="{CEF5651A-6F58-5686-4AAA-CB7CF0F8CDB5}"/>
              </a:ext>
            </a:extLst>
          </p:cNvPr>
          <p:cNvSpPr>
            <a:spLocks noGrp="1"/>
          </p:cNvSpPr>
          <p:nvPr>
            <p:ph type="pic" sz="quarter" idx="15" hasCustomPrompt="1"/>
          </p:nvPr>
        </p:nvSpPr>
        <p:spPr>
          <a:xfrm>
            <a:off x="1968041"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7" name="Tijdelijke aanduiding voor tekst 6">
            <a:extLst>
              <a:ext uri="{FF2B5EF4-FFF2-40B4-BE49-F238E27FC236}">
                <a16:creationId xmlns:a16="http://schemas.microsoft.com/office/drawing/2014/main" id="{9FBCBA98-E868-607D-CEC7-A4D87D5FEA81}"/>
              </a:ext>
            </a:extLst>
          </p:cNvPr>
          <p:cNvSpPr>
            <a:spLocks noGrp="1"/>
          </p:cNvSpPr>
          <p:nvPr>
            <p:ph type="body" sz="quarter" idx="18"/>
          </p:nvPr>
        </p:nvSpPr>
        <p:spPr>
          <a:xfrm>
            <a:off x="1129689"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8" name="Tijdelijke aanduiding voor afbeelding 8">
            <a:extLst>
              <a:ext uri="{FF2B5EF4-FFF2-40B4-BE49-F238E27FC236}">
                <a16:creationId xmlns:a16="http://schemas.microsoft.com/office/drawing/2014/main" id="{6B0BF485-6721-0CC4-E019-9FA23C2B56A8}"/>
              </a:ext>
            </a:extLst>
          </p:cNvPr>
          <p:cNvSpPr>
            <a:spLocks noGrp="1"/>
          </p:cNvSpPr>
          <p:nvPr>
            <p:ph type="pic" sz="quarter" idx="19" hasCustomPrompt="1"/>
          </p:nvPr>
        </p:nvSpPr>
        <p:spPr>
          <a:xfrm>
            <a:off x="5658169"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9" name="Tijdelijke aanduiding voor tekst 6">
            <a:extLst>
              <a:ext uri="{FF2B5EF4-FFF2-40B4-BE49-F238E27FC236}">
                <a16:creationId xmlns:a16="http://schemas.microsoft.com/office/drawing/2014/main" id="{A859EA24-083D-628F-DF95-AFDF8131605B}"/>
              </a:ext>
            </a:extLst>
          </p:cNvPr>
          <p:cNvSpPr>
            <a:spLocks noGrp="1"/>
          </p:cNvSpPr>
          <p:nvPr>
            <p:ph type="body" sz="quarter" idx="20"/>
          </p:nvPr>
        </p:nvSpPr>
        <p:spPr>
          <a:xfrm>
            <a:off x="4819817"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0" name="Tijdelijke aanduiding voor afbeelding 8">
            <a:extLst>
              <a:ext uri="{FF2B5EF4-FFF2-40B4-BE49-F238E27FC236}">
                <a16:creationId xmlns:a16="http://schemas.microsoft.com/office/drawing/2014/main" id="{10F83930-E772-44C0-ABD3-EC1CAAA9FE87}"/>
              </a:ext>
            </a:extLst>
          </p:cNvPr>
          <p:cNvSpPr>
            <a:spLocks noGrp="1"/>
          </p:cNvSpPr>
          <p:nvPr>
            <p:ph type="pic" sz="quarter" idx="21" hasCustomPrompt="1"/>
          </p:nvPr>
        </p:nvSpPr>
        <p:spPr>
          <a:xfrm>
            <a:off x="9348298"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56F42A64-712A-8A23-F61B-ED240BB04451}"/>
              </a:ext>
            </a:extLst>
          </p:cNvPr>
          <p:cNvSpPr>
            <a:spLocks noGrp="1"/>
          </p:cNvSpPr>
          <p:nvPr>
            <p:ph type="body" sz="quarter" idx="22"/>
          </p:nvPr>
        </p:nvSpPr>
        <p:spPr>
          <a:xfrm>
            <a:off x="8509946" y="4210727"/>
            <a:ext cx="2529956" cy="72420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2" name="Tijdelijke aanduiding voor tekst 9">
            <a:extLst>
              <a:ext uri="{FF2B5EF4-FFF2-40B4-BE49-F238E27FC236}">
                <a16:creationId xmlns:a16="http://schemas.microsoft.com/office/drawing/2014/main" id="{B7AF3317-2021-A7FE-F1BC-3B69C06A0578}"/>
              </a:ext>
            </a:extLst>
          </p:cNvPr>
          <p:cNvSpPr>
            <a:spLocks noGrp="1"/>
          </p:cNvSpPr>
          <p:nvPr>
            <p:ph type="body" sz="quarter" idx="23"/>
          </p:nvPr>
        </p:nvSpPr>
        <p:spPr>
          <a:xfrm rot="5400000">
            <a:off x="2376667"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3" name="Tijdelijke aanduiding voor tekst 9">
            <a:extLst>
              <a:ext uri="{FF2B5EF4-FFF2-40B4-BE49-F238E27FC236}">
                <a16:creationId xmlns:a16="http://schemas.microsoft.com/office/drawing/2014/main" id="{1E6D2B08-A4F8-4595-CC2F-9019AA57C544}"/>
              </a:ext>
            </a:extLst>
          </p:cNvPr>
          <p:cNvSpPr>
            <a:spLocks noGrp="1"/>
          </p:cNvSpPr>
          <p:nvPr>
            <p:ph type="body" sz="quarter" idx="25"/>
          </p:nvPr>
        </p:nvSpPr>
        <p:spPr>
          <a:xfrm rot="5400000">
            <a:off x="6059250"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4" name="Tijdelijke aanduiding voor tekst 9">
            <a:extLst>
              <a:ext uri="{FF2B5EF4-FFF2-40B4-BE49-F238E27FC236}">
                <a16:creationId xmlns:a16="http://schemas.microsoft.com/office/drawing/2014/main" id="{D216715D-FBD1-FEBC-C9C4-7C1051216C4B}"/>
              </a:ext>
            </a:extLst>
          </p:cNvPr>
          <p:cNvSpPr>
            <a:spLocks noGrp="1"/>
          </p:cNvSpPr>
          <p:nvPr>
            <p:ph type="body" sz="quarter" idx="26"/>
          </p:nvPr>
        </p:nvSpPr>
        <p:spPr>
          <a:xfrm rot="5400000">
            <a:off x="9756924"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voettekst 2">
            <a:extLst>
              <a:ext uri="{FF2B5EF4-FFF2-40B4-BE49-F238E27FC236}">
                <a16:creationId xmlns:a16="http://schemas.microsoft.com/office/drawing/2014/main" id="{7099A9FF-FAFE-9891-B578-F2F5B8DFACE7}"/>
              </a:ext>
            </a:extLst>
          </p:cNvPr>
          <p:cNvSpPr>
            <a:spLocks noGrp="1"/>
          </p:cNvSpPr>
          <p:nvPr>
            <p:ph type="ftr" sz="quarter" idx="29"/>
          </p:nvPr>
        </p:nvSpPr>
        <p:spPr/>
        <p:txBody>
          <a:bodyPr/>
          <a:lstStyle/>
          <a:p>
            <a:endParaRPr lang="nl-BE" dirty="0"/>
          </a:p>
        </p:txBody>
      </p:sp>
      <p:sp>
        <p:nvSpPr>
          <p:cNvPr id="4" name="Tijdelijke aanduiding voor dianummer 3">
            <a:extLst>
              <a:ext uri="{FF2B5EF4-FFF2-40B4-BE49-F238E27FC236}">
                <a16:creationId xmlns:a16="http://schemas.microsoft.com/office/drawing/2014/main" id="{2FBA0257-8B6D-ECC6-5056-7433133F4F1E}"/>
              </a:ext>
            </a:extLst>
          </p:cNvPr>
          <p:cNvSpPr>
            <a:spLocks noGrp="1"/>
          </p:cNvSpPr>
          <p:nvPr>
            <p:ph type="sldNum" sz="quarter" idx="30"/>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4081675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16" presetClass="entr" presetSubtype="37" fill="hold" grpId="0" nodeType="withEffect">
                                  <p:stCondLst>
                                    <p:cond delay="15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500"/>
                                        <p:tgtEl>
                                          <p:spTgt spid="12"/>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par>
                          <p:cTn id="20" fill="hold">
                            <p:stCondLst>
                              <p:cond delay="1300"/>
                            </p:stCondLst>
                            <p:childTnLst>
                              <p:par>
                                <p:cTn id="21" presetID="53"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16" presetClass="entr" presetSubtype="37" fill="hold" grpId="0" nodeType="withEffect">
                                  <p:stCondLst>
                                    <p:cond delay="15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500"/>
                                        <p:tgtEl>
                                          <p:spTgt spid="13"/>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par>
                          <p:cTn id="32" fill="hold">
                            <p:stCondLst>
                              <p:cond delay="2100"/>
                            </p:stCondLst>
                            <p:childTnLst>
                              <p:par>
                                <p:cTn id="33" presetID="5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16" presetClass="entr" presetSubtype="37" fill="hold" grpId="0" nodeType="withEffect">
                                  <p:stCondLst>
                                    <p:cond delay="150"/>
                                  </p:stCondLst>
                                  <p:childTnLst>
                                    <p:set>
                                      <p:cBhvr>
                                        <p:cTn id="39" dur="1" fill="hold">
                                          <p:stCondLst>
                                            <p:cond delay="0"/>
                                          </p:stCondLst>
                                        </p:cTn>
                                        <p:tgtEl>
                                          <p:spTgt spid="14"/>
                                        </p:tgtEl>
                                        <p:attrNameLst>
                                          <p:attrName>style.visibility</p:attrName>
                                        </p:attrNameLst>
                                      </p:cBhvr>
                                      <p:to>
                                        <p:strVal val="visible"/>
                                      </p:to>
                                    </p:set>
                                    <p:animEffect transition="in" filter="barn(outVertical)">
                                      <p:cBhvr>
                                        <p:cTn id="40" dur="500"/>
                                        <p:tgtEl>
                                          <p:spTgt spid="14"/>
                                        </p:tgtEl>
                                      </p:cBhvr>
                                    </p:animEffect>
                                  </p:childTnLst>
                                </p:cTn>
                              </p:par>
                              <p:par>
                                <p:cTn id="41" presetID="10" presetClass="entr" presetSubtype="0" fill="hold" grpId="0" nodeType="withEffect">
                                  <p:stCondLst>
                                    <p:cond delay="30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fade">
                                      <p:cBhvr>
                                        <p:cTn id="4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build="p">
        <p:tmplLst>
          <p:tmpl lvl="1">
            <p:tnLst>
              <p:par>
                <p:cTn presetID="10" presetClass="entr" presetSubtype="0"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p:bldP spid="9" grpId="0" build="p">
        <p:tmplLst>
          <p:tmpl lvl="1">
            <p:tnLst>
              <p:par>
                <p:cTn presetID="10"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animBg="1">
        <p:tmplLst>
          <p:tmpl>
            <p:tnLst>
              <p:par>
                <p:cTn presetID="16" presetClass="entr" presetSubtype="37" fill="hold" nodeType="withEffect">
                  <p:stCondLst>
                    <p:cond delay="150"/>
                  </p:stCondLst>
                  <p:childTnLst>
                    <p:set>
                      <p:cBhvr>
                        <p:cTn dur="1" fill="hold">
                          <p:stCondLst>
                            <p:cond delay="0"/>
                          </p:stCondLst>
                        </p:cTn>
                        <p:tgtEl>
                          <p:spTgt spid="13"/>
                        </p:tgtEl>
                        <p:attrNameLst>
                          <p:attrName>style.visibility</p:attrName>
                        </p:attrNameLst>
                      </p:cBhvr>
                      <p:to>
                        <p:strVal val="visible"/>
                      </p:to>
                    </p:set>
                    <p:animEffect transition="in" filter="barn(outVertical)">
                      <p:cBhvr>
                        <p:cTn dur="500"/>
                        <p:tgtEl>
                          <p:spTgt spid="13"/>
                        </p:tgtEl>
                      </p:cBhvr>
                    </p:animEffect>
                  </p:childTnLst>
                </p:cTn>
              </p:par>
            </p:tnLst>
          </p:tmpl>
        </p:tmplLst>
      </p:bldP>
      <p:bldP spid="14" grpId="0" animBg="1">
        <p:tmplLst>
          <p:tmpl>
            <p:tnLst>
              <p:par>
                <p:cTn presetID="16" presetClass="entr" presetSubtype="37"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Vijf stappen met tekst">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2491978" y="3981449"/>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4764168" y="3981449"/>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27">
            <a:extLst>
              <a:ext uri="{FF2B5EF4-FFF2-40B4-BE49-F238E27FC236}">
                <a16:creationId xmlns:a16="http://schemas.microsoft.com/office/drawing/2014/main" id="{CB2D7889-E2F3-9E28-4C68-A5CF55EEEF77}"/>
              </a:ext>
            </a:extLst>
          </p:cNvPr>
          <p:cNvSpPr>
            <a:spLocks noGrp="1"/>
          </p:cNvSpPr>
          <p:nvPr>
            <p:ph type="body" sz="quarter" idx="47"/>
          </p:nvPr>
        </p:nvSpPr>
        <p:spPr>
          <a:xfrm>
            <a:off x="7036358" y="3981449"/>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1" name="Tijdelijke aanduiding voor tekst 27">
            <a:extLst>
              <a:ext uri="{FF2B5EF4-FFF2-40B4-BE49-F238E27FC236}">
                <a16:creationId xmlns:a16="http://schemas.microsoft.com/office/drawing/2014/main" id="{0FED7DC1-D9C0-967C-6F3D-8B4F9DA9D3A6}"/>
              </a:ext>
            </a:extLst>
          </p:cNvPr>
          <p:cNvSpPr>
            <a:spLocks noGrp="1"/>
          </p:cNvSpPr>
          <p:nvPr>
            <p:ph type="body" sz="quarter" idx="59"/>
          </p:nvPr>
        </p:nvSpPr>
        <p:spPr>
          <a:xfrm>
            <a:off x="9308549" y="3972779"/>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19115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48616" y="2286000"/>
            <a:ext cx="19115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25731" y="2286001"/>
            <a:ext cx="19115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02846" y="2286000"/>
            <a:ext cx="19115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661677"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2952926"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5232948"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749860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671762"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2948676"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5230483"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7498137"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8" name="Tijdelijke aanduiding voor tekst 27">
            <a:extLst>
              <a:ext uri="{FF2B5EF4-FFF2-40B4-BE49-F238E27FC236}">
                <a16:creationId xmlns:a16="http://schemas.microsoft.com/office/drawing/2014/main" id="{8640AC93-4C35-3C3F-38B5-BB5222439AF3}"/>
              </a:ext>
            </a:extLst>
          </p:cNvPr>
          <p:cNvSpPr>
            <a:spLocks noGrp="1"/>
          </p:cNvSpPr>
          <p:nvPr>
            <p:ph type="body" sz="quarter" idx="56"/>
          </p:nvPr>
        </p:nvSpPr>
        <p:spPr>
          <a:xfrm>
            <a:off x="9679961" y="2277330"/>
            <a:ext cx="19115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6">
            <a:extLst>
              <a:ext uri="{FF2B5EF4-FFF2-40B4-BE49-F238E27FC236}">
                <a16:creationId xmlns:a16="http://schemas.microsoft.com/office/drawing/2014/main" id="{2C4B64BE-8E94-9F1B-2F9C-DB71993CE985}"/>
              </a:ext>
            </a:extLst>
          </p:cNvPr>
          <p:cNvSpPr>
            <a:spLocks noGrp="1"/>
          </p:cNvSpPr>
          <p:nvPr>
            <p:ph type="body" sz="quarter" idx="57" hasCustomPrompt="1"/>
          </p:nvPr>
        </p:nvSpPr>
        <p:spPr>
          <a:xfrm>
            <a:off x="9780690" y="260439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10" name="Tijdelijke aanduiding voor tekst 32">
            <a:extLst>
              <a:ext uri="{FF2B5EF4-FFF2-40B4-BE49-F238E27FC236}">
                <a16:creationId xmlns:a16="http://schemas.microsoft.com/office/drawing/2014/main" id="{07F7497F-16C6-DBCB-05D4-9650DD328D06}"/>
              </a:ext>
            </a:extLst>
          </p:cNvPr>
          <p:cNvSpPr>
            <a:spLocks noGrp="1"/>
          </p:cNvSpPr>
          <p:nvPr>
            <p:ph type="body" sz="quarter" idx="58"/>
          </p:nvPr>
        </p:nvSpPr>
        <p:spPr>
          <a:xfrm>
            <a:off x="9780222" y="353372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2561081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par>
                                <p:cTn id="67" presetID="22" presetClass="entr" presetSubtype="8" fill="hold" grpId="0" nodeType="withEffect">
                                  <p:stCondLst>
                                    <p:cond delay="50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500"/>
                                  </p:stCondLst>
                                  <p:childTnLst>
                                    <p:set>
                                      <p:cBhvr>
                                        <p:cTn id="77" dur="1" fill="hold">
                                          <p:stCondLst>
                                            <p:cond delay="0"/>
                                          </p:stCondLst>
                                        </p:cTn>
                                        <p:tgtEl>
                                          <p:spTgt spid="31">
                                            <p:txEl>
                                              <p:pRg st="0" end="0"/>
                                            </p:txEl>
                                          </p:spTgt>
                                        </p:tgtEl>
                                        <p:attrNameLst>
                                          <p:attrName>style.visibility</p:attrName>
                                        </p:attrNameLst>
                                      </p:cBhvr>
                                      <p:to>
                                        <p:strVal val="visible"/>
                                      </p:to>
                                    </p:set>
                                    <p:animEffect transition="in" filter="fade">
                                      <p:cBhvr>
                                        <p:cTn id="78" dur="500"/>
                                        <p:tgtEl>
                                          <p:spTgt spid="31">
                                            <p:txEl>
                                              <p:pRg st="0" end="0"/>
                                            </p:txEl>
                                          </p:spTgt>
                                        </p:tgtEl>
                                      </p:cBhvr>
                                    </p:animEffect>
                                  </p:childTnLst>
                                </p:cTn>
                              </p:par>
                              <p:par>
                                <p:cTn id="79" presetID="10" presetClass="entr" presetSubtype="0" fill="hold" grpId="0" nodeType="withEffect">
                                  <p:stCondLst>
                                    <p:cond delay="550"/>
                                  </p:stCondLst>
                                  <p:childTnLst>
                                    <p:set>
                                      <p:cBhvr>
                                        <p:cTn id="80" dur="1" fill="hold">
                                          <p:stCondLst>
                                            <p:cond delay="0"/>
                                          </p:stCondLst>
                                        </p:cTn>
                                        <p:tgtEl>
                                          <p:spTgt spid="36">
                                            <p:txEl>
                                              <p:pRg st="0" end="0"/>
                                            </p:txEl>
                                          </p:spTgt>
                                        </p:tgtEl>
                                        <p:attrNameLst>
                                          <p:attrName>style.visibility</p:attrName>
                                        </p:attrNameLst>
                                      </p:cBhvr>
                                      <p:to>
                                        <p:strVal val="visible"/>
                                      </p:to>
                                    </p:set>
                                    <p:animEffect transition="in" filter="fade">
                                      <p:cBhvr>
                                        <p:cTn id="81" dur="500"/>
                                        <p:tgtEl>
                                          <p:spTgt spid="36">
                                            <p:txEl>
                                              <p:pRg st="0" end="0"/>
                                            </p:txEl>
                                          </p:spTgt>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36">
                                            <p:txEl>
                                              <p:pRg st="1" end="1"/>
                                            </p:txEl>
                                          </p:spTgt>
                                        </p:tgtEl>
                                        <p:attrNameLst>
                                          <p:attrName>style.visibility</p:attrName>
                                        </p:attrNameLst>
                                      </p:cBhvr>
                                      <p:to>
                                        <p:strVal val="visible"/>
                                      </p:to>
                                    </p:set>
                                    <p:animEffect transition="in" filter="fade">
                                      <p:cBhvr>
                                        <p:cTn id="84" dur="500"/>
                                        <p:tgtEl>
                                          <p:spTgt spid="36">
                                            <p:txEl>
                                              <p:pRg st="1" end="1"/>
                                            </p:txEl>
                                          </p:spTgt>
                                        </p:tgtEl>
                                      </p:cBhvr>
                                    </p:animEffect>
                                  </p:childTnLst>
                                </p:cTn>
                              </p:par>
                              <p:par>
                                <p:cTn id="85" presetID="10" presetClass="entr" presetSubtype="0" fill="hold" grpId="0" nodeType="withEffect">
                                  <p:stCondLst>
                                    <p:cond delay="550"/>
                                  </p:stCondLst>
                                  <p:childTnLst>
                                    <p:set>
                                      <p:cBhvr>
                                        <p:cTn id="86" dur="1" fill="hold">
                                          <p:stCondLst>
                                            <p:cond delay="0"/>
                                          </p:stCondLst>
                                        </p:cTn>
                                        <p:tgtEl>
                                          <p:spTgt spid="36">
                                            <p:txEl>
                                              <p:pRg st="2" end="2"/>
                                            </p:txEl>
                                          </p:spTgt>
                                        </p:tgtEl>
                                        <p:attrNameLst>
                                          <p:attrName>style.visibility</p:attrName>
                                        </p:attrNameLst>
                                      </p:cBhvr>
                                      <p:to>
                                        <p:strVal val="visible"/>
                                      </p:to>
                                    </p:set>
                                    <p:animEffect transition="in" filter="fade">
                                      <p:cBhvr>
                                        <p:cTn id="87" dur="500"/>
                                        <p:tgtEl>
                                          <p:spTgt spid="36">
                                            <p:txEl>
                                              <p:pRg st="2" end="2"/>
                                            </p:txEl>
                                          </p:spTgt>
                                        </p:tgtEl>
                                      </p:cBhvr>
                                    </p:animEffect>
                                  </p:childTnLst>
                                </p:cTn>
                              </p:par>
                              <p:par>
                                <p:cTn id="88" presetID="22" presetClass="entr" presetSubtype="8" fill="hold" grpId="0" nodeType="withEffect">
                                  <p:stCondLst>
                                    <p:cond delay="500"/>
                                  </p:stCondLst>
                                  <p:childTnLst>
                                    <p:set>
                                      <p:cBhvr>
                                        <p:cTn id="89" dur="1" fill="hold">
                                          <p:stCondLst>
                                            <p:cond delay="0"/>
                                          </p:stCondLst>
                                        </p:cTn>
                                        <p:tgtEl>
                                          <p:spTgt spid="11"/>
                                        </p:tgtEl>
                                        <p:attrNameLst>
                                          <p:attrName>style.visibility</p:attrName>
                                        </p:attrNameLst>
                                      </p:cBhvr>
                                      <p:to>
                                        <p:strVal val="visible"/>
                                      </p:to>
                                    </p:set>
                                    <p:animEffect transition="in" filter="wipe(left)">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decel="100000" fill="hold" grpId="0" nodeType="click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par>
                                <p:cTn id="97" presetID="10" presetClass="entr" presetSubtype="0" fill="hold" grpId="0" nodeType="withEffect">
                                  <p:stCondLst>
                                    <p:cond delay="500"/>
                                  </p:stCondLst>
                                  <p:childTnLst>
                                    <p:set>
                                      <p:cBhvr>
                                        <p:cTn id="98" dur="1" fill="hold">
                                          <p:stCondLst>
                                            <p:cond delay="0"/>
                                          </p:stCondLst>
                                        </p:cTn>
                                        <p:tgtEl>
                                          <p:spTgt spid="9">
                                            <p:txEl>
                                              <p:pRg st="0" end="0"/>
                                            </p:txEl>
                                          </p:spTgt>
                                        </p:tgtEl>
                                        <p:attrNameLst>
                                          <p:attrName>style.visibility</p:attrName>
                                        </p:attrNameLst>
                                      </p:cBhvr>
                                      <p:to>
                                        <p:strVal val="visible"/>
                                      </p:to>
                                    </p:set>
                                    <p:animEffect transition="in" filter="fade">
                                      <p:cBhvr>
                                        <p:cTn id="99" dur="500"/>
                                        <p:tgtEl>
                                          <p:spTgt spid="9">
                                            <p:txEl>
                                              <p:pRg st="0" end="0"/>
                                            </p:txEl>
                                          </p:spTgt>
                                        </p:tgtEl>
                                      </p:cBhvr>
                                    </p:animEffect>
                                  </p:childTnLst>
                                </p:cTn>
                              </p:par>
                              <p:par>
                                <p:cTn id="100" presetID="10" presetClass="entr" presetSubtype="0" fill="hold" grpId="0" nodeType="withEffect">
                                  <p:stCondLst>
                                    <p:cond delay="550"/>
                                  </p:stCondLst>
                                  <p:childTnLst>
                                    <p:set>
                                      <p:cBhvr>
                                        <p:cTn id="101" dur="1" fill="hold">
                                          <p:stCondLst>
                                            <p:cond delay="0"/>
                                          </p:stCondLst>
                                        </p:cTn>
                                        <p:tgtEl>
                                          <p:spTgt spid="10">
                                            <p:txEl>
                                              <p:pRg st="0" end="0"/>
                                            </p:txEl>
                                          </p:spTgt>
                                        </p:tgtEl>
                                        <p:attrNameLst>
                                          <p:attrName>style.visibility</p:attrName>
                                        </p:attrNameLst>
                                      </p:cBhvr>
                                      <p:to>
                                        <p:strVal val="visible"/>
                                      </p:to>
                                    </p:set>
                                    <p:animEffect transition="in" filter="fade">
                                      <p:cBhvr>
                                        <p:cTn id="102" dur="500"/>
                                        <p:tgtEl>
                                          <p:spTgt spid="10">
                                            <p:txEl>
                                              <p:pRg st="0" end="0"/>
                                            </p:txEl>
                                          </p:spTgt>
                                        </p:tgtEl>
                                      </p:cBhvr>
                                    </p:animEffect>
                                  </p:childTnLst>
                                </p:cTn>
                              </p:par>
                              <p:par>
                                <p:cTn id="103" presetID="10" presetClass="entr" presetSubtype="0" fill="hold" grpId="0" nodeType="withEffect">
                                  <p:stCondLst>
                                    <p:cond delay="550"/>
                                  </p:stCondLst>
                                  <p:childTnLst>
                                    <p:set>
                                      <p:cBhvr>
                                        <p:cTn id="104" dur="1" fill="hold">
                                          <p:stCondLst>
                                            <p:cond delay="0"/>
                                          </p:stCondLst>
                                        </p:cTn>
                                        <p:tgtEl>
                                          <p:spTgt spid="10">
                                            <p:txEl>
                                              <p:pRg st="1" end="1"/>
                                            </p:txEl>
                                          </p:spTgt>
                                        </p:tgtEl>
                                        <p:attrNameLst>
                                          <p:attrName>style.visibility</p:attrName>
                                        </p:attrNameLst>
                                      </p:cBhvr>
                                      <p:to>
                                        <p:strVal val="visible"/>
                                      </p:to>
                                    </p:set>
                                    <p:animEffect transition="in" filter="fade">
                                      <p:cBhvr>
                                        <p:cTn id="105" dur="500"/>
                                        <p:tgtEl>
                                          <p:spTgt spid="10">
                                            <p:txEl>
                                              <p:pRg st="1" end="1"/>
                                            </p:txEl>
                                          </p:spTgt>
                                        </p:tgtEl>
                                      </p:cBhvr>
                                    </p:animEffect>
                                  </p:childTnLst>
                                </p:cTn>
                              </p:par>
                              <p:par>
                                <p:cTn id="106" presetID="10" presetClass="entr" presetSubtype="0" fill="hold" grpId="0" nodeType="withEffect">
                                  <p:stCondLst>
                                    <p:cond delay="550"/>
                                  </p:stCondLst>
                                  <p:childTnLst>
                                    <p:set>
                                      <p:cBhvr>
                                        <p:cTn id="107" dur="1" fill="hold">
                                          <p:stCondLst>
                                            <p:cond delay="0"/>
                                          </p:stCondLst>
                                        </p:cTn>
                                        <p:tgtEl>
                                          <p:spTgt spid="10">
                                            <p:txEl>
                                              <p:pRg st="2" end="2"/>
                                            </p:txEl>
                                          </p:spTgt>
                                        </p:tgtEl>
                                        <p:attrNameLst>
                                          <p:attrName>style.visibility</p:attrName>
                                        </p:attrNameLst>
                                      </p:cBhvr>
                                      <p:to>
                                        <p:strVal val="visible"/>
                                      </p:to>
                                    </p:set>
                                    <p:animEffect transition="in" filter="fade">
                                      <p:cBhvr>
                                        <p:cTn id="10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tmplLst>
          <p:tmpl>
            <p:tnLst>
              <p:par>
                <p:cTn presetID="22" presetClass="entr" presetSubtype="8"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11" grpId="0" animBg="1">
        <p:tmplLst>
          <p:tmpl>
            <p:tnLst>
              <p:par>
                <p:cTn presetID="22" presetClass="entr" presetSubtype="8"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8" grpId="0" animBg="1">
        <p:tmplLst>
          <p:tmpl>
            <p:tnLst>
              <p:par>
                <p:cTn presetID="2" presetClass="entr" presetSubtype="4" decel="10000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9" grpId="0" build="p">
        <p:tmplLst>
          <p:tmpl lvl="1">
            <p:tnLst>
              <p:par>
                <p:cTn presetID="10"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5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Vijf stappen met tekst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34A1548E-F969-8A19-A175-7CE137833C86}"/>
              </a:ext>
            </a:extLst>
          </p:cNvPr>
          <p:cNvSpPr>
            <a:spLocks noGrp="1"/>
          </p:cNvSpPr>
          <p:nvPr>
            <p:ph type="body" sz="quarter" idx="40"/>
          </p:nvPr>
        </p:nvSpPr>
        <p:spPr>
          <a:xfrm rot="5400000">
            <a:off x="2436469" y="38205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8" name="Tijdelijke aanduiding voor tekst 27">
            <a:extLst>
              <a:ext uri="{FF2B5EF4-FFF2-40B4-BE49-F238E27FC236}">
                <a16:creationId xmlns:a16="http://schemas.microsoft.com/office/drawing/2014/main" id="{2AA944FE-C488-D5E2-7DEC-32AEE722085B}"/>
              </a:ext>
            </a:extLst>
          </p:cNvPr>
          <p:cNvSpPr>
            <a:spLocks noGrp="1"/>
          </p:cNvSpPr>
          <p:nvPr>
            <p:ph type="body" sz="quarter" idx="41"/>
          </p:nvPr>
        </p:nvSpPr>
        <p:spPr>
          <a:xfrm rot="5400000">
            <a:off x="4720795" y="38205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27">
            <a:extLst>
              <a:ext uri="{FF2B5EF4-FFF2-40B4-BE49-F238E27FC236}">
                <a16:creationId xmlns:a16="http://schemas.microsoft.com/office/drawing/2014/main" id="{B603DA96-6979-C5EC-A08E-74C0EABDDFA7}"/>
              </a:ext>
            </a:extLst>
          </p:cNvPr>
          <p:cNvSpPr>
            <a:spLocks noGrp="1"/>
          </p:cNvSpPr>
          <p:nvPr>
            <p:ph type="body" sz="quarter" idx="42"/>
          </p:nvPr>
        </p:nvSpPr>
        <p:spPr>
          <a:xfrm rot="5400000">
            <a:off x="6986979" y="38205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3615" y="2286000"/>
            <a:ext cx="19116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35729"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17843" y="2286000"/>
            <a:ext cx="19116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672311"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298160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5235371"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7522737"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682396"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2977355"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5232906"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7522269"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10" name="Tijdelijke aanduiding voor tekst 27">
            <a:extLst>
              <a:ext uri="{FF2B5EF4-FFF2-40B4-BE49-F238E27FC236}">
                <a16:creationId xmlns:a16="http://schemas.microsoft.com/office/drawing/2014/main" id="{56777BC1-AE22-4AEC-87F0-D768804A7F0D}"/>
              </a:ext>
            </a:extLst>
          </p:cNvPr>
          <p:cNvSpPr>
            <a:spLocks noGrp="1"/>
          </p:cNvSpPr>
          <p:nvPr>
            <p:ph type="body" sz="quarter" idx="56"/>
          </p:nvPr>
        </p:nvSpPr>
        <p:spPr>
          <a:xfrm rot="5400000">
            <a:off x="9272178" y="38205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1" name="Tijdelijke aanduiding voor tekst 27">
            <a:extLst>
              <a:ext uri="{FF2B5EF4-FFF2-40B4-BE49-F238E27FC236}">
                <a16:creationId xmlns:a16="http://schemas.microsoft.com/office/drawing/2014/main" id="{87A65431-9A8F-25C6-EE09-71EBD3494FF8}"/>
              </a:ext>
            </a:extLst>
          </p:cNvPr>
          <p:cNvSpPr>
            <a:spLocks noGrp="1"/>
          </p:cNvSpPr>
          <p:nvPr>
            <p:ph type="body" sz="quarter" idx="57"/>
          </p:nvPr>
        </p:nvSpPr>
        <p:spPr>
          <a:xfrm>
            <a:off x="9699955" y="2286000"/>
            <a:ext cx="19116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2" name="Tijdelijke aanduiding voor tekst 6">
            <a:extLst>
              <a:ext uri="{FF2B5EF4-FFF2-40B4-BE49-F238E27FC236}">
                <a16:creationId xmlns:a16="http://schemas.microsoft.com/office/drawing/2014/main" id="{A4466FCD-417A-1048-9197-E56A6EFB3709}"/>
              </a:ext>
            </a:extLst>
          </p:cNvPr>
          <p:cNvSpPr>
            <a:spLocks noGrp="1"/>
          </p:cNvSpPr>
          <p:nvPr>
            <p:ph type="body" sz="quarter" idx="58" hasCustomPrompt="1"/>
          </p:nvPr>
        </p:nvSpPr>
        <p:spPr>
          <a:xfrm>
            <a:off x="9806771"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13" name="Tijdelijke aanduiding voor tekst 32">
            <a:extLst>
              <a:ext uri="{FF2B5EF4-FFF2-40B4-BE49-F238E27FC236}">
                <a16:creationId xmlns:a16="http://schemas.microsoft.com/office/drawing/2014/main" id="{ACC53E10-DB80-27DC-01AB-F3BEEE4551F8}"/>
              </a:ext>
            </a:extLst>
          </p:cNvPr>
          <p:cNvSpPr>
            <a:spLocks noGrp="1"/>
          </p:cNvSpPr>
          <p:nvPr>
            <p:ph type="body" sz="quarter" idx="59"/>
          </p:nvPr>
        </p:nvSpPr>
        <p:spPr>
          <a:xfrm>
            <a:off x="9806303" y="3542395"/>
            <a:ext cx="1811338" cy="1679575"/>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4463261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par>
                                <p:cTn id="67" presetID="22" presetClass="entr" presetSubtype="8" fill="hold" grpId="0" nodeType="withEffect">
                                  <p:stCondLst>
                                    <p:cond delay="30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500"/>
                                  </p:stCondLst>
                                  <p:childTnLst>
                                    <p:set>
                                      <p:cBhvr>
                                        <p:cTn id="77" dur="1" fill="hold">
                                          <p:stCondLst>
                                            <p:cond delay="0"/>
                                          </p:stCondLst>
                                        </p:cTn>
                                        <p:tgtEl>
                                          <p:spTgt spid="31">
                                            <p:txEl>
                                              <p:pRg st="0" end="0"/>
                                            </p:txEl>
                                          </p:spTgt>
                                        </p:tgtEl>
                                        <p:attrNameLst>
                                          <p:attrName>style.visibility</p:attrName>
                                        </p:attrNameLst>
                                      </p:cBhvr>
                                      <p:to>
                                        <p:strVal val="visible"/>
                                      </p:to>
                                    </p:set>
                                    <p:animEffect transition="in" filter="fade">
                                      <p:cBhvr>
                                        <p:cTn id="78" dur="500"/>
                                        <p:tgtEl>
                                          <p:spTgt spid="31">
                                            <p:txEl>
                                              <p:pRg st="0" end="0"/>
                                            </p:txEl>
                                          </p:spTgt>
                                        </p:tgtEl>
                                      </p:cBhvr>
                                    </p:animEffect>
                                  </p:childTnLst>
                                </p:cTn>
                              </p:par>
                              <p:par>
                                <p:cTn id="79" presetID="10" presetClass="entr" presetSubtype="0" fill="hold" grpId="0" nodeType="withEffect">
                                  <p:stCondLst>
                                    <p:cond delay="550"/>
                                  </p:stCondLst>
                                  <p:childTnLst>
                                    <p:set>
                                      <p:cBhvr>
                                        <p:cTn id="80" dur="1" fill="hold">
                                          <p:stCondLst>
                                            <p:cond delay="0"/>
                                          </p:stCondLst>
                                        </p:cTn>
                                        <p:tgtEl>
                                          <p:spTgt spid="36">
                                            <p:txEl>
                                              <p:pRg st="0" end="0"/>
                                            </p:txEl>
                                          </p:spTgt>
                                        </p:tgtEl>
                                        <p:attrNameLst>
                                          <p:attrName>style.visibility</p:attrName>
                                        </p:attrNameLst>
                                      </p:cBhvr>
                                      <p:to>
                                        <p:strVal val="visible"/>
                                      </p:to>
                                    </p:set>
                                    <p:animEffect transition="in" filter="fade">
                                      <p:cBhvr>
                                        <p:cTn id="81" dur="500"/>
                                        <p:tgtEl>
                                          <p:spTgt spid="36">
                                            <p:txEl>
                                              <p:pRg st="0" end="0"/>
                                            </p:txEl>
                                          </p:spTgt>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36">
                                            <p:txEl>
                                              <p:pRg st="1" end="1"/>
                                            </p:txEl>
                                          </p:spTgt>
                                        </p:tgtEl>
                                        <p:attrNameLst>
                                          <p:attrName>style.visibility</p:attrName>
                                        </p:attrNameLst>
                                      </p:cBhvr>
                                      <p:to>
                                        <p:strVal val="visible"/>
                                      </p:to>
                                    </p:set>
                                    <p:animEffect transition="in" filter="fade">
                                      <p:cBhvr>
                                        <p:cTn id="84" dur="500"/>
                                        <p:tgtEl>
                                          <p:spTgt spid="36">
                                            <p:txEl>
                                              <p:pRg st="1" end="1"/>
                                            </p:txEl>
                                          </p:spTgt>
                                        </p:tgtEl>
                                      </p:cBhvr>
                                    </p:animEffect>
                                  </p:childTnLst>
                                </p:cTn>
                              </p:par>
                              <p:par>
                                <p:cTn id="85" presetID="10" presetClass="entr" presetSubtype="0" fill="hold" grpId="0" nodeType="withEffect">
                                  <p:stCondLst>
                                    <p:cond delay="550"/>
                                  </p:stCondLst>
                                  <p:childTnLst>
                                    <p:set>
                                      <p:cBhvr>
                                        <p:cTn id="86" dur="1" fill="hold">
                                          <p:stCondLst>
                                            <p:cond delay="0"/>
                                          </p:stCondLst>
                                        </p:cTn>
                                        <p:tgtEl>
                                          <p:spTgt spid="36">
                                            <p:txEl>
                                              <p:pRg st="2" end="2"/>
                                            </p:txEl>
                                          </p:spTgt>
                                        </p:tgtEl>
                                        <p:attrNameLst>
                                          <p:attrName>style.visibility</p:attrName>
                                        </p:attrNameLst>
                                      </p:cBhvr>
                                      <p:to>
                                        <p:strVal val="visible"/>
                                      </p:to>
                                    </p:set>
                                    <p:animEffect transition="in" filter="fade">
                                      <p:cBhvr>
                                        <p:cTn id="87" dur="500"/>
                                        <p:tgtEl>
                                          <p:spTgt spid="36">
                                            <p:txEl>
                                              <p:pRg st="2" end="2"/>
                                            </p:txEl>
                                          </p:spTgt>
                                        </p:tgtEl>
                                      </p:cBhvr>
                                    </p:animEffect>
                                  </p:childTnLst>
                                </p:cTn>
                              </p:par>
                              <p:par>
                                <p:cTn id="88" presetID="22" presetClass="entr" presetSubtype="8" fill="hold" grpId="0" nodeType="withEffect">
                                  <p:stCondLst>
                                    <p:cond delay="300"/>
                                  </p:stCondLst>
                                  <p:childTnLst>
                                    <p:set>
                                      <p:cBhvr>
                                        <p:cTn id="89" dur="1" fill="hold">
                                          <p:stCondLst>
                                            <p:cond delay="0"/>
                                          </p:stCondLst>
                                        </p:cTn>
                                        <p:tgtEl>
                                          <p:spTgt spid="10"/>
                                        </p:tgtEl>
                                        <p:attrNameLst>
                                          <p:attrName>style.visibility</p:attrName>
                                        </p:attrNameLst>
                                      </p:cBhvr>
                                      <p:to>
                                        <p:strVal val="visible"/>
                                      </p:to>
                                    </p:set>
                                    <p:animEffect transition="in" filter="wipe(left)">
                                      <p:cBhvr>
                                        <p:cTn id="90" dur="500"/>
                                        <p:tgtEl>
                                          <p:spTgt spid="10"/>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decel="10000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anim calcmode="lin" valueType="num">
                                      <p:cBhvr additive="base">
                                        <p:cTn id="95" dur="500" fill="hold"/>
                                        <p:tgtEl>
                                          <p:spTgt spid="11"/>
                                        </p:tgtEl>
                                        <p:attrNameLst>
                                          <p:attrName>ppt_x</p:attrName>
                                        </p:attrNameLst>
                                      </p:cBhvr>
                                      <p:tavLst>
                                        <p:tav tm="0">
                                          <p:val>
                                            <p:strVal val="#ppt_x"/>
                                          </p:val>
                                        </p:tav>
                                        <p:tav tm="100000">
                                          <p:val>
                                            <p:strVal val="#ppt_x"/>
                                          </p:val>
                                        </p:tav>
                                      </p:tavLst>
                                    </p:anim>
                                    <p:anim calcmode="lin" valueType="num">
                                      <p:cBhvr additive="base">
                                        <p:cTn id="96" dur="500" fill="hold"/>
                                        <p:tgtEl>
                                          <p:spTgt spid="11"/>
                                        </p:tgtEl>
                                        <p:attrNameLst>
                                          <p:attrName>ppt_y</p:attrName>
                                        </p:attrNameLst>
                                      </p:cBhvr>
                                      <p:tavLst>
                                        <p:tav tm="0">
                                          <p:val>
                                            <p:strVal val="1+#ppt_h/2"/>
                                          </p:val>
                                        </p:tav>
                                        <p:tav tm="100000">
                                          <p:val>
                                            <p:strVal val="#ppt_y"/>
                                          </p:val>
                                        </p:tav>
                                      </p:tavLst>
                                    </p:anim>
                                  </p:childTnLst>
                                </p:cTn>
                              </p:par>
                              <p:par>
                                <p:cTn id="97" presetID="10" presetClass="entr" presetSubtype="0" fill="hold" grpId="0" nodeType="withEffect">
                                  <p:stCondLst>
                                    <p:cond delay="500"/>
                                  </p:stCondLst>
                                  <p:childTnLst>
                                    <p:set>
                                      <p:cBhvr>
                                        <p:cTn id="98" dur="1" fill="hold">
                                          <p:stCondLst>
                                            <p:cond delay="0"/>
                                          </p:stCondLst>
                                        </p:cTn>
                                        <p:tgtEl>
                                          <p:spTgt spid="12">
                                            <p:txEl>
                                              <p:pRg st="0" end="0"/>
                                            </p:txEl>
                                          </p:spTgt>
                                        </p:tgtEl>
                                        <p:attrNameLst>
                                          <p:attrName>style.visibility</p:attrName>
                                        </p:attrNameLst>
                                      </p:cBhvr>
                                      <p:to>
                                        <p:strVal val="visible"/>
                                      </p:to>
                                    </p:set>
                                    <p:animEffect transition="in" filter="fade">
                                      <p:cBhvr>
                                        <p:cTn id="99" dur="500"/>
                                        <p:tgtEl>
                                          <p:spTgt spid="12">
                                            <p:txEl>
                                              <p:pRg st="0" end="0"/>
                                            </p:txEl>
                                          </p:spTgt>
                                        </p:tgtEl>
                                      </p:cBhvr>
                                    </p:animEffect>
                                  </p:childTnLst>
                                </p:cTn>
                              </p:par>
                              <p:par>
                                <p:cTn id="100" presetID="10" presetClass="entr" presetSubtype="0" fill="hold" grpId="0" nodeType="withEffect">
                                  <p:stCondLst>
                                    <p:cond delay="550"/>
                                  </p:stCondLst>
                                  <p:childTnLst>
                                    <p:set>
                                      <p:cBhvr>
                                        <p:cTn id="101" dur="1" fill="hold">
                                          <p:stCondLst>
                                            <p:cond delay="0"/>
                                          </p:stCondLst>
                                        </p:cTn>
                                        <p:tgtEl>
                                          <p:spTgt spid="13">
                                            <p:txEl>
                                              <p:pRg st="0" end="0"/>
                                            </p:txEl>
                                          </p:spTgt>
                                        </p:tgtEl>
                                        <p:attrNameLst>
                                          <p:attrName>style.visibility</p:attrName>
                                        </p:attrNameLst>
                                      </p:cBhvr>
                                      <p:to>
                                        <p:strVal val="visible"/>
                                      </p:to>
                                    </p:set>
                                    <p:animEffect transition="in" filter="fade">
                                      <p:cBhvr>
                                        <p:cTn id="102" dur="500"/>
                                        <p:tgtEl>
                                          <p:spTgt spid="13">
                                            <p:txEl>
                                              <p:pRg st="0" end="0"/>
                                            </p:txEl>
                                          </p:spTgt>
                                        </p:tgtEl>
                                      </p:cBhvr>
                                    </p:animEffect>
                                  </p:childTnLst>
                                </p:cTn>
                              </p:par>
                              <p:par>
                                <p:cTn id="103" presetID="10" presetClass="entr" presetSubtype="0" fill="hold" grpId="0" nodeType="withEffect">
                                  <p:stCondLst>
                                    <p:cond delay="550"/>
                                  </p:stCondLst>
                                  <p:childTnLst>
                                    <p:set>
                                      <p:cBhvr>
                                        <p:cTn id="104" dur="1" fill="hold">
                                          <p:stCondLst>
                                            <p:cond delay="0"/>
                                          </p:stCondLst>
                                        </p:cTn>
                                        <p:tgtEl>
                                          <p:spTgt spid="13">
                                            <p:txEl>
                                              <p:pRg st="1" end="1"/>
                                            </p:txEl>
                                          </p:spTgt>
                                        </p:tgtEl>
                                        <p:attrNameLst>
                                          <p:attrName>style.visibility</p:attrName>
                                        </p:attrNameLst>
                                      </p:cBhvr>
                                      <p:to>
                                        <p:strVal val="visible"/>
                                      </p:to>
                                    </p:set>
                                    <p:animEffect transition="in" filter="fade">
                                      <p:cBhvr>
                                        <p:cTn id="105" dur="500"/>
                                        <p:tgtEl>
                                          <p:spTgt spid="13">
                                            <p:txEl>
                                              <p:pRg st="1" end="1"/>
                                            </p:txEl>
                                          </p:spTgt>
                                        </p:tgtEl>
                                      </p:cBhvr>
                                    </p:animEffect>
                                  </p:childTnLst>
                                </p:cTn>
                              </p:par>
                              <p:par>
                                <p:cTn id="106" presetID="10" presetClass="entr" presetSubtype="0" fill="hold" grpId="0" nodeType="withEffect">
                                  <p:stCondLst>
                                    <p:cond delay="550"/>
                                  </p:stCondLst>
                                  <p:childTnLst>
                                    <p:set>
                                      <p:cBhvr>
                                        <p:cTn id="107" dur="1" fill="hold">
                                          <p:stCondLst>
                                            <p:cond delay="0"/>
                                          </p:stCondLst>
                                        </p:cTn>
                                        <p:tgtEl>
                                          <p:spTgt spid="13">
                                            <p:txEl>
                                              <p:pRg st="2" end="2"/>
                                            </p:txEl>
                                          </p:spTgt>
                                        </p:tgtEl>
                                        <p:attrNameLst>
                                          <p:attrName>style.visibility</p:attrName>
                                        </p:attrNameLst>
                                      </p:cBhvr>
                                      <p:to>
                                        <p:strVal val="visible"/>
                                      </p:to>
                                    </p:set>
                                    <p:animEffect transition="in" filter="fade">
                                      <p:cBhvr>
                                        <p:cTn id="108"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tmplLst>
          <p:tmpl>
            <p:tnLst>
              <p:par>
                <p:cTn presetID="22" presetClass="entr" presetSubtype="8"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10" grpId="0" animBg="1">
        <p:tmplLst>
          <p:tmpl>
            <p:tnLst>
              <p:par>
                <p:cTn presetID="22" presetClass="entr" presetSubtype="8"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animBg="1">
        <p:tmplLst>
          <p:tmpl>
            <p:tnLst>
              <p:par>
                <p:cTn presetID="2" presetClass="entr" presetSubtype="4" decel="10000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build="p">
        <p:tmplLst>
          <p:tmpl lvl="1">
            <p:tnLst>
              <p:par>
                <p:cTn presetID="10"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5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extLst>
    <p:ext uri="{DCECCB84-F9BA-43D5-87BE-67443E8EF086}">
      <p15:sldGuideLst xmlns:p15="http://schemas.microsoft.com/office/powerpoint/2012/main"/>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Tijdslijn drie stappen">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57150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voettekst 1">
            <a:extLst>
              <a:ext uri="{FF2B5EF4-FFF2-40B4-BE49-F238E27FC236}">
                <a16:creationId xmlns:a16="http://schemas.microsoft.com/office/drawing/2014/main" id="{1A8819BA-F8F6-BEDA-7C85-4BCE74A9DD32}"/>
              </a:ext>
            </a:extLst>
          </p:cNvPr>
          <p:cNvSpPr>
            <a:spLocks noGrp="1"/>
          </p:cNvSpPr>
          <p:nvPr>
            <p:ph type="ftr" sz="quarter" idx="53"/>
          </p:nvPr>
        </p:nvSpPr>
        <p:spPr/>
        <p:txBody>
          <a:bodyPr/>
          <a:lstStyle/>
          <a:p>
            <a:endParaRPr lang="nl-BE" dirty="0"/>
          </a:p>
        </p:txBody>
      </p:sp>
      <p:sp>
        <p:nvSpPr>
          <p:cNvPr id="12" name="Tijdelijke aanduiding voor dianummer 11">
            <a:extLst>
              <a:ext uri="{FF2B5EF4-FFF2-40B4-BE49-F238E27FC236}">
                <a16:creationId xmlns:a16="http://schemas.microsoft.com/office/drawing/2014/main" id="{460F4E92-7A17-6893-111F-9213827AFAE4}"/>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13" name="Titel 12">
            <a:extLst>
              <a:ext uri="{FF2B5EF4-FFF2-40B4-BE49-F238E27FC236}">
                <a16:creationId xmlns:a16="http://schemas.microsoft.com/office/drawing/2014/main" id="{E9754553-C524-F7B1-9995-24BCA4EE8E54}"/>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a:p>
        </p:txBody>
      </p:sp>
      <p:sp>
        <p:nvSpPr>
          <p:cNvPr id="14" name="Tijdelijke aanduiding voor tekst 27">
            <a:extLst>
              <a:ext uri="{FF2B5EF4-FFF2-40B4-BE49-F238E27FC236}">
                <a16:creationId xmlns:a16="http://schemas.microsoft.com/office/drawing/2014/main" id="{4C4CBCB6-12F3-E9E9-92D7-B6B5016F1741}"/>
              </a:ext>
            </a:extLst>
          </p:cNvPr>
          <p:cNvSpPr>
            <a:spLocks noGrp="1"/>
          </p:cNvSpPr>
          <p:nvPr>
            <p:ph type="body" sz="quarter" idx="27"/>
          </p:nvPr>
        </p:nvSpPr>
        <p:spPr>
          <a:xfrm>
            <a:off x="571498"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B23CF5A5-40F6-2A9D-9018-D34DB84662F1}"/>
              </a:ext>
            </a:extLst>
          </p:cNvPr>
          <p:cNvSpPr>
            <a:spLocks noGrp="1"/>
          </p:cNvSpPr>
          <p:nvPr>
            <p:ph type="body" sz="quarter" idx="40"/>
          </p:nvPr>
        </p:nvSpPr>
        <p:spPr>
          <a:xfrm>
            <a:off x="4440871"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6" name="Tijdelijke aanduiding voor tekst 27">
            <a:extLst>
              <a:ext uri="{FF2B5EF4-FFF2-40B4-BE49-F238E27FC236}">
                <a16:creationId xmlns:a16="http://schemas.microsoft.com/office/drawing/2014/main" id="{98D2BA8B-9190-CAEE-ACEB-3BDEC7644D7A}"/>
              </a:ext>
            </a:extLst>
          </p:cNvPr>
          <p:cNvSpPr>
            <a:spLocks noGrp="1"/>
          </p:cNvSpPr>
          <p:nvPr>
            <p:ph type="body" sz="quarter" idx="48"/>
          </p:nvPr>
        </p:nvSpPr>
        <p:spPr>
          <a:xfrm>
            <a:off x="8304900"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jdelijke aanduiding voor tekst 6">
            <a:extLst>
              <a:ext uri="{FF2B5EF4-FFF2-40B4-BE49-F238E27FC236}">
                <a16:creationId xmlns:a16="http://schemas.microsoft.com/office/drawing/2014/main" id="{077005B0-317F-3444-D803-3EFDFB534EB7}"/>
              </a:ext>
            </a:extLst>
          </p:cNvPr>
          <p:cNvSpPr>
            <a:spLocks noGrp="1"/>
          </p:cNvSpPr>
          <p:nvPr>
            <p:ph type="body" sz="quarter" idx="18"/>
          </p:nvPr>
        </p:nvSpPr>
        <p:spPr>
          <a:xfrm>
            <a:off x="763542" y="3675269"/>
            <a:ext cx="281748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2" name="Tijdelijke aanduiding voor tekst 9">
            <a:extLst>
              <a:ext uri="{FF2B5EF4-FFF2-40B4-BE49-F238E27FC236}">
                <a16:creationId xmlns:a16="http://schemas.microsoft.com/office/drawing/2014/main" id="{DF08C6E2-5707-61A5-B1F0-BB7FA7E6FC78}"/>
              </a:ext>
            </a:extLst>
          </p:cNvPr>
          <p:cNvSpPr>
            <a:spLocks noGrp="1"/>
          </p:cNvSpPr>
          <p:nvPr>
            <p:ph type="body" sz="quarter" idx="23"/>
          </p:nvPr>
        </p:nvSpPr>
        <p:spPr>
          <a:xfrm rot="5400000">
            <a:off x="2154282"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6">
            <a:extLst>
              <a:ext uri="{FF2B5EF4-FFF2-40B4-BE49-F238E27FC236}">
                <a16:creationId xmlns:a16="http://schemas.microsoft.com/office/drawing/2014/main" id="{3DE23F22-7879-2094-3621-89E8A6B77E05}"/>
              </a:ext>
            </a:extLst>
          </p:cNvPr>
          <p:cNvSpPr>
            <a:spLocks noGrp="1"/>
          </p:cNvSpPr>
          <p:nvPr>
            <p:ph type="body" sz="quarter" idx="39" hasCustomPrompt="1"/>
          </p:nvPr>
        </p:nvSpPr>
        <p:spPr>
          <a:xfrm>
            <a:off x="1070053" y="2613061"/>
            <a:ext cx="220445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4" name="Tijdelijke aanduiding voor tekst 6">
            <a:extLst>
              <a:ext uri="{FF2B5EF4-FFF2-40B4-BE49-F238E27FC236}">
                <a16:creationId xmlns:a16="http://schemas.microsoft.com/office/drawing/2014/main" id="{85228D6D-5108-A58F-A04A-19894C2289C2}"/>
              </a:ext>
            </a:extLst>
          </p:cNvPr>
          <p:cNvSpPr>
            <a:spLocks noGrp="1"/>
          </p:cNvSpPr>
          <p:nvPr>
            <p:ph type="body" sz="quarter" idx="41"/>
          </p:nvPr>
        </p:nvSpPr>
        <p:spPr>
          <a:xfrm>
            <a:off x="4689931" y="3675269"/>
            <a:ext cx="281748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5" name="Tijdelijke aanduiding voor tekst 9">
            <a:extLst>
              <a:ext uri="{FF2B5EF4-FFF2-40B4-BE49-F238E27FC236}">
                <a16:creationId xmlns:a16="http://schemas.microsoft.com/office/drawing/2014/main" id="{4C9A8A16-9242-BF86-11AD-08CEABA9F14B}"/>
              </a:ext>
            </a:extLst>
          </p:cNvPr>
          <p:cNvSpPr>
            <a:spLocks noGrp="1"/>
          </p:cNvSpPr>
          <p:nvPr>
            <p:ph type="body" sz="quarter" idx="42"/>
          </p:nvPr>
        </p:nvSpPr>
        <p:spPr>
          <a:xfrm rot="5400000">
            <a:off x="608067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6" name="Tijdelijke aanduiding voor tekst 6">
            <a:extLst>
              <a:ext uri="{FF2B5EF4-FFF2-40B4-BE49-F238E27FC236}">
                <a16:creationId xmlns:a16="http://schemas.microsoft.com/office/drawing/2014/main" id="{A5989DF5-5ED6-D2E0-C649-482ECB7960B0}"/>
              </a:ext>
            </a:extLst>
          </p:cNvPr>
          <p:cNvSpPr>
            <a:spLocks noGrp="1"/>
          </p:cNvSpPr>
          <p:nvPr>
            <p:ph type="body" sz="quarter" idx="43" hasCustomPrompt="1"/>
          </p:nvPr>
        </p:nvSpPr>
        <p:spPr>
          <a:xfrm>
            <a:off x="4996442" y="2613061"/>
            <a:ext cx="220445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7" name="Tijdelijke aanduiding voor tekst 6">
            <a:extLst>
              <a:ext uri="{FF2B5EF4-FFF2-40B4-BE49-F238E27FC236}">
                <a16:creationId xmlns:a16="http://schemas.microsoft.com/office/drawing/2014/main" id="{0EA77528-309C-669C-C241-347DDB21B3E8}"/>
              </a:ext>
            </a:extLst>
          </p:cNvPr>
          <p:cNvSpPr>
            <a:spLocks noGrp="1"/>
          </p:cNvSpPr>
          <p:nvPr>
            <p:ph type="body" sz="quarter" idx="49"/>
          </p:nvPr>
        </p:nvSpPr>
        <p:spPr>
          <a:xfrm>
            <a:off x="8553960" y="3675269"/>
            <a:ext cx="281748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8" name="Tijdelijke aanduiding voor tekst 9">
            <a:extLst>
              <a:ext uri="{FF2B5EF4-FFF2-40B4-BE49-F238E27FC236}">
                <a16:creationId xmlns:a16="http://schemas.microsoft.com/office/drawing/2014/main" id="{3F18539E-067A-29D5-2692-66EAAA9C2C3F}"/>
              </a:ext>
            </a:extLst>
          </p:cNvPr>
          <p:cNvSpPr>
            <a:spLocks noGrp="1"/>
          </p:cNvSpPr>
          <p:nvPr>
            <p:ph type="body" sz="quarter" idx="50"/>
          </p:nvPr>
        </p:nvSpPr>
        <p:spPr>
          <a:xfrm rot="5400000">
            <a:off x="99447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9" name="Tijdelijke aanduiding voor tekst 6">
            <a:extLst>
              <a:ext uri="{FF2B5EF4-FFF2-40B4-BE49-F238E27FC236}">
                <a16:creationId xmlns:a16="http://schemas.microsoft.com/office/drawing/2014/main" id="{FC3107D8-1201-847F-8F81-99A8B8AA8C49}"/>
              </a:ext>
            </a:extLst>
          </p:cNvPr>
          <p:cNvSpPr>
            <a:spLocks noGrp="1"/>
          </p:cNvSpPr>
          <p:nvPr>
            <p:ph type="body" sz="quarter" idx="51" hasCustomPrompt="1"/>
          </p:nvPr>
        </p:nvSpPr>
        <p:spPr>
          <a:xfrm>
            <a:off x="8860471" y="2613061"/>
            <a:ext cx="220445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9981995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par>
                          <p:cTn id="13" fill="hold">
                            <p:stCondLst>
                              <p:cond delay="750"/>
                            </p:stCondLst>
                            <p:childTnLst>
                              <p:par>
                                <p:cTn id="14" presetID="53" presetClass="entr" presetSubtype="16" fill="hold" grpId="0" nodeType="after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 calcmode="lin" valueType="num">
                                      <p:cBhvr>
                                        <p:cTn id="16"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3">
                                            <p:txEl>
                                              <p:pRg st="0" end="0"/>
                                            </p:txEl>
                                          </p:spTgt>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22"/>
                                        </p:tgtEl>
                                        <p:attrNameLst>
                                          <p:attrName>style.visibility</p:attrName>
                                        </p:attrNameLst>
                                      </p:cBhvr>
                                      <p:to>
                                        <p:strVal val="visible"/>
                                      </p:to>
                                    </p:set>
                                    <p:animEffect transition="in" filter="barn(outVertical)">
                                      <p:cBhvr>
                                        <p:cTn id="21" dur="500"/>
                                        <p:tgtEl>
                                          <p:spTgt spid="22"/>
                                        </p:tgtEl>
                                      </p:cBhvr>
                                    </p:animEffect>
                                  </p:childTnLst>
                                </p:cTn>
                              </p:par>
                              <p:par>
                                <p:cTn id="22" presetID="22" presetClass="entr" presetSubtype="1" fill="hold" grpId="0" nodeType="withEffect">
                                  <p:stCondLst>
                                    <p:cond delay="30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up)">
                                      <p:cBhvr>
                                        <p:cTn id="30" dur="500"/>
                                        <p:tgtEl>
                                          <p:spTgt spid="15"/>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p:cTn id="34"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26">
                                            <p:txEl>
                                              <p:pRg st="0" end="0"/>
                                            </p:txEl>
                                          </p:spTgt>
                                        </p:tgtEl>
                                      </p:cBhvr>
                                    </p:animEffect>
                                  </p:childTnLst>
                                </p:cTn>
                              </p:par>
                              <p:par>
                                <p:cTn id="37" presetID="16" presetClass="entr" presetSubtype="37" fill="hold" grpId="0" nodeType="withEffect">
                                  <p:stCondLst>
                                    <p:cond delay="250"/>
                                  </p:stCondLst>
                                  <p:childTnLst>
                                    <p:set>
                                      <p:cBhvr>
                                        <p:cTn id="38" dur="1" fill="hold">
                                          <p:stCondLst>
                                            <p:cond delay="0"/>
                                          </p:stCondLst>
                                        </p:cTn>
                                        <p:tgtEl>
                                          <p:spTgt spid="25"/>
                                        </p:tgtEl>
                                        <p:attrNameLst>
                                          <p:attrName>style.visibility</p:attrName>
                                        </p:attrNameLst>
                                      </p:cBhvr>
                                      <p:to>
                                        <p:strVal val="visible"/>
                                      </p:to>
                                    </p:set>
                                    <p:animEffect transition="in" filter="barn(outVertical)">
                                      <p:cBhvr>
                                        <p:cTn id="39" dur="500"/>
                                        <p:tgtEl>
                                          <p:spTgt spid="25"/>
                                        </p:tgtEl>
                                      </p:cBhvr>
                                    </p:animEffect>
                                  </p:childTnLst>
                                </p:cTn>
                              </p:par>
                              <p:par>
                                <p:cTn id="40" presetID="22" presetClass="entr" presetSubtype="1" fill="hold" grpId="0" nodeType="withEffect">
                                  <p:stCondLst>
                                    <p:cond delay="30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p:tgtEl>
                                          <p:spTgt spid="16"/>
                                        </p:tgtEl>
                                        <p:attrNameLst>
                                          <p:attrName>ppt_y</p:attrName>
                                        </p:attrNameLst>
                                      </p:cBhvr>
                                      <p:tavLst>
                                        <p:tav tm="0">
                                          <p:val>
                                            <p:strVal val="#ppt_y+#ppt_h*1.125000"/>
                                          </p:val>
                                        </p:tav>
                                        <p:tav tm="100000">
                                          <p:val>
                                            <p:strVal val="#ppt_y"/>
                                          </p:val>
                                        </p:tav>
                                      </p:tavLst>
                                    </p:anim>
                                    <p:animEffect transition="in" filter="wipe(up)">
                                      <p:cBhvr>
                                        <p:cTn id="48" dur="500"/>
                                        <p:tgtEl>
                                          <p:spTgt spid="16"/>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29">
                                            <p:txEl>
                                              <p:pRg st="0" end="0"/>
                                            </p:txEl>
                                          </p:spTgt>
                                        </p:tgtEl>
                                        <p:attrNameLst>
                                          <p:attrName>style.visibility</p:attrName>
                                        </p:attrNameLst>
                                      </p:cBhvr>
                                      <p:to>
                                        <p:strVal val="visible"/>
                                      </p:to>
                                    </p:set>
                                    <p:anim calcmode="lin" valueType="num">
                                      <p:cBhvr>
                                        <p:cTn id="52"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29">
                                            <p:txEl>
                                              <p:pRg st="0" end="0"/>
                                            </p:txEl>
                                          </p:spTgt>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28"/>
                                        </p:tgtEl>
                                        <p:attrNameLst>
                                          <p:attrName>style.visibility</p:attrName>
                                        </p:attrNameLst>
                                      </p:cBhvr>
                                      <p:to>
                                        <p:strVal val="visible"/>
                                      </p:to>
                                    </p:set>
                                    <p:animEffect transition="in" filter="barn(outVertical)">
                                      <p:cBhvr>
                                        <p:cTn id="57" dur="500"/>
                                        <p:tgtEl>
                                          <p:spTgt spid="28"/>
                                        </p:tgtEl>
                                      </p:cBhvr>
                                    </p:animEffect>
                                  </p:childTnLst>
                                </p:cTn>
                              </p:par>
                              <p:par>
                                <p:cTn id="58" presetID="22" presetClass="entr" presetSubtype="1" fill="hold" grpId="0" nodeType="withEffect">
                                  <p:stCondLst>
                                    <p:cond delay="300"/>
                                  </p:stCondLst>
                                  <p:childTnLst>
                                    <p:set>
                                      <p:cBhvr>
                                        <p:cTn id="59" dur="1" fill="hold">
                                          <p:stCondLst>
                                            <p:cond delay="0"/>
                                          </p:stCondLst>
                                        </p:cTn>
                                        <p:tgtEl>
                                          <p:spTgt spid="27"/>
                                        </p:tgtEl>
                                        <p:attrNameLst>
                                          <p:attrName>style.visibility</p:attrName>
                                        </p:attrNameLst>
                                      </p:cBhvr>
                                      <p:to>
                                        <p:strVal val="visible"/>
                                      </p:to>
                                    </p:set>
                                    <p:animEffect transition="in" filter="wipe(up)">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14" grpId="0" animBg="1">
        <p:tmplLst>
          <p:tmpl>
            <p:tnLst>
              <p:par>
                <p:cTn presetID="12" presetClass="entr" presetSubtype="4"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p:tgtEl>
                          <p:spTgt spid="14"/>
                        </p:tgtEl>
                        <p:attrNameLst>
                          <p:attrName>ppt_y</p:attrName>
                        </p:attrNameLst>
                      </p:cBhvr>
                      <p:tavLst>
                        <p:tav tm="0">
                          <p:val>
                            <p:strVal val="#ppt_y+#ppt_h*1.125000"/>
                          </p:val>
                        </p:tav>
                        <p:tav tm="100000">
                          <p:val>
                            <p:strVal val="#ppt_y"/>
                          </p:val>
                        </p:tav>
                      </p:tavLst>
                    </p:anim>
                    <p:animEffect transition="in" filter="wipe(up)">
                      <p:cBhvr>
                        <p:cTn dur="500"/>
                        <p:tgtEl>
                          <p:spTgt spid="14"/>
                        </p:tgtEl>
                      </p:cBhvr>
                    </p:animEffect>
                  </p:childTnLst>
                </p:cTn>
              </p:par>
            </p:tnLst>
          </p:tmpl>
        </p:tmplLst>
      </p:bldP>
      <p:bldP spid="15" grpId="0" animBg="1">
        <p:tmplLst>
          <p:tmpl>
            <p:tnLst>
              <p:par>
                <p:cTn presetID="12" presetClass="entr" presetSubtype="4"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p:tgtEl>
                          <p:spTgt spid="15"/>
                        </p:tgtEl>
                        <p:attrNameLst>
                          <p:attrName>ppt_y</p:attrName>
                        </p:attrNameLst>
                      </p:cBhvr>
                      <p:tavLst>
                        <p:tav tm="0">
                          <p:val>
                            <p:strVal val="#ppt_y+#ppt_h*1.125000"/>
                          </p:val>
                        </p:tav>
                        <p:tav tm="100000">
                          <p:val>
                            <p:strVal val="#ppt_y"/>
                          </p:val>
                        </p:tav>
                      </p:tavLst>
                    </p:anim>
                    <p:animEffect transition="in" filter="wipe(up)">
                      <p:cBhvr>
                        <p:cTn dur="500"/>
                        <p:tgtEl>
                          <p:spTgt spid="15"/>
                        </p:tgtEl>
                      </p:cBhvr>
                    </p:animEffect>
                  </p:childTnLst>
                </p:cTn>
              </p:par>
            </p:tnLst>
          </p:tmpl>
        </p:tmplLst>
      </p:bldP>
      <p:bldP spid="16" grpId="0" animBg="1">
        <p:tmplLst>
          <p:tmpl>
            <p:tnLst>
              <p:par>
                <p:cTn presetID="12" presetClass="entr" presetSubtype="4"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p:tgtEl>
                          <p:spTgt spid="16"/>
                        </p:tgtEl>
                        <p:attrNameLst>
                          <p:attrName>ppt_y</p:attrName>
                        </p:attrNameLst>
                      </p:cBhvr>
                      <p:tavLst>
                        <p:tav tm="0">
                          <p:val>
                            <p:strVal val="#ppt_y+#ppt_h*1.125000"/>
                          </p:val>
                        </p:tav>
                        <p:tav tm="100000">
                          <p:val>
                            <p:strVal val="#ppt_y"/>
                          </p:val>
                        </p:tav>
                      </p:tavLst>
                    </p:anim>
                    <p:animEffect transition="in" filter="wipe(up)">
                      <p:cBhvr>
                        <p:cTn dur="500"/>
                        <p:tgtEl>
                          <p:spTgt spid="16"/>
                        </p:tgtEl>
                      </p:cBhvr>
                    </p:animEffect>
                  </p:childTnLst>
                </p:cTn>
              </p:par>
            </p:tnLst>
          </p:tmpl>
        </p:tmplLst>
      </p:bldP>
      <p:bldP spid="17" grpId="0">
        <p:tmplLst>
          <p:tmpl>
            <p:tnLst>
              <p:par>
                <p:cTn presetID="22" presetClass="entr" presetSubtype="1"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wipe(up)">
                      <p:cBhvr>
                        <p:cTn dur="500"/>
                        <p:tgtEl>
                          <p:spTgt spid="17"/>
                        </p:tgtEl>
                      </p:cBhvr>
                    </p:animEffect>
                  </p:childTnLst>
                </p:cTn>
              </p:par>
            </p:tnLst>
          </p:tmpl>
        </p:tmplLst>
      </p:bldP>
      <p:bldP spid="22" grpId="0" animBg="1">
        <p:tmplLst>
          <p:tmpl>
            <p:tnLst>
              <p:par>
                <p:cTn presetID="16" presetClass="entr" presetSubtype="37" fill="hold" nodeType="withEffect">
                  <p:stCondLst>
                    <p:cond delay="150"/>
                  </p:stCondLst>
                  <p:childTnLst>
                    <p:set>
                      <p:cBhvr>
                        <p:cTn dur="1" fill="hold">
                          <p:stCondLst>
                            <p:cond delay="0"/>
                          </p:stCondLst>
                        </p:cTn>
                        <p:tgtEl>
                          <p:spTgt spid="22"/>
                        </p:tgtEl>
                        <p:attrNameLst>
                          <p:attrName>style.visibility</p:attrName>
                        </p:attrNameLst>
                      </p:cBhvr>
                      <p:to>
                        <p:strVal val="visible"/>
                      </p:to>
                    </p:set>
                    <p:animEffect transition="in" filter="barn(outVertical)">
                      <p:cBhvr>
                        <p:cTn dur="500"/>
                        <p:tgtEl>
                          <p:spTgt spid="22"/>
                        </p:tgtEl>
                      </p:cBhvr>
                    </p:animEffect>
                  </p:childTnLst>
                </p:cTn>
              </p:par>
            </p:tnLst>
          </p:tmpl>
        </p:tmplLst>
      </p:bldP>
      <p:bldP spid="23" grpId="0" build="p">
        <p:tmplLst>
          <p:tmpl lvl="1">
            <p:tnLst>
              <p:par>
                <p:cTn presetID="53" presetClass="entr" presetSubtype="16"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500" fill="hold"/>
                        <p:tgtEl>
                          <p:spTgt spid="23"/>
                        </p:tgtEl>
                        <p:attrNameLst>
                          <p:attrName>ppt_w</p:attrName>
                        </p:attrNameLst>
                      </p:cBhvr>
                      <p:tavLst>
                        <p:tav tm="0">
                          <p:val>
                            <p:fltVal val="0"/>
                          </p:val>
                        </p:tav>
                        <p:tav tm="100000">
                          <p:val>
                            <p:strVal val="#ppt_w"/>
                          </p:val>
                        </p:tav>
                      </p:tavLst>
                    </p:anim>
                    <p:anim calcmode="lin" valueType="num">
                      <p:cBhvr>
                        <p:cTn dur="500" fill="hold"/>
                        <p:tgtEl>
                          <p:spTgt spid="23"/>
                        </p:tgtEl>
                        <p:attrNameLst>
                          <p:attrName>ppt_h</p:attrName>
                        </p:attrNameLst>
                      </p:cBhvr>
                      <p:tavLst>
                        <p:tav tm="0">
                          <p:val>
                            <p:fltVal val="0"/>
                          </p:val>
                        </p:tav>
                        <p:tav tm="100000">
                          <p:val>
                            <p:strVal val="#ppt_h"/>
                          </p:val>
                        </p:tav>
                      </p:tavLst>
                    </p:anim>
                    <p:animEffect transition="in" filter="fade">
                      <p:cBhvr>
                        <p:cTn dur="500"/>
                        <p:tgtEl>
                          <p:spTgt spid="23"/>
                        </p:tgtEl>
                      </p:cBhvr>
                    </p:animEffect>
                  </p:childTnLst>
                </p:cTn>
              </p:par>
            </p:tnLst>
          </p:tmpl>
        </p:tmplLst>
      </p:bldP>
      <p:bldP spid="24" grpId="0">
        <p:tmplLst>
          <p:tmpl>
            <p:tnLst>
              <p:par>
                <p:cTn presetID="22" presetClass="entr" presetSubtype="1"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Effect transition="in" filter="wipe(up)">
                      <p:cBhvr>
                        <p:cTn dur="500"/>
                        <p:tgtEl>
                          <p:spTgt spid="24"/>
                        </p:tgtEl>
                      </p:cBhvr>
                    </p:animEffect>
                  </p:childTnLst>
                </p:cTn>
              </p:par>
            </p:tnLst>
          </p:tmpl>
        </p:tmplLst>
      </p:bldP>
      <p:bldP spid="25" grpId="0" animBg="1">
        <p:tmplLst>
          <p:tmpl>
            <p:tnLst>
              <p:par>
                <p:cTn presetID="16" presetClass="entr" presetSubtype="37"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barn(outVertical)">
                      <p:cBhvr>
                        <p:cTn dur="500"/>
                        <p:tgtEl>
                          <p:spTgt spid="25"/>
                        </p:tgtEl>
                      </p:cBhvr>
                    </p:animEffect>
                  </p:childTnLst>
                </p:cTn>
              </p:par>
            </p:tnLst>
          </p:tmpl>
        </p:tmplLst>
      </p:bldP>
      <p:bldP spid="26" grpId="0" build="p">
        <p:tmplLst>
          <p:tmpl lvl="1">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p:tmplLst>
          <p:tmpl>
            <p:tnLst>
              <p:par>
                <p:cTn presetID="22" presetClass="entr" presetSubtype="1" fill="hold" nodeType="withEffect">
                  <p:stCondLst>
                    <p:cond delay="300"/>
                  </p:stCondLst>
                  <p:childTnLst>
                    <p:set>
                      <p:cBhvr>
                        <p:cTn dur="1" fill="hold">
                          <p:stCondLst>
                            <p:cond delay="0"/>
                          </p:stCondLst>
                        </p:cTn>
                        <p:tgtEl>
                          <p:spTgt spid="27"/>
                        </p:tgtEl>
                        <p:attrNameLst>
                          <p:attrName>style.visibility</p:attrName>
                        </p:attrNameLst>
                      </p:cBhvr>
                      <p:to>
                        <p:strVal val="visible"/>
                      </p:to>
                    </p:set>
                    <p:animEffect transition="in" filter="wipe(up)">
                      <p:cBhvr>
                        <p:cTn dur="500"/>
                        <p:tgtEl>
                          <p:spTgt spid="27"/>
                        </p:tgtEl>
                      </p:cBhvr>
                    </p:animEffect>
                  </p:childTnLst>
                </p:cTn>
              </p:par>
            </p:tnLst>
          </p:tmpl>
        </p:tmplLst>
      </p:bldP>
      <p:bldP spid="28" grpId="0" animBg="1">
        <p:tmplLst>
          <p:tmpl>
            <p:tnLst>
              <p:par>
                <p:cTn presetID="16" presetClass="entr" presetSubtype="37" fill="hold" nodeType="withEffect">
                  <p:stCondLst>
                    <p:cond delay="150"/>
                  </p:stCondLst>
                  <p:childTnLst>
                    <p:set>
                      <p:cBhvr>
                        <p:cTn dur="1" fill="hold">
                          <p:stCondLst>
                            <p:cond delay="0"/>
                          </p:stCondLst>
                        </p:cTn>
                        <p:tgtEl>
                          <p:spTgt spid="28"/>
                        </p:tgtEl>
                        <p:attrNameLst>
                          <p:attrName>style.visibility</p:attrName>
                        </p:attrNameLst>
                      </p:cBhvr>
                      <p:to>
                        <p:strVal val="visible"/>
                      </p:to>
                    </p:set>
                    <p:animEffect transition="in" filter="barn(outVertical)">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Lst>
  </p:timing>
  <p:extLst>
    <p:ext uri="{DCECCB84-F9BA-43D5-87BE-67443E8EF086}">
      <p15:sldGuideLst xmlns:p15="http://schemas.microsoft.com/office/powerpoint/2012/main"/>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Tijdslijn uitbereiding met drie stappen">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27">
            <a:extLst>
              <a:ext uri="{FF2B5EF4-FFF2-40B4-BE49-F238E27FC236}">
                <a16:creationId xmlns:a16="http://schemas.microsoft.com/office/drawing/2014/main" id="{0BF3A780-C77A-9912-B61D-8B0799E592A3}"/>
              </a:ext>
            </a:extLst>
          </p:cNvPr>
          <p:cNvSpPr>
            <a:spLocks noGrp="1"/>
          </p:cNvSpPr>
          <p:nvPr>
            <p:ph type="body" sz="quarter" idx="53"/>
          </p:nvPr>
        </p:nvSpPr>
        <p:spPr>
          <a:xfrm rot="5400000">
            <a:off x="11584501" y="5994378"/>
            <a:ext cx="431998" cy="360000"/>
          </a:xfrm>
          <a:prstGeom prst="triangle">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voettekst 1">
            <a:extLst>
              <a:ext uri="{FF2B5EF4-FFF2-40B4-BE49-F238E27FC236}">
                <a16:creationId xmlns:a16="http://schemas.microsoft.com/office/drawing/2014/main" id="{B455466C-0CFE-84AD-E9B7-7BC1AB923EF0}"/>
              </a:ext>
            </a:extLst>
          </p:cNvPr>
          <p:cNvSpPr>
            <a:spLocks noGrp="1"/>
          </p:cNvSpPr>
          <p:nvPr>
            <p:ph type="ftr" sz="quarter" idx="54"/>
          </p:nvPr>
        </p:nvSpPr>
        <p:spPr/>
        <p:txBody>
          <a:bodyPr/>
          <a:lstStyle/>
          <a:p>
            <a:endParaRPr lang="nl-BE" dirty="0"/>
          </a:p>
        </p:txBody>
      </p:sp>
      <p:sp>
        <p:nvSpPr>
          <p:cNvPr id="24" name="Tijdelijke aanduiding voor dianummer 23">
            <a:extLst>
              <a:ext uri="{FF2B5EF4-FFF2-40B4-BE49-F238E27FC236}">
                <a16:creationId xmlns:a16="http://schemas.microsoft.com/office/drawing/2014/main" id="{A201B9CA-8DEE-0B11-A1BC-7B4D9F4E18B9}"/>
              </a:ext>
            </a:extLst>
          </p:cNvPr>
          <p:cNvSpPr>
            <a:spLocks noGrp="1"/>
          </p:cNvSpPr>
          <p:nvPr>
            <p:ph type="sldNum" sz="quarter" idx="55"/>
          </p:nvPr>
        </p:nvSpPr>
        <p:spPr/>
        <p:txBody>
          <a:bodyPr/>
          <a:lstStyle/>
          <a:p>
            <a:fld id="{6008D383-A939-4037-8B54-952B3017155F}" type="slidenum">
              <a:rPr lang="nl-BE" smtClean="0"/>
              <a:pPr/>
              <a:t>‹nr.›</a:t>
            </a:fld>
            <a:endParaRPr lang="nl-BE" dirty="0"/>
          </a:p>
        </p:txBody>
      </p:sp>
      <p:sp>
        <p:nvSpPr>
          <p:cNvPr id="25" name="Titel 24">
            <a:extLst>
              <a:ext uri="{FF2B5EF4-FFF2-40B4-BE49-F238E27FC236}">
                <a16:creationId xmlns:a16="http://schemas.microsoft.com/office/drawing/2014/main" id="{5EACAEE0-3E4C-1F4C-7AC3-13371CFA8013}"/>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a:p>
        </p:txBody>
      </p:sp>
      <p:sp>
        <p:nvSpPr>
          <p:cNvPr id="4" name="Tijdelijke aanduiding voor tekst 27">
            <a:extLst>
              <a:ext uri="{FF2B5EF4-FFF2-40B4-BE49-F238E27FC236}">
                <a16:creationId xmlns:a16="http://schemas.microsoft.com/office/drawing/2014/main" id="{F566AD37-7CC6-2CA9-3126-42689AF8CBF4}"/>
              </a:ext>
            </a:extLst>
          </p:cNvPr>
          <p:cNvSpPr>
            <a:spLocks noGrp="1"/>
          </p:cNvSpPr>
          <p:nvPr>
            <p:ph type="body" sz="quarter" idx="27"/>
          </p:nvPr>
        </p:nvSpPr>
        <p:spPr>
          <a:xfrm>
            <a:off x="571498"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27">
            <a:extLst>
              <a:ext uri="{FF2B5EF4-FFF2-40B4-BE49-F238E27FC236}">
                <a16:creationId xmlns:a16="http://schemas.microsoft.com/office/drawing/2014/main" id="{46F55FE6-C7C7-E12B-375E-A4872AE0A08E}"/>
              </a:ext>
            </a:extLst>
          </p:cNvPr>
          <p:cNvSpPr>
            <a:spLocks noGrp="1"/>
          </p:cNvSpPr>
          <p:nvPr>
            <p:ph type="body" sz="quarter" idx="40"/>
          </p:nvPr>
        </p:nvSpPr>
        <p:spPr>
          <a:xfrm>
            <a:off x="4440871"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tekst 27">
            <a:extLst>
              <a:ext uri="{FF2B5EF4-FFF2-40B4-BE49-F238E27FC236}">
                <a16:creationId xmlns:a16="http://schemas.microsoft.com/office/drawing/2014/main" id="{A87D3FB8-E0C5-DB95-24B3-05DCD21A2579}"/>
              </a:ext>
            </a:extLst>
          </p:cNvPr>
          <p:cNvSpPr>
            <a:spLocks noGrp="1"/>
          </p:cNvSpPr>
          <p:nvPr>
            <p:ph type="body" sz="quarter" idx="48"/>
          </p:nvPr>
        </p:nvSpPr>
        <p:spPr>
          <a:xfrm>
            <a:off x="8304900"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7" name="Tijdelijke aanduiding voor tekst 6">
            <a:extLst>
              <a:ext uri="{FF2B5EF4-FFF2-40B4-BE49-F238E27FC236}">
                <a16:creationId xmlns:a16="http://schemas.microsoft.com/office/drawing/2014/main" id="{17C76E26-7F6C-179C-5EBF-8DB6AA285CAA}"/>
              </a:ext>
            </a:extLst>
          </p:cNvPr>
          <p:cNvSpPr>
            <a:spLocks noGrp="1"/>
          </p:cNvSpPr>
          <p:nvPr>
            <p:ph type="body" sz="quarter" idx="18"/>
          </p:nvPr>
        </p:nvSpPr>
        <p:spPr>
          <a:xfrm>
            <a:off x="714124" y="3675269"/>
            <a:ext cx="2916316"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8" name="Tijdelijke aanduiding voor tekst 9">
            <a:extLst>
              <a:ext uri="{FF2B5EF4-FFF2-40B4-BE49-F238E27FC236}">
                <a16:creationId xmlns:a16="http://schemas.microsoft.com/office/drawing/2014/main" id="{5CB4CC77-89BD-6E50-9193-0CCB1D4B1B94}"/>
              </a:ext>
            </a:extLst>
          </p:cNvPr>
          <p:cNvSpPr>
            <a:spLocks noGrp="1"/>
          </p:cNvSpPr>
          <p:nvPr>
            <p:ph type="body" sz="quarter" idx="23"/>
          </p:nvPr>
        </p:nvSpPr>
        <p:spPr>
          <a:xfrm rot="5400000">
            <a:off x="2154282"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jdelijke aanduiding voor tekst 6">
            <a:extLst>
              <a:ext uri="{FF2B5EF4-FFF2-40B4-BE49-F238E27FC236}">
                <a16:creationId xmlns:a16="http://schemas.microsoft.com/office/drawing/2014/main" id="{99B67A37-8B79-ACBD-A7B3-7935365F2C75}"/>
              </a:ext>
            </a:extLst>
          </p:cNvPr>
          <p:cNvSpPr>
            <a:spLocks noGrp="1"/>
          </p:cNvSpPr>
          <p:nvPr>
            <p:ph type="body" sz="quarter" idx="39" hasCustomPrompt="1"/>
          </p:nvPr>
        </p:nvSpPr>
        <p:spPr>
          <a:xfrm>
            <a:off x="1031387" y="2613061"/>
            <a:ext cx="228179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0" name="Tijdelijke aanduiding voor tekst 6">
            <a:extLst>
              <a:ext uri="{FF2B5EF4-FFF2-40B4-BE49-F238E27FC236}">
                <a16:creationId xmlns:a16="http://schemas.microsoft.com/office/drawing/2014/main" id="{BBF71D54-9857-B1D8-4419-6C2E56A3BE5D}"/>
              </a:ext>
            </a:extLst>
          </p:cNvPr>
          <p:cNvSpPr>
            <a:spLocks noGrp="1"/>
          </p:cNvSpPr>
          <p:nvPr>
            <p:ph type="body" sz="quarter" idx="41"/>
          </p:nvPr>
        </p:nvSpPr>
        <p:spPr>
          <a:xfrm>
            <a:off x="4640513" y="3675269"/>
            <a:ext cx="2916316"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1" name="Tijdelijke aanduiding voor tekst 9">
            <a:extLst>
              <a:ext uri="{FF2B5EF4-FFF2-40B4-BE49-F238E27FC236}">
                <a16:creationId xmlns:a16="http://schemas.microsoft.com/office/drawing/2014/main" id="{8AB58912-2C82-4745-AEF6-A57957569F63}"/>
              </a:ext>
            </a:extLst>
          </p:cNvPr>
          <p:cNvSpPr>
            <a:spLocks noGrp="1"/>
          </p:cNvSpPr>
          <p:nvPr>
            <p:ph type="body" sz="quarter" idx="42"/>
          </p:nvPr>
        </p:nvSpPr>
        <p:spPr>
          <a:xfrm rot="5400000">
            <a:off x="608067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2" name="Tijdelijke aanduiding voor tekst 6">
            <a:extLst>
              <a:ext uri="{FF2B5EF4-FFF2-40B4-BE49-F238E27FC236}">
                <a16:creationId xmlns:a16="http://schemas.microsoft.com/office/drawing/2014/main" id="{DE0BFC13-1080-5037-AE12-3C75C4E4E51F}"/>
              </a:ext>
            </a:extLst>
          </p:cNvPr>
          <p:cNvSpPr>
            <a:spLocks noGrp="1"/>
          </p:cNvSpPr>
          <p:nvPr>
            <p:ph type="body" sz="quarter" idx="43" hasCustomPrompt="1"/>
          </p:nvPr>
        </p:nvSpPr>
        <p:spPr>
          <a:xfrm>
            <a:off x="4957776" y="2613061"/>
            <a:ext cx="228179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3" name="Tijdelijke aanduiding voor tekst 6">
            <a:extLst>
              <a:ext uri="{FF2B5EF4-FFF2-40B4-BE49-F238E27FC236}">
                <a16:creationId xmlns:a16="http://schemas.microsoft.com/office/drawing/2014/main" id="{D081842A-B7B9-F14B-258D-3823C5A71D93}"/>
              </a:ext>
            </a:extLst>
          </p:cNvPr>
          <p:cNvSpPr>
            <a:spLocks noGrp="1"/>
          </p:cNvSpPr>
          <p:nvPr>
            <p:ph type="body" sz="quarter" idx="49"/>
          </p:nvPr>
        </p:nvSpPr>
        <p:spPr>
          <a:xfrm>
            <a:off x="8504542" y="3675269"/>
            <a:ext cx="2916316"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4" name="Tijdelijke aanduiding voor tekst 9">
            <a:extLst>
              <a:ext uri="{FF2B5EF4-FFF2-40B4-BE49-F238E27FC236}">
                <a16:creationId xmlns:a16="http://schemas.microsoft.com/office/drawing/2014/main" id="{1E0CE1D1-096A-2FCB-FC15-C6BCFA269184}"/>
              </a:ext>
            </a:extLst>
          </p:cNvPr>
          <p:cNvSpPr>
            <a:spLocks noGrp="1"/>
          </p:cNvSpPr>
          <p:nvPr>
            <p:ph type="body" sz="quarter" idx="50"/>
          </p:nvPr>
        </p:nvSpPr>
        <p:spPr>
          <a:xfrm rot="5400000">
            <a:off x="99447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6">
            <a:extLst>
              <a:ext uri="{FF2B5EF4-FFF2-40B4-BE49-F238E27FC236}">
                <a16:creationId xmlns:a16="http://schemas.microsoft.com/office/drawing/2014/main" id="{3082B250-5B01-F53C-99B0-4E01D3E19DCE}"/>
              </a:ext>
            </a:extLst>
          </p:cNvPr>
          <p:cNvSpPr>
            <a:spLocks noGrp="1"/>
          </p:cNvSpPr>
          <p:nvPr>
            <p:ph type="body" sz="quarter" idx="51" hasCustomPrompt="1"/>
          </p:nvPr>
        </p:nvSpPr>
        <p:spPr>
          <a:xfrm>
            <a:off x="8821805" y="2613061"/>
            <a:ext cx="228179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20341026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12" presetClass="entr" presetSubtype="4"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p:cTn id="20"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9">
                                            <p:txEl>
                                              <p:pRg st="0" end="0"/>
                                            </p:txEl>
                                          </p:spTgt>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par>
                                <p:cTn id="26" presetID="22" presetClass="entr" presetSubtype="1" fill="hold" grpId="0" nodeType="withEffect">
                                  <p:stCondLst>
                                    <p:cond delay="30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p:tgtEl>
                                          <p:spTgt spid="5"/>
                                        </p:tgtEl>
                                        <p:attrNameLst>
                                          <p:attrName>ppt_y</p:attrName>
                                        </p:attrNameLst>
                                      </p:cBhvr>
                                      <p:tavLst>
                                        <p:tav tm="0">
                                          <p:val>
                                            <p:strVal val="#ppt_y+#ppt_h*1.125000"/>
                                          </p:val>
                                        </p:tav>
                                        <p:tav tm="100000">
                                          <p:val>
                                            <p:strVal val="#ppt_y"/>
                                          </p:val>
                                        </p:tav>
                                      </p:tavLst>
                                    </p:anim>
                                    <p:animEffect transition="in" filter="wipe(up)">
                                      <p:cBhvr>
                                        <p:cTn id="34" dur="500"/>
                                        <p:tgtEl>
                                          <p:spTgt spid="5"/>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 calcmode="lin" valueType="num">
                                      <p:cBhvr>
                                        <p:cTn id="38"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2">
                                            <p:txEl>
                                              <p:pRg st="0" end="0"/>
                                            </p:txEl>
                                          </p:spTgt>
                                        </p:tgtEl>
                                      </p:cBhvr>
                                    </p:animEffect>
                                  </p:childTnLst>
                                </p:cTn>
                              </p:par>
                              <p:par>
                                <p:cTn id="41" presetID="16" presetClass="entr" presetSubtype="37" fill="hold" grpId="0" nodeType="withEffect">
                                  <p:stCondLst>
                                    <p:cond delay="250"/>
                                  </p:stCondLst>
                                  <p:childTnLst>
                                    <p:set>
                                      <p:cBhvr>
                                        <p:cTn id="42" dur="1" fill="hold">
                                          <p:stCondLst>
                                            <p:cond delay="0"/>
                                          </p:stCondLst>
                                        </p:cTn>
                                        <p:tgtEl>
                                          <p:spTgt spid="11"/>
                                        </p:tgtEl>
                                        <p:attrNameLst>
                                          <p:attrName>style.visibility</p:attrName>
                                        </p:attrNameLst>
                                      </p:cBhvr>
                                      <p:to>
                                        <p:strVal val="visible"/>
                                      </p:to>
                                    </p:set>
                                    <p:animEffect transition="in" filter="barn(outVertical)">
                                      <p:cBhvr>
                                        <p:cTn id="43" dur="500"/>
                                        <p:tgtEl>
                                          <p:spTgt spid="11"/>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p:tgtEl>
                                          <p:spTgt spid="6"/>
                                        </p:tgtEl>
                                        <p:attrNameLst>
                                          <p:attrName>ppt_y</p:attrName>
                                        </p:attrNameLst>
                                      </p:cBhvr>
                                      <p:tavLst>
                                        <p:tav tm="0">
                                          <p:val>
                                            <p:strVal val="#ppt_y+#ppt_h*1.125000"/>
                                          </p:val>
                                        </p:tav>
                                        <p:tav tm="100000">
                                          <p:val>
                                            <p:strVal val="#ppt_y"/>
                                          </p:val>
                                        </p:tav>
                                      </p:tavLst>
                                    </p:anim>
                                    <p:animEffect transition="in" filter="wipe(up)">
                                      <p:cBhvr>
                                        <p:cTn id="52" dur="500"/>
                                        <p:tgtEl>
                                          <p:spTgt spid="6"/>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15">
                                            <p:txEl>
                                              <p:pRg st="0" end="0"/>
                                            </p:txEl>
                                          </p:spTgt>
                                        </p:tgtEl>
                                        <p:attrNameLst>
                                          <p:attrName>style.visibility</p:attrName>
                                        </p:attrNameLst>
                                      </p:cBhvr>
                                      <p:to>
                                        <p:strVal val="visible"/>
                                      </p:to>
                                    </p:set>
                                    <p:anim calcmode="lin" valueType="num">
                                      <p:cBhvr>
                                        <p:cTn id="56"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15">
                                            <p:txEl>
                                              <p:pRg st="0" end="0"/>
                                            </p:txEl>
                                          </p:spTgt>
                                        </p:tgtEl>
                                      </p:cBhvr>
                                    </p:animEffect>
                                  </p:childTnLst>
                                </p:cTn>
                              </p:par>
                              <p:par>
                                <p:cTn id="59" presetID="16" presetClass="entr" presetSubtype="37" fill="hold" grpId="0" nodeType="withEffect">
                                  <p:stCondLst>
                                    <p:cond delay="150"/>
                                  </p:stCondLst>
                                  <p:childTnLst>
                                    <p:set>
                                      <p:cBhvr>
                                        <p:cTn id="60" dur="1" fill="hold">
                                          <p:stCondLst>
                                            <p:cond delay="0"/>
                                          </p:stCondLst>
                                        </p:cTn>
                                        <p:tgtEl>
                                          <p:spTgt spid="14"/>
                                        </p:tgtEl>
                                        <p:attrNameLst>
                                          <p:attrName>style.visibility</p:attrName>
                                        </p:attrNameLst>
                                      </p:cBhvr>
                                      <p:to>
                                        <p:strVal val="visible"/>
                                      </p:to>
                                    </p:set>
                                    <p:animEffect transition="in" filter="barn(outVertical)">
                                      <p:cBhvr>
                                        <p:cTn id="61" dur="500"/>
                                        <p:tgtEl>
                                          <p:spTgt spid="14"/>
                                        </p:tgtEl>
                                      </p:cBhvr>
                                    </p:animEffect>
                                  </p:childTnLst>
                                </p:cTn>
                              </p:par>
                              <p:par>
                                <p:cTn id="62" presetID="22" presetClass="entr" presetSubtype="1" fill="hold" grpId="0" nodeType="withEffect">
                                  <p:stCondLst>
                                    <p:cond delay="300"/>
                                  </p:stCondLst>
                                  <p:childTnLst>
                                    <p:set>
                                      <p:cBhvr>
                                        <p:cTn id="63" dur="1" fill="hold">
                                          <p:stCondLst>
                                            <p:cond delay="0"/>
                                          </p:stCondLst>
                                        </p:cTn>
                                        <p:tgtEl>
                                          <p:spTgt spid="13"/>
                                        </p:tgtEl>
                                        <p:attrNameLst>
                                          <p:attrName>style.visibility</p:attrName>
                                        </p:attrNameLst>
                                      </p:cBhvr>
                                      <p:to>
                                        <p:strVal val="visible"/>
                                      </p:to>
                                    </p:set>
                                    <p:animEffect transition="in" filter="wipe(up)">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 grpId="0" animBg="1">
        <p:tmplLst>
          <p:tmpl>
            <p:tnLst>
              <p:par>
                <p:cTn presetID="12" presetClass="entr" presetSubtype="4"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Lst>
      </p:bldP>
      <p:bldP spid="5" grpId="0" animBg="1">
        <p:tmplLst>
          <p:tmpl>
            <p:tnLst>
              <p:par>
                <p:cTn presetID="12" presetClass="entr" presetSubtype="4"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p:tgtEl>
                          <p:spTgt spid="5"/>
                        </p:tgtEl>
                        <p:attrNameLst>
                          <p:attrName>ppt_y</p:attrName>
                        </p:attrNameLst>
                      </p:cBhvr>
                      <p:tavLst>
                        <p:tav tm="0">
                          <p:val>
                            <p:strVal val="#ppt_y+#ppt_h*1.125000"/>
                          </p:val>
                        </p:tav>
                        <p:tav tm="100000">
                          <p:val>
                            <p:strVal val="#ppt_y"/>
                          </p:val>
                        </p:tav>
                      </p:tavLst>
                    </p:anim>
                    <p:animEffect transition="in" filter="wipe(up)">
                      <p:cBhvr>
                        <p:cTn dur="500"/>
                        <p:tgtEl>
                          <p:spTgt spid="5"/>
                        </p:tgtEl>
                      </p:cBhvr>
                    </p:animEffect>
                  </p:childTnLst>
                </p:cTn>
              </p:par>
            </p:tnLst>
          </p:tmpl>
        </p:tmplLst>
      </p:bldP>
      <p:bldP spid="6" grpId="0" animBg="1">
        <p:tmplLst>
          <p:tmpl>
            <p:tnLst>
              <p:par>
                <p:cTn presetID="1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p:tgtEl>
                          <p:spTgt spid="6"/>
                        </p:tgtEl>
                        <p:attrNameLst>
                          <p:attrName>ppt_y</p:attrName>
                        </p:attrNameLst>
                      </p:cBhvr>
                      <p:tavLst>
                        <p:tav tm="0">
                          <p:val>
                            <p:strVal val="#ppt_y+#ppt_h*1.125000"/>
                          </p:val>
                        </p:tav>
                        <p:tav tm="100000">
                          <p:val>
                            <p:strVal val="#ppt_y"/>
                          </p:val>
                        </p:tav>
                      </p:tavLst>
                    </p:anim>
                    <p:animEffect transition="in" filter="wipe(up)">
                      <p:cBhvr>
                        <p:cTn dur="500"/>
                        <p:tgtEl>
                          <p:spTgt spid="6"/>
                        </p:tgtEl>
                      </p:cBhvr>
                    </p:animEffect>
                  </p:childTnLst>
                </p:cTn>
              </p:par>
            </p:tnLst>
          </p:tmpl>
        </p:tmplLst>
      </p:bldP>
      <p:bldP spid="7" grpId="0">
        <p:tmplLst>
          <p:tmpl>
            <p:tnLst>
              <p:par>
                <p:cTn presetID="22" presetClass="entr" presetSubtype="1"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up)">
                      <p:cBhvr>
                        <p:cTn dur="500"/>
                        <p:tgtEl>
                          <p:spTgt spid="7"/>
                        </p:tgtEl>
                      </p:cBhvr>
                    </p:animEffect>
                  </p:childTnLst>
                </p:cTn>
              </p:par>
            </p:tnLst>
          </p:tmpl>
        </p:tmplLst>
      </p:bldP>
      <p:bldP spid="8" grpId="0" animBg="1">
        <p:tmplLst>
          <p:tmpl>
            <p:tnLst>
              <p:par>
                <p:cTn presetID="16" presetClass="entr" presetSubtype="37" fill="hold" nodeType="withEffect">
                  <p:stCondLst>
                    <p:cond delay="150"/>
                  </p:stCondLst>
                  <p:childTnLst>
                    <p:set>
                      <p:cBhvr>
                        <p:cTn dur="1" fill="hold">
                          <p:stCondLst>
                            <p:cond delay="0"/>
                          </p:stCondLst>
                        </p:cTn>
                        <p:tgtEl>
                          <p:spTgt spid="8"/>
                        </p:tgtEl>
                        <p:attrNameLst>
                          <p:attrName>style.visibility</p:attrName>
                        </p:attrNameLst>
                      </p:cBhvr>
                      <p:to>
                        <p:strVal val="visible"/>
                      </p:to>
                    </p:set>
                    <p:animEffect transition="in" filter="barn(outVertical)">
                      <p:cBhvr>
                        <p:cTn dur="500"/>
                        <p:tgtEl>
                          <p:spTgt spid="8"/>
                        </p:tgtEl>
                      </p:cBhvr>
                    </p:animEffect>
                  </p:childTnLst>
                </p:cTn>
              </p:par>
            </p:tnLst>
          </p:tmpl>
        </p:tmplLst>
      </p:bldP>
      <p:bldP spid="9" grpId="0" build="p">
        <p:tmplLst>
          <p:tmpl lvl="1">
            <p:tnLst>
              <p:par>
                <p:cTn presetID="53" presetClass="entr" presetSubtype="16"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p:tmplLst>
          <p:tmpl>
            <p:tnLst>
              <p:par>
                <p:cTn presetID="22" presetClass="entr" presetSubtype="1"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wipe(up)">
                      <p:cBhvr>
                        <p:cTn dur="500"/>
                        <p:tgtEl>
                          <p:spTgt spid="10"/>
                        </p:tgtEl>
                      </p:cBhvr>
                    </p:animEffect>
                  </p:childTnLst>
                </p:cTn>
              </p:par>
            </p:tnLst>
          </p:tmpl>
        </p:tmplLst>
      </p:bldP>
      <p:bldP spid="11" grpId="0" animBg="1">
        <p:tmplLst>
          <p:tmpl>
            <p:tnLst>
              <p:par>
                <p:cTn presetID="16" presetClass="entr" presetSubtype="37"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barn(outVertical)">
                      <p:cBhvr>
                        <p:cTn dur="500"/>
                        <p:tgtEl>
                          <p:spTgt spid="11"/>
                        </p:tgtEl>
                      </p:cBhvr>
                    </p:animEffect>
                  </p:childTnLst>
                </p:cTn>
              </p:par>
            </p:tnLst>
          </p:tmpl>
        </p:tmplLst>
      </p:bldP>
      <p:bldP spid="12" grpId="0" build="p">
        <p:tmplLst>
          <p:tmpl lvl="1">
            <p:tnLst>
              <p:par>
                <p:cTn presetID="53" presetClass="entr" presetSubtype="16"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13" grpId="0">
        <p:tmplLst>
          <p:tmpl>
            <p:tnLst>
              <p:par>
                <p:cTn presetID="22" presetClass="entr" presetSubtype="1"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wipe(up)">
                      <p:cBhvr>
                        <p:cTn dur="500"/>
                        <p:tgtEl>
                          <p:spTgt spid="13"/>
                        </p:tgtEl>
                      </p:cBhvr>
                    </p:animEffect>
                  </p:childTnLst>
                </p:cTn>
              </p:par>
            </p:tnLst>
          </p:tmpl>
        </p:tmplLst>
      </p:bldP>
      <p:bldP spid="14" grpId="0" animBg="1">
        <p:tmplLst>
          <p:tmpl>
            <p:tnLst>
              <p:par>
                <p:cTn presetID="16" presetClass="entr" presetSubtype="37"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P spid="15" grpId="0" build="p">
        <p:tmplLst>
          <p:tmpl lvl="1">
            <p:tnLst>
              <p:par>
                <p:cTn presetID="53" presetClass="entr" presetSubtype="16"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Tijdslijn vier stappen">
    <p:spTree>
      <p:nvGrpSpPr>
        <p:cNvPr id="1" name=""/>
        <p:cNvGrpSpPr/>
        <p:nvPr/>
      </p:nvGrpSpPr>
      <p:grpSpPr>
        <a:xfrm>
          <a:off x="0" y="0"/>
          <a:ext cx="0" cy="0"/>
          <a:chOff x="0" y="0"/>
          <a:chExt cx="0" cy="0"/>
        </a:xfrm>
      </p:grpSpPr>
      <p:sp>
        <p:nvSpPr>
          <p:cNvPr id="4" name="Tijdelijke aanduiding voor tekst 27">
            <a:extLst>
              <a:ext uri="{FF2B5EF4-FFF2-40B4-BE49-F238E27FC236}">
                <a16:creationId xmlns:a16="http://schemas.microsoft.com/office/drawing/2014/main" id="{8505BE3F-BA2C-2DA8-D1D3-C6FB87352E0D}"/>
              </a:ext>
            </a:extLst>
          </p:cNvPr>
          <p:cNvSpPr>
            <a:spLocks noGrp="1"/>
          </p:cNvSpPr>
          <p:nvPr>
            <p:ph type="body" sz="quarter" idx="27"/>
          </p:nvPr>
        </p:nvSpPr>
        <p:spPr>
          <a:xfrm>
            <a:off x="5715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8" name="Tijdelijke aanduiding voor tekst 27">
            <a:extLst>
              <a:ext uri="{FF2B5EF4-FFF2-40B4-BE49-F238E27FC236}">
                <a16:creationId xmlns:a16="http://schemas.microsoft.com/office/drawing/2014/main" id="{64E16B84-D6AB-815A-1CB1-E1A9B9652D36}"/>
              </a:ext>
            </a:extLst>
          </p:cNvPr>
          <p:cNvSpPr>
            <a:spLocks noGrp="1"/>
          </p:cNvSpPr>
          <p:nvPr>
            <p:ph type="body" sz="quarter" idx="40"/>
          </p:nvPr>
        </p:nvSpPr>
        <p:spPr>
          <a:xfrm>
            <a:off x="35179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jdelijke aanduiding voor tekst 27">
            <a:extLst>
              <a:ext uri="{FF2B5EF4-FFF2-40B4-BE49-F238E27FC236}">
                <a16:creationId xmlns:a16="http://schemas.microsoft.com/office/drawing/2014/main" id="{2D207637-6765-13FC-DD27-30608BECFD38}"/>
              </a:ext>
            </a:extLst>
          </p:cNvPr>
          <p:cNvSpPr>
            <a:spLocks noGrp="1"/>
          </p:cNvSpPr>
          <p:nvPr>
            <p:ph type="body" sz="quarter" idx="44"/>
          </p:nvPr>
        </p:nvSpPr>
        <p:spPr>
          <a:xfrm>
            <a:off x="64643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E89E0A7A-CA45-7211-C853-5495B5A6630C}"/>
              </a:ext>
            </a:extLst>
          </p:cNvPr>
          <p:cNvSpPr>
            <a:spLocks noGrp="1"/>
          </p:cNvSpPr>
          <p:nvPr>
            <p:ph type="body" sz="quarter" idx="48"/>
          </p:nvPr>
        </p:nvSpPr>
        <p:spPr>
          <a:xfrm>
            <a:off x="94107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57150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6">
            <a:extLst>
              <a:ext uri="{FF2B5EF4-FFF2-40B4-BE49-F238E27FC236}">
                <a16:creationId xmlns:a16="http://schemas.microsoft.com/office/drawing/2014/main" id="{0B92127A-09FC-D7F4-49F9-966BD4038A93}"/>
              </a:ext>
            </a:extLst>
          </p:cNvPr>
          <p:cNvSpPr>
            <a:spLocks noGrp="1"/>
          </p:cNvSpPr>
          <p:nvPr>
            <p:ph type="body" sz="quarter" idx="18"/>
          </p:nvPr>
        </p:nvSpPr>
        <p:spPr>
          <a:xfrm>
            <a:off x="638911"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6" name="Tijdelijke aanduiding voor tekst 9">
            <a:extLst>
              <a:ext uri="{FF2B5EF4-FFF2-40B4-BE49-F238E27FC236}">
                <a16:creationId xmlns:a16="http://schemas.microsoft.com/office/drawing/2014/main" id="{580B8107-8002-863E-1042-A1B5F3802925}"/>
              </a:ext>
            </a:extLst>
          </p:cNvPr>
          <p:cNvSpPr>
            <a:spLocks noGrp="1"/>
          </p:cNvSpPr>
          <p:nvPr>
            <p:ph type="body" sz="quarter" idx="23"/>
          </p:nvPr>
        </p:nvSpPr>
        <p:spPr>
          <a:xfrm rot="5400000">
            <a:off x="16584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7" name="Tijdelijke aanduiding voor tekst 6">
            <a:extLst>
              <a:ext uri="{FF2B5EF4-FFF2-40B4-BE49-F238E27FC236}">
                <a16:creationId xmlns:a16="http://schemas.microsoft.com/office/drawing/2014/main" id="{683F882C-B4A3-FA63-28DF-1633B1173ADE}"/>
              </a:ext>
            </a:extLst>
          </p:cNvPr>
          <p:cNvSpPr>
            <a:spLocks noGrp="1"/>
          </p:cNvSpPr>
          <p:nvPr>
            <p:ph type="body" sz="quarter" idx="39" hasCustomPrompt="1"/>
          </p:nvPr>
        </p:nvSpPr>
        <p:spPr>
          <a:xfrm>
            <a:off x="864646"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9" name="Tijdelijke aanduiding voor tekst 6">
            <a:extLst>
              <a:ext uri="{FF2B5EF4-FFF2-40B4-BE49-F238E27FC236}">
                <a16:creationId xmlns:a16="http://schemas.microsoft.com/office/drawing/2014/main" id="{66C469CA-323B-6885-0182-4734EA46D30C}"/>
              </a:ext>
            </a:extLst>
          </p:cNvPr>
          <p:cNvSpPr>
            <a:spLocks noGrp="1"/>
          </p:cNvSpPr>
          <p:nvPr>
            <p:ph type="body" sz="quarter" idx="41"/>
          </p:nvPr>
        </p:nvSpPr>
        <p:spPr>
          <a:xfrm>
            <a:off x="3596265"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0" name="Tijdelijke aanduiding voor tekst 9">
            <a:extLst>
              <a:ext uri="{FF2B5EF4-FFF2-40B4-BE49-F238E27FC236}">
                <a16:creationId xmlns:a16="http://schemas.microsoft.com/office/drawing/2014/main" id="{A0E1AE86-4A29-1732-2D85-FDD29174C9BF}"/>
              </a:ext>
            </a:extLst>
          </p:cNvPr>
          <p:cNvSpPr>
            <a:spLocks noGrp="1"/>
          </p:cNvSpPr>
          <p:nvPr>
            <p:ph type="body" sz="quarter" idx="42"/>
          </p:nvPr>
        </p:nvSpPr>
        <p:spPr>
          <a:xfrm rot="5400000">
            <a:off x="4615754"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1" name="Tijdelijke aanduiding voor tekst 6">
            <a:extLst>
              <a:ext uri="{FF2B5EF4-FFF2-40B4-BE49-F238E27FC236}">
                <a16:creationId xmlns:a16="http://schemas.microsoft.com/office/drawing/2014/main" id="{8F754828-A9F5-7FE7-31BD-0CDF61708337}"/>
              </a:ext>
            </a:extLst>
          </p:cNvPr>
          <p:cNvSpPr>
            <a:spLocks noGrp="1"/>
          </p:cNvSpPr>
          <p:nvPr>
            <p:ph type="body" sz="quarter" idx="43" hasCustomPrompt="1"/>
          </p:nvPr>
        </p:nvSpPr>
        <p:spPr>
          <a:xfrm>
            <a:off x="3822000"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5" name="Tijdelijke aanduiding voor tekst 6">
            <a:extLst>
              <a:ext uri="{FF2B5EF4-FFF2-40B4-BE49-F238E27FC236}">
                <a16:creationId xmlns:a16="http://schemas.microsoft.com/office/drawing/2014/main" id="{D09A9B8C-FAA1-723F-BF1F-129B464C6AFB}"/>
              </a:ext>
            </a:extLst>
          </p:cNvPr>
          <p:cNvSpPr>
            <a:spLocks noGrp="1"/>
          </p:cNvSpPr>
          <p:nvPr>
            <p:ph type="body" sz="quarter" idx="45"/>
          </p:nvPr>
        </p:nvSpPr>
        <p:spPr>
          <a:xfrm>
            <a:off x="6530522"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6" name="Tijdelijke aanduiding voor tekst 9">
            <a:extLst>
              <a:ext uri="{FF2B5EF4-FFF2-40B4-BE49-F238E27FC236}">
                <a16:creationId xmlns:a16="http://schemas.microsoft.com/office/drawing/2014/main" id="{FFED58BD-4158-1EAA-FAE4-67F9C1A51E9C}"/>
              </a:ext>
            </a:extLst>
          </p:cNvPr>
          <p:cNvSpPr>
            <a:spLocks noGrp="1"/>
          </p:cNvSpPr>
          <p:nvPr>
            <p:ph type="body" sz="quarter" idx="46"/>
          </p:nvPr>
        </p:nvSpPr>
        <p:spPr>
          <a:xfrm rot="5400000">
            <a:off x="755001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jdelijke aanduiding voor tekst 6">
            <a:extLst>
              <a:ext uri="{FF2B5EF4-FFF2-40B4-BE49-F238E27FC236}">
                <a16:creationId xmlns:a16="http://schemas.microsoft.com/office/drawing/2014/main" id="{B42C7052-DF76-D58A-D484-0B141845A6B0}"/>
              </a:ext>
            </a:extLst>
          </p:cNvPr>
          <p:cNvSpPr>
            <a:spLocks noGrp="1"/>
          </p:cNvSpPr>
          <p:nvPr>
            <p:ph type="body" sz="quarter" idx="47" hasCustomPrompt="1"/>
          </p:nvPr>
        </p:nvSpPr>
        <p:spPr>
          <a:xfrm>
            <a:off x="6756257"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9" name="Tijdelijke aanduiding voor tekst 6">
            <a:extLst>
              <a:ext uri="{FF2B5EF4-FFF2-40B4-BE49-F238E27FC236}">
                <a16:creationId xmlns:a16="http://schemas.microsoft.com/office/drawing/2014/main" id="{60EFA3F1-B82F-E32D-0286-556BB5ECC64B}"/>
              </a:ext>
            </a:extLst>
          </p:cNvPr>
          <p:cNvSpPr>
            <a:spLocks noGrp="1"/>
          </p:cNvSpPr>
          <p:nvPr>
            <p:ph type="body" sz="quarter" idx="49"/>
          </p:nvPr>
        </p:nvSpPr>
        <p:spPr>
          <a:xfrm>
            <a:off x="9478111"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0" name="Tijdelijke aanduiding voor tekst 9">
            <a:extLst>
              <a:ext uri="{FF2B5EF4-FFF2-40B4-BE49-F238E27FC236}">
                <a16:creationId xmlns:a16="http://schemas.microsoft.com/office/drawing/2014/main" id="{35CB01B7-3AC4-4296-DE69-3CA12EFE157D}"/>
              </a:ext>
            </a:extLst>
          </p:cNvPr>
          <p:cNvSpPr>
            <a:spLocks noGrp="1"/>
          </p:cNvSpPr>
          <p:nvPr>
            <p:ph type="body" sz="quarter" idx="50"/>
          </p:nvPr>
        </p:nvSpPr>
        <p:spPr>
          <a:xfrm rot="5400000">
            <a:off x="104976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1" name="Tijdelijke aanduiding voor tekst 6">
            <a:extLst>
              <a:ext uri="{FF2B5EF4-FFF2-40B4-BE49-F238E27FC236}">
                <a16:creationId xmlns:a16="http://schemas.microsoft.com/office/drawing/2014/main" id="{18CF63BF-2E57-EACE-CEB0-F9DD37E407C9}"/>
              </a:ext>
            </a:extLst>
          </p:cNvPr>
          <p:cNvSpPr>
            <a:spLocks noGrp="1"/>
          </p:cNvSpPr>
          <p:nvPr>
            <p:ph type="body" sz="quarter" idx="51" hasCustomPrompt="1"/>
          </p:nvPr>
        </p:nvSpPr>
        <p:spPr>
          <a:xfrm>
            <a:off x="9703846"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 name="Tijdelijke aanduiding voor voettekst 1">
            <a:extLst>
              <a:ext uri="{FF2B5EF4-FFF2-40B4-BE49-F238E27FC236}">
                <a16:creationId xmlns:a16="http://schemas.microsoft.com/office/drawing/2014/main" id="{1A8819BA-F8F6-BEDA-7C85-4BCE74A9DD32}"/>
              </a:ext>
            </a:extLst>
          </p:cNvPr>
          <p:cNvSpPr>
            <a:spLocks noGrp="1"/>
          </p:cNvSpPr>
          <p:nvPr>
            <p:ph type="ftr" sz="quarter" idx="53"/>
          </p:nvPr>
        </p:nvSpPr>
        <p:spPr/>
        <p:txBody>
          <a:bodyPr/>
          <a:lstStyle/>
          <a:p>
            <a:endParaRPr lang="nl-BE" dirty="0"/>
          </a:p>
        </p:txBody>
      </p:sp>
      <p:sp>
        <p:nvSpPr>
          <p:cNvPr id="12" name="Tijdelijke aanduiding voor dianummer 11">
            <a:extLst>
              <a:ext uri="{FF2B5EF4-FFF2-40B4-BE49-F238E27FC236}">
                <a16:creationId xmlns:a16="http://schemas.microsoft.com/office/drawing/2014/main" id="{460F4E92-7A17-6893-111F-9213827AFAE4}"/>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13" name="Titel 12">
            <a:extLst>
              <a:ext uri="{FF2B5EF4-FFF2-40B4-BE49-F238E27FC236}">
                <a16:creationId xmlns:a16="http://schemas.microsoft.com/office/drawing/2014/main" id="{E9754553-C524-F7B1-9995-24BCA4EE8E54}"/>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a:p>
        </p:txBody>
      </p:sp>
    </p:spTree>
    <p:extLst>
      <p:ext uri="{BB962C8B-B14F-4D97-AF65-F5344CB8AC3E}">
        <p14:creationId xmlns:p14="http://schemas.microsoft.com/office/powerpoint/2010/main" val="30398056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par>
                          <p:cTn id="13" fill="hold">
                            <p:stCondLst>
                              <p:cond delay="750"/>
                            </p:stCondLst>
                            <p:childTnLst>
                              <p:par>
                                <p:cTn id="14" presetID="53" presetClass="entr" presetSubtype="16"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500"/>
                                        <p:tgtEl>
                                          <p:spTgt spid="6"/>
                                        </p:tgtEl>
                                      </p:cBhvr>
                                    </p:animEffect>
                                  </p:childTnLst>
                                </p:cTn>
                              </p:par>
                              <p:par>
                                <p:cTn id="22" presetID="22" presetClass="entr" presetSubtype="1" fill="hold" grpId="0" nodeType="withEffect">
                                  <p:stCondLst>
                                    <p:cond delay="30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p:cTn id="34"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1">
                                            <p:txEl>
                                              <p:pRg st="0" end="0"/>
                                            </p:txEl>
                                          </p:spTgt>
                                        </p:tgtEl>
                                      </p:cBhvr>
                                    </p:animEffect>
                                  </p:childTnLst>
                                </p:cTn>
                              </p:par>
                              <p:par>
                                <p:cTn id="37" presetID="16" presetClass="entr" presetSubtype="37" fill="hold" grpId="0" nodeType="withEffect">
                                  <p:stCondLst>
                                    <p:cond delay="250"/>
                                  </p:stCondLst>
                                  <p:childTnLst>
                                    <p:set>
                                      <p:cBhvr>
                                        <p:cTn id="38" dur="1" fill="hold">
                                          <p:stCondLst>
                                            <p:cond delay="0"/>
                                          </p:stCondLst>
                                        </p:cTn>
                                        <p:tgtEl>
                                          <p:spTgt spid="10"/>
                                        </p:tgtEl>
                                        <p:attrNameLst>
                                          <p:attrName>style.visibility</p:attrName>
                                        </p:attrNameLst>
                                      </p:cBhvr>
                                      <p:to>
                                        <p:strVal val="visible"/>
                                      </p:to>
                                    </p:set>
                                    <p:animEffect transition="in" filter="barn(outVertical)">
                                      <p:cBhvr>
                                        <p:cTn id="39" dur="500"/>
                                        <p:tgtEl>
                                          <p:spTgt spid="10"/>
                                        </p:tgtEl>
                                      </p:cBhvr>
                                    </p:animEffect>
                                  </p:childTnLst>
                                </p:cTn>
                              </p:par>
                              <p:par>
                                <p:cTn id="40" presetID="22" presetClass="entr" presetSubtype="1"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 calcmode="lin" valueType="num">
                                      <p:cBhvr>
                                        <p:cTn id="52"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17">
                                            <p:txEl>
                                              <p:pRg st="0" end="0"/>
                                            </p:txEl>
                                          </p:spTgt>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6"/>
                                        </p:tgtEl>
                                        <p:attrNameLst>
                                          <p:attrName>style.visibility</p:attrName>
                                        </p:attrNameLst>
                                      </p:cBhvr>
                                      <p:to>
                                        <p:strVal val="visible"/>
                                      </p:to>
                                    </p:set>
                                    <p:animEffect transition="in" filter="barn(outVertical)">
                                      <p:cBhvr>
                                        <p:cTn id="57" dur="500"/>
                                        <p:tgtEl>
                                          <p:spTgt spid="16"/>
                                        </p:tgtEl>
                                      </p:cBhvr>
                                    </p:animEffect>
                                  </p:childTnLst>
                                </p:cTn>
                              </p:par>
                              <p:par>
                                <p:cTn id="58" presetID="22" presetClass="entr" presetSubtype="1" fill="hold" grpId="0" nodeType="withEffect">
                                  <p:stCondLst>
                                    <p:cond delay="30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p:tgtEl>
                                          <p:spTgt spid="18"/>
                                        </p:tgtEl>
                                        <p:attrNameLst>
                                          <p:attrName>ppt_y</p:attrName>
                                        </p:attrNameLst>
                                      </p:cBhvr>
                                      <p:tavLst>
                                        <p:tav tm="0">
                                          <p:val>
                                            <p:strVal val="#ppt_y+#ppt_h*1.125000"/>
                                          </p:val>
                                        </p:tav>
                                        <p:tav tm="100000">
                                          <p:val>
                                            <p:strVal val="#ppt_y"/>
                                          </p:val>
                                        </p:tav>
                                      </p:tavLst>
                                    </p:anim>
                                    <p:animEffect transition="in" filter="wipe(up)">
                                      <p:cBhvr>
                                        <p:cTn id="66" dur="500"/>
                                        <p:tgtEl>
                                          <p:spTgt spid="18"/>
                                        </p:tgtEl>
                                      </p:cBhvr>
                                    </p:animEffect>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 calcmode="lin" valueType="num">
                                      <p:cBhvr>
                                        <p:cTn id="70"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1">
                                            <p:txEl>
                                              <p:pRg st="0" end="0"/>
                                            </p:txEl>
                                          </p:spTgt>
                                        </p:tgtEl>
                                      </p:cBhvr>
                                    </p:animEffect>
                                  </p:childTnLst>
                                </p:cTn>
                              </p:par>
                              <p:par>
                                <p:cTn id="73" presetID="16" presetClass="entr" presetSubtype="37" fill="hold" grpId="0" nodeType="withEffect">
                                  <p:stCondLst>
                                    <p:cond delay="150"/>
                                  </p:stCondLst>
                                  <p:childTnLst>
                                    <p:set>
                                      <p:cBhvr>
                                        <p:cTn id="74" dur="1" fill="hold">
                                          <p:stCondLst>
                                            <p:cond delay="0"/>
                                          </p:stCondLst>
                                        </p:cTn>
                                        <p:tgtEl>
                                          <p:spTgt spid="20"/>
                                        </p:tgtEl>
                                        <p:attrNameLst>
                                          <p:attrName>style.visibility</p:attrName>
                                        </p:attrNameLst>
                                      </p:cBhvr>
                                      <p:to>
                                        <p:strVal val="visible"/>
                                      </p:to>
                                    </p:set>
                                    <p:animEffect transition="in" filter="barn(outVertical)">
                                      <p:cBhvr>
                                        <p:cTn id="75" dur="500"/>
                                        <p:tgtEl>
                                          <p:spTgt spid="20"/>
                                        </p:tgtEl>
                                      </p:cBhvr>
                                    </p:animEffect>
                                  </p:childTnLst>
                                </p:cTn>
                              </p:par>
                              <p:par>
                                <p:cTn id="76" presetID="22" presetClass="entr" presetSubtype="1" fill="hold" grpId="0" nodeType="withEffect">
                                  <p:stCondLst>
                                    <p:cond delay="300"/>
                                  </p:stCondLst>
                                  <p:childTnLst>
                                    <p:set>
                                      <p:cBhvr>
                                        <p:cTn id="77" dur="1" fill="hold">
                                          <p:stCondLst>
                                            <p:cond delay="0"/>
                                          </p:stCondLst>
                                        </p:cTn>
                                        <p:tgtEl>
                                          <p:spTgt spid="19"/>
                                        </p:tgtEl>
                                        <p:attrNameLst>
                                          <p:attrName>style.visibility</p:attrName>
                                        </p:attrNameLst>
                                      </p:cBhvr>
                                      <p:to>
                                        <p:strVal val="visible"/>
                                      </p:to>
                                    </p:set>
                                    <p:animEffect transition="in" filter="wipe(up)">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12" presetClass="entr" presetSubtype="4"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Lst>
      </p:bldP>
      <p:bldP spid="8" grpId="0" animBg="1">
        <p:tmplLst>
          <p:tmpl>
            <p:tnLst>
              <p:par>
                <p:cTn presetID="12" presetClass="entr" presetSubtype="4"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p:tgtEl>
                          <p:spTgt spid="8"/>
                        </p:tgtEl>
                        <p:attrNameLst>
                          <p:attrName>ppt_y</p:attrName>
                        </p:attrNameLst>
                      </p:cBhvr>
                      <p:tavLst>
                        <p:tav tm="0">
                          <p:val>
                            <p:strVal val="#ppt_y+#ppt_h*1.125000"/>
                          </p:val>
                        </p:tav>
                        <p:tav tm="100000">
                          <p:val>
                            <p:strVal val="#ppt_y"/>
                          </p:val>
                        </p:tav>
                      </p:tavLst>
                    </p:anim>
                    <p:animEffect transition="in" filter="wipe(up)">
                      <p:cBhvr>
                        <p:cTn dur="500"/>
                        <p:tgtEl>
                          <p:spTgt spid="8"/>
                        </p:tgtEl>
                      </p:cBhvr>
                    </p:animEffect>
                  </p:childTnLst>
                </p:cTn>
              </p:par>
            </p:tnLst>
          </p:tmpl>
        </p:tmplLst>
      </p:bldP>
      <p:bldP spid="14" grpId="0" animBg="1">
        <p:tmplLst>
          <p:tmpl>
            <p:tnLst>
              <p:par>
                <p:cTn presetID="12" presetClass="entr" presetSubtype="4"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p:tgtEl>
                          <p:spTgt spid="14"/>
                        </p:tgtEl>
                        <p:attrNameLst>
                          <p:attrName>ppt_y</p:attrName>
                        </p:attrNameLst>
                      </p:cBhvr>
                      <p:tavLst>
                        <p:tav tm="0">
                          <p:val>
                            <p:strVal val="#ppt_y+#ppt_h*1.125000"/>
                          </p:val>
                        </p:tav>
                        <p:tav tm="100000">
                          <p:val>
                            <p:strVal val="#ppt_y"/>
                          </p:val>
                        </p:tav>
                      </p:tavLst>
                    </p:anim>
                    <p:animEffect transition="in" filter="wipe(up)">
                      <p:cBhvr>
                        <p:cTn dur="500"/>
                        <p:tgtEl>
                          <p:spTgt spid="14"/>
                        </p:tgtEl>
                      </p:cBhvr>
                    </p:animEffect>
                  </p:childTnLst>
                </p:cTn>
              </p:par>
            </p:tnLst>
          </p:tmpl>
        </p:tmplLst>
      </p:bldP>
      <p:bldP spid="18" grpId="0" animBg="1">
        <p:tmplLst>
          <p:tmpl>
            <p:tnLst>
              <p:par>
                <p:cTn presetID="12" presetClass="entr" presetSubtype="4"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2" presetClass="entr" presetSubtype="1" fill="hold" nodeType="withEffect">
                  <p:stCondLst>
                    <p:cond delay="300"/>
                  </p:stCondLst>
                  <p:childTnLst>
                    <p:set>
                      <p:cBhvr>
                        <p:cTn dur="1" fill="hold">
                          <p:stCondLst>
                            <p:cond delay="0"/>
                          </p:stCondLst>
                        </p:cTn>
                        <p:tgtEl>
                          <p:spTgt spid="5"/>
                        </p:tgtEl>
                        <p:attrNameLst>
                          <p:attrName>style.visibility</p:attrName>
                        </p:attrNameLst>
                      </p:cBhvr>
                      <p:to>
                        <p:strVal val="visible"/>
                      </p:to>
                    </p:set>
                    <p:animEffect transition="in" filter="wipe(up)">
                      <p:cBhvr>
                        <p:cTn dur="500"/>
                        <p:tgtEl>
                          <p:spTgt spid="5"/>
                        </p:tgtEl>
                      </p:cBhvr>
                    </p:animEffect>
                  </p:childTnLst>
                </p:cTn>
              </p:par>
            </p:tnLst>
          </p:tmpl>
        </p:tmplLst>
      </p:bldP>
      <p:bldP spid="6" grpId="0" animBg="1">
        <p:tmplLst>
          <p:tmpl>
            <p:tnLst>
              <p:par>
                <p:cTn presetID="16" presetClass="entr" presetSubtype="37" fill="hold" nodeType="withEffect">
                  <p:stCondLst>
                    <p:cond delay="15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7" grpId="0" build="p">
        <p:tmplLst>
          <p:tmpl lvl="1">
            <p:tnLst>
              <p:par>
                <p:cTn presetID="53" presetClass="entr" presetSubtype="16"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fltVal val="0"/>
                          </p:val>
                        </p:tav>
                        <p:tav tm="100000">
                          <p:val>
                            <p:strVal val="#ppt_w"/>
                          </p:val>
                        </p:tav>
                      </p:tavLst>
                    </p:anim>
                    <p:anim calcmode="lin" valueType="num">
                      <p:cBhvr>
                        <p:cTn dur="500" fill="hold"/>
                        <p:tgtEl>
                          <p:spTgt spid="7"/>
                        </p:tgtEl>
                        <p:attrNameLst>
                          <p:attrName>ppt_h</p:attrName>
                        </p:attrNameLst>
                      </p:cBhvr>
                      <p:tavLst>
                        <p:tav tm="0">
                          <p:val>
                            <p:fltVal val="0"/>
                          </p:val>
                        </p:tav>
                        <p:tav tm="100000">
                          <p:val>
                            <p:strVal val="#ppt_h"/>
                          </p:val>
                        </p:tav>
                      </p:tavLst>
                    </p:anim>
                    <p:animEffect transition="in" filter="fade">
                      <p:cBhvr>
                        <p:cTn dur="500"/>
                        <p:tgtEl>
                          <p:spTgt spid="7"/>
                        </p:tgtEl>
                      </p:cBhvr>
                    </p:animEffect>
                  </p:childTnLst>
                </p:cTn>
              </p:par>
            </p:tnLst>
          </p:tmpl>
        </p:tmplLst>
      </p:bldP>
      <p:bldP spid="9" grpId="0">
        <p:tmplLst>
          <p:tmpl>
            <p:tnLst>
              <p:par>
                <p:cTn presetID="22" presetClass="entr" presetSubtype="1"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P spid="10" grpId="0" animBg="1">
        <p:tmplLst>
          <p:tmpl>
            <p:tnLst>
              <p:par>
                <p:cTn presetID="16" presetClass="entr" presetSubtype="37"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barn(outVertical)">
                      <p:cBhvr>
                        <p:cTn dur="500"/>
                        <p:tgtEl>
                          <p:spTgt spid="10"/>
                        </p:tgtEl>
                      </p:cBhvr>
                    </p:animEffect>
                  </p:childTnLst>
                </p:cTn>
              </p:par>
            </p:tnLst>
          </p:tmpl>
        </p:tmplLst>
      </p:bldP>
      <p:bldP spid="11" grpId="0" build="p">
        <p:tmplLst>
          <p:tmpl lvl="1">
            <p:tnLst>
              <p:par>
                <p:cTn presetID="53" presetClass="entr" presetSubtype="16"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5" grpId="0">
        <p:tmplLst>
          <p:tmpl>
            <p:tnLst>
              <p:par>
                <p:cTn presetID="22" presetClass="entr" presetSubtype="1" fill="hold" nodeType="withEffect">
                  <p:stCondLst>
                    <p:cond delay="300"/>
                  </p:st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Lst>
      </p:bldP>
      <p:bldP spid="16" grpId="0" animBg="1">
        <p:tmplLst>
          <p:tmpl>
            <p:tnLst>
              <p:par>
                <p:cTn presetID="16" presetClass="entr" presetSubtype="37" fill="hold" nodeType="withEffect">
                  <p:stCondLst>
                    <p:cond delay="150"/>
                  </p:stCondLst>
                  <p:childTnLst>
                    <p:set>
                      <p:cBhvr>
                        <p:cTn dur="1" fill="hold">
                          <p:stCondLst>
                            <p:cond delay="0"/>
                          </p:stCondLst>
                        </p:cTn>
                        <p:tgtEl>
                          <p:spTgt spid="16"/>
                        </p:tgtEl>
                        <p:attrNameLst>
                          <p:attrName>style.visibility</p:attrName>
                        </p:attrNameLst>
                      </p:cBhvr>
                      <p:to>
                        <p:strVal val="visible"/>
                      </p:to>
                    </p:set>
                    <p:animEffect transition="in" filter="barn(outVertical)">
                      <p:cBhvr>
                        <p:cTn dur="500"/>
                        <p:tgtEl>
                          <p:spTgt spid="16"/>
                        </p:tgtEl>
                      </p:cBhvr>
                    </p:animEffect>
                  </p:childTnLst>
                </p:cTn>
              </p:par>
            </p:tnLst>
          </p:tmpl>
        </p:tmplLst>
      </p:bldP>
      <p:bldP spid="17" grpId="0" build="p">
        <p:tmplLst>
          <p:tmpl lvl="1">
            <p:tnLst>
              <p:par>
                <p:cTn presetID="53" presetClass="entr" presetSubtype="16"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500" fill="hold"/>
                        <p:tgtEl>
                          <p:spTgt spid="17"/>
                        </p:tgtEl>
                        <p:attrNameLst>
                          <p:attrName>ppt_w</p:attrName>
                        </p:attrNameLst>
                      </p:cBhvr>
                      <p:tavLst>
                        <p:tav tm="0">
                          <p:val>
                            <p:fltVal val="0"/>
                          </p:val>
                        </p:tav>
                        <p:tav tm="100000">
                          <p:val>
                            <p:strVal val="#ppt_w"/>
                          </p:val>
                        </p:tav>
                      </p:tavLst>
                    </p:anim>
                    <p:anim calcmode="lin" valueType="num">
                      <p:cBhvr>
                        <p:cTn dur="500" fill="hold"/>
                        <p:tgtEl>
                          <p:spTgt spid="17"/>
                        </p:tgtEl>
                        <p:attrNameLst>
                          <p:attrName>ppt_h</p:attrName>
                        </p:attrNameLst>
                      </p:cBhvr>
                      <p:tavLst>
                        <p:tav tm="0">
                          <p:val>
                            <p:fltVal val="0"/>
                          </p:val>
                        </p:tav>
                        <p:tav tm="100000">
                          <p:val>
                            <p:strVal val="#ppt_h"/>
                          </p:val>
                        </p:tav>
                      </p:tavLst>
                    </p:anim>
                    <p:animEffect transition="in" filter="fade">
                      <p:cBhvr>
                        <p:cTn dur="500"/>
                        <p:tgtEl>
                          <p:spTgt spid="17"/>
                        </p:tgtEl>
                      </p:cBhvr>
                    </p:animEffect>
                  </p:childTnLst>
                </p:cTn>
              </p:par>
            </p:tnLst>
          </p:tmpl>
        </p:tmplLst>
      </p:bldP>
      <p:bldP spid="19" grpId="0">
        <p:tmplLst>
          <p:tmpl>
            <p:tnLst>
              <p:par>
                <p:cTn presetID="22" presetClass="entr" presetSubtype="1"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wipe(up)">
                      <p:cBhvr>
                        <p:cTn dur="500"/>
                        <p:tgtEl>
                          <p:spTgt spid="19"/>
                        </p:tgtEl>
                      </p:cBhvr>
                    </p:animEffect>
                  </p:childTnLst>
                </p:cTn>
              </p:par>
            </p:tnLst>
          </p:tmpl>
        </p:tmplLst>
      </p:bldP>
      <p:bldP spid="20" grpId="0" animBg="1">
        <p:tmplLst>
          <p:tmpl>
            <p:tnLst>
              <p:par>
                <p:cTn presetID="16" presetClass="entr" presetSubtype="37" fill="hold" nodeType="withEffect">
                  <p:stCondLst>
                    <p:cond delay="150"/>
                  </p:stCondLst>
                  <p:childTnLst>
                    <p:set>
                      <p:cBhvr>
                        <p:cTn dur="1" fill="hold">
                          <p:stCondLst>
                            <p:cond delay="0"/>
                          </p:stCondLst>
                        </p:cTn>
                        <p:tgtEl>
                          <p:spTgt spid="20"/>
                        </p:tgtEl>
                        <p:attrNameLst>
                          <p:attrName>style.visibility</p:attrName>
                        </p:attrNameLst>
                      </p:cBhvr>
                      <p:to>
                        <p:strVal val="visible"/>
                      </p:to>
                    </p:set>
                    <p:animEffect transition="in" filter="barn(outVertical)">
                      <p:cBhvr>
                        <p:cTn dur="500"/>
                        <p:tgtEl>
                          <p:spTgt spid="20"/>
                        </p:tgtEl>
                      </p:cBhvr>
                    </p:animEffect>
                  </p:childTnLst>
                </p:cTn>
              </p:par>
            </p:tnLst>
          </p:tmpl>
        </p:tmplLst>
      </p:bldP>
      <p:bldP spid="21" grpId="0" build="p">
        <p:tmplLst>
          <p:tmpl lvl="1">
            <p:tnLst>
              <p:par>
                <p:cTn presetID="53" presetClass="entr" presetSubtype="16"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Tijdslijn uitbereiding met vier stappen">
    <p:spTree>
      <p:nvGrpSpPr>
        <p:cNvPr id="1" name=""/>
        <p:cNvGrpSpPr/>
        <p:nvPr/>
      </p:nvGrpSpPr>
      <p:grpSpPr>
        <a:xfrm>
          <a:off x="0" y="0"/>
          <a:ext cx="0" cy="0"/>
          <a:chOff x="0" y="0"/>
          <a:chExt cx="0" cy="0"/>
        </a:xfrm>
      </p:grpSpPr>
      <p:sp>
        <p:nvSpPr>
          <p:cNvPr id="26" name="Tijdelijke aanduiding voor tekst 27">
            <a:extLst>
              <a:ext uri="{FF2B5EF4-FFF2-40B4-BE49-F238E27FC236}">
                <a16:creationId xmlns:a16="http://schemas.microsoft.com/office/drawing/2014/main" id="{BE2F3F91-B042-CA5D-C096-D8F8CE360FB6}"/>
              </a:ext>
            </a:extLst>
          </p:cNvPr>
          <p:cNvSpPr>
            <a:spLocks noGrp="1"/>
          </p:cNvSpPr>
          <p:nvPr>
            <p:ph type="body" sz="quarter" idx="27"/>
          </p:nvPr>
        </p:nvSpPr>
        <p:spPr>
          <a:xfrm>
            <a:off x="5715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7" name="Tijdelijke aanduiding voor tekst 27">
            <a:extLst>
              <a:ext uri="{FF2B5EF4-FFF2-40B4-BE49-F238E27FC236}">
                <a16:creationId xmlns:a16="http://schemas.microsoft.com/office/drawing/2014/main" id="{F143F04E-0FD4-D9E5-1CB1-F7ECD6CC92B0}"/>
              </a:ext>
            </a:extLst>
          </p:cNvPr>
          <p:cNvSpPr>
            <a:spLocks noGrp="1"/>
          </p:cNvSpPr>
          <p:nvPr>
            <p:ph type="body" sz="quarter" idx="40"/>
          </p:nvPr>
        </p:nvSpPr>
        <p:spPr>
          <a:xfrm>
            <a:off x="35179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8" name="Tijdelijke aanduiding voor tekst 27">
            <a:extLst>
              <a:ext uri="{FF2B5EF4-FFF2-40B4-BE49-F238E27FC236}">
                <a16:creationId xmlns:a16="http://schemas.microsoft.com/office/drawing/2014/main" id="{C9FD0DBD-3179-09D6-7F33-C9D94B252EED}"/>
              </a:ext>
            </a:extLst>
          </p:cNvPr>
          <p:cNvSpPr>
            <a:spLocks noGrp="1"/>
          </p:cNvSpPr>
          <p:nvPr>
            <p:ph type="body" sz="quarter" idx="44"/>
          </p:nvPr>
        </p:nvSpPr>
        <p:spPr>
          <a:xfrm>
            <a:off x="64643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9" name="Tijdelijke aanduiding voor tekst 27">
            <a:extLst>
              <a:ext uri="{FF2B5EF4-FFF2-40B4-BE49-F238E27FC236}">
                <a16:creationId xmlns:a16="http://schemas.microsoft.com/office/drawing/2014/main" id="{C4F74207-7131-8B51-EC15-F1B283D971DA}"/>
              </a:ext>
            </a:extLst>
          </p:cNvPr>
          <p:cNvSpPr>
            <a:spLocks noGrp="1"/>
          </p:cNvSpPr>
          <p:nvPr>
            <p:ph type="body" sz="quarter" idx="48"/>
          </p:nvPr>
        </p:nvSpPr>
        <p:spPr>
          <a:xfrm>
            <a:off x="94107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0" name="Tijdelijke aanduiding voor tekst 6">
            <a:extLst>
              <a:ext uri="{FF2B5EF4-FFF2-40B4-BE49-F238E27FC236}">
                <a16:creationId xmlns:a16="http://schemas.microsoft.com/office/drawing/2014/main" id="{40CFF095-7A90-17DF-6F0D-7C6A7E3998C0}"/>
              </a:ext>
            </a:extLst>
          </p:cNvPr>
          <p:cNvSpPr>
            <a:spLocks noGrp="1"/>
          </p:cNvSpPr>
          <p:nvPr>
            <p:ph type="body" sz="quarter" idx="18"/>
          </p:nvPr>
        </p:nvSpPr>
        <p:spPr>
          <a:xfrm>
            <a:off x="638911"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1" name="Tijdelijke aanduiding voor tekst 9">
            <a:extLst>
              <a:ext uri="{FF2B5EF4-FFF2-40B4-BE49-F238E27FC236}">
                <a16:creationId xmlns:a16="http://schemas.microsoft.com/office/drawing/2014/main" id="{47E72EBB-B18C-6B35-7542-609818C48956}"/>
              </a:ext>
            </a:extLst>
          </p:cNvPr>
          <p:cNvSpPr>
            <a:spLocks noGrp="1"/>
          </p:cNvSpPr>
          <p:nvPr>
            <p:ph type="body" sz="quarter" idx="23"/>
          </p:nvPr>
        </p:nvSpPr>
        <p:spPr>
          <a:xfrm rot="5400000">
            <a:off x="16584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2" name="Tijdelijke aanduiding voor tekst 6">
            <a:extLst>
              <a:ext uri="{FF2B5EF4-FFF2-40B4-BE49-F238E27FC236}">
                <a16:creationId xmlns:a16="http://schemas.microsoft.com/office/drawing/2014/main" id="{80D3EE89-306F-062C-15BE-616580A35DEE}"/>
              </a:ext>
            </a:extLst>
          </p:cNvPr>
          <p:cNvSpPr>
            <a:spLocks noGrp="1"/>
          </p:cNvSpPr>
          <p:nvPr>
            <p:ph type="body" sz="quarter" idx="39" hasCustomPrompt="1"/>
          </p:nvPr>
        </p:nvSpPr>
        <p:spPr>
          <a:xfrm>
            <a:off x="864646"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3" name="Tijdelijke aanduiding voor tekst 6">
            <a:extLst>
              <a:ext uri="{FF2B5EF4-FFF2-40B4-BE49-F238E27FC236}">
                <a16:creationId xmlns:a16="http://schemas.microsoft.com/office/drawing/2014/main" id="{F75EB01D-D4F3-86D6-14FB-EC184CD1CD39}"/>
              </a:ext>
            </a:extLst>
          </p:cNvPr>
          <p:cNvSpPr>
            <a:spLocks noGrp="1"/>
          </p:cNvSpPr>
          <p:nvPr>
            <p:ph type="body" sz="quarter" idx="41"/>
          </p:nvPr>
        </p:nvSpPr>
        <p:spPr>
          <a:xfrm>
            <a:off x="3596265"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4" name="Tijdelijke aanduiding voor tekst 9">
            <a:extLst>
              <a:ext uri="{FF2B5EF4-FFF2-40B4-BE49-F238E27FC236}">
                <a16:creationId xmlns:a16="http://schemas.microsoft.com/office/drawing/2014/main" id="{4C4D3DD2-CBC3-3676-E2E1-D3DB7F6006D2}"/>
              </a:ext>
            </a:extLst>
          </p:cNvPr>
          <p:cNvSpPr>
            <a:spLocks noGrp="1"/>
          </p:cNvSpPr>
          <p:nvPr>
            <p:ph type="body" sz="quarter" idx="42"/>
          </p:nvPr>
        </p:nvSpPr>
        <p:spPr>
          <a:xfrm rot="5400000">
            <a:off x="4615754"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5" name="Tijdelijke aanduiding voor tekst 6">
            <a:extLst>
              <a:ext uri="{FF2B5EF4-FFF2-40B4-BE49-F238E27FC236}">
                <a16:creationId xmlns:a16="http://schemas.microsoft.com/office/drawing/2014/main" id="{9E48EF19-B696-D265-4E24-AC624E984A7A}"/>
              </a:ext>
            </a:extLst>
          </p:cNvPr>
          <p:cNvSpPr>
            <a:spLocks noGrp="1"/>
          </p:cNvSpPr>
          <p:nvPr>
            <p:ph type="body" sz="quarter" idx="43" hasCustomPrompt="1"/>
          </p:nvPr>
        </p:nvSpPr>
        <p:spPr>
          <a:xfrm>
            <a:off x="3822000"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6" name="Tijdelijke aanduiding voor tekst 6">
            <a:extLst>
              <a:ext uri="{FF2B5EF4-FFF2-40B4-BE49-F238E27FC236}">
                <a16:creationId xmlns:a16="http://schemas.microsoft.com/office/drawing/2014/main" id="{584B13F5-FDA4-02EC-C280-9579A19CB1A7}"/>
              </a:ext>
            </a:extLst>
          </p:cNvPr>
          <p:cNvSpPr>
            <a:spLocks noGrp="1"/>
          </p:cNvSpPr>
          <p:nvPr>
            <p:ph type="body" sz="quarter" idx="45"/>
          </p:nvPr>
        </p:nvSpPr>
        <p:spPr>
          <a:xfrm>
            <a:off x="6530522"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7" name="Tijdelijke aanduiding voor tekst 9">
            <a:extLst>
              <a:ext uri="{FF2B5EF4-FFF2-40B4-BE49-F238E27FC236}">
                <a16:creationId xmlns:a16="http://schemas.microsoft.com/office/drawing/2014/main" id="{B0AD04E3-2273-5412-167D-94543A23D148}"/>
              </a:ext>
            </a:extLst>
          </p:cNvPr>
          <p:cNvSpPr>
            <a:spLocks noGrp="1"/>
          </p:cNvSpPr>
          <p:nvPr>
            <p:ph type="body" sz="quarter" idx="46"/>
          </p:nvPr>
        </p:nvSpPr>
        <p:spPr>
          <a:xfrm rot="5400000">
            <a:off x="755001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8" name="Tijdelijke aanduiding voor tekst 6">
            <a:extLst>
              <a:ext uri="{FF2B5EF4-FFF2-40B4-BE49-F238E27FC236}">
                <a16:creationId xmlns:a16="http://schemas.microsoft.com/office/drawing/2014/main" id="{50B17BB9-9083-AEF2-7701-DFAFE2A473BC}"/>
              </a:ext>
            </a:extLst>
          </p:cNvPr>
          <p:cNvSpPr>
            <a:spLocks noGrp="1"/>
          </p:cNvSpPr>
          <p:nvPr>
            <p:ph type="body" sz="quarter" idx="47" hasCustomPrompt="1"/>
          </p:nvPr>
        </p:nvSpPr>
        <p:spPr>
          <a:xfrm>
            <a:off x="6756257"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9" name="Tijdelijke aanduiding voor tekst 6">
            <a:extLst>
              <a:ext uri="{FF2B5EF4-FFF2-40B4-BE49-F238E27FC236}">
                <a16:creationId xmlns:a16="http://schemas.microsoft.com/office/drawing/2014/main" id="{50C7212E-4FE9-56EE-4AB0-B2444D39AE8D}"/>
              </a:ext>
            </a:extLst>
          </p:cNvPr>
          <p:cNvSpPr>
            <a:spLocks noGrp="1"/>
          </p:cNvSpPr>
          <p:nvPr>
            <p:ph type="body" sz="quarter" idx="49"/>
          </p:nvPr>
        </p:nvSpPr>
        <p:spPr>
          <a:xfrm>
            <a:off x="9478111"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40" name="Tijdelijke aanduiding voor tekst 9">
            <a:extLst>
              <a:ext uri="{FF2B5EF4-FFF2-40B4-BE49-F238E27FC236}">
                <a16:creationId xmlns:a16="http://schemas.microsoft.com/office/drawing/2014/main" id="{882677CA-8AC1-848B-3A25-1DCB9D08D465}"/>
              </a:ext>
            </a:extLst>
          </p:cNvPr>
          <p:cNvSpPr>
            <a:spLocks noGrp="1"/>
          </p:cNvSpPr>
          <p:nvPr>
            <p:ph type="body" sz="quarter" idx="50"/>
          </p:nvPr>
        </p:nvSpPr>
        <p:spPr>
          <a:xfrm rot="5400000">
            <a:off x="104976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1" name="Tijdelijke aanduiding voor tekst 6">
            <a:extLst>
              <a:ext uri="{FF2B5EF4-FFF2-40B4-BE49-F238E27FC236}">
                <a16:creationId xmlns:a16="http://schemas.microsoft.com/office/drawing/2014/main" id="{CC66327E-BB15-A55B-9986-3641E1E2618F}"/>
              </a:ext>
            </a:extLst>
          </p:cNvPr>
          <p:cNvSpPr>
            <a:spLocks noGrp="1"/>
          </p:cNvSpPr>
          <p:nvPr>
            <p:ph type="body" sz="quarter" idx="51" hasCustomPrompt="1"/>
          </p:nvPr>
        </p:nvSpPr>
        <p:spPr>
          <a:xfrm>
            <a:off x="9703846"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27">
            <a:extLst>
              <a:ext uri="{FF2B5EF4-FFF2-40B4-BE49-F238E27FC236}">
                <a16:creationId xmlns:a16="http://schemas.microsoft.com/office/drawing/2014/main" id="{0BF3A780-C77A-9912-B61D-8B0799E592A3}"/>
              </a:ext>
            </a:extLst>
          </p:cNvPr>
          <p:cNvSpPr>
            <a:spLocks noGrp="1"/>
          </p:cNvSpPr>
          <p:nvPr>
            <p:ph type="body" sz="quarter" idx="53"/>
          </p:nvPr>
        </p:nvSpPr>
        <p:spPr>
          <a:xfrm rot="5400000">
            <a:off x="11584501" y="5994378"/>
            <a:ext cx="431998" cy="360000"/>
          </a:xfrm>
          <a:prstGeom prst="triangle">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voettekst 1">
            <a:extLst>
              <a:ext uri="{FF2B5EF4-FFF2-40B4-BE49-F238E27FC236}">
                <a16:creationId xmlns:a16="http://schemas.microsoft.com/office/drawing/2014/main" id="{B455466C-0CFE-84AD-E9B7-7BC1AB923EF0}"/>
              </a:ext>
            </a:extLst>
          </p:cNvPr>
          <p:cNvSpPr>
            <a:spLocks noGrp="1"/>
          </p:cNvSpPr>
          <p:nvPr>
            <p:ph type="ftr" sz="quarter" idx="54"/>
          </p:nvPr>
        </p:nvSpPr>
        <p:spPr/>
        <p:txBody>
          <a:bodyPr/>
          <a:lstStyle/>
          <a:p>
            <a:endParaRPr lang="nl-BE" dirty="0"/>
          </a:p>
        </p:txBody>
      </p:sp>
      <p:sp>
        <p:nvSpPr>
          <p:cNvPr id="24" name="Tijdelijke aanduiding voor dianummer 23">
            <a:extLst>
              <a:ext uri="{FF2B5EF4-FFF2-40B4-BE49-F238E27FC236}">
                <a16:creationId xmlns:a16="http://schemas.microsoft.com/office/drawing/2014/main" id="{A201B9CA-8DEE-0B11-A1BC-7B4D9F4E18B9}"/>
              </a:ext>
            </a:extLst>
          </p:cNvPr>
          <p:cNvSpPr>
            <a:spLocks noGrp="1"/>
          </p:cNvSpPr>
          <p:nvPr>
            <p:ph type="sldNum" sz="quarter" idx="55"/>
          </p:nvPr>
        </p:nvSpPr>
        <p:spPr/>
        <p:txBody>
          <a:bodyPr/>
          <a:lstStyle/>
          <a:p>
            <a:fld id="{6008D383-A939-4037-8B54-952B3017155F}" type="slidenum">
              <a:rPr lang="nl-BE" smtClean="0"/>
              <a:pPr/>
              <a:t>‹nr.›</a:t>
            </a:fld>
            <a:endParaRPr lang="nl-BE" dirty="0"/>
          </a:p>
        </p:txBody>
      </p:sp>
      <p:sp>
        <p:nvSpPr>
          <p:cNvPr id="25" name="Titel 24">
            <a:extLst>
              <a:ext uri="{FF2B5EF4-FFF2-40B4-BE49-F238E27FC236}">
                <a16:creationId xmlns:a16="http://schemas.microsoft.com/office/drawing/2014/main" id="{5EACAEE0-3E4C-1F4C-7AC3-13371CFA8013}"/>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a:p>
        </p:txBody>
      </p:sp>
    </p:spTree>
    <p:extLst>
      <p:ext uri="{BB962C8B-B14F-4D97-AF65-F5344CB8AC3E}">
        <p14:creationId xmlns:p14="http://schemas.microsoft.com/office/powerpoint/2010/main" val="22514436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12" presetClass="entr" presetSubtype="4" fill="hold" grpId="0" nodeType="withEffect">
                                  <p:stCondLst>
                                    <p:cond delay="25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ppt_y</p:attrName>
                                        </p:attrNameLst>
                                      </p:cBhvr>
                                      <p:tavLst>
                                        <p:tav tm="0">
                                          <p:val>
                                            <p:strVal val="#ppt_y+#ppt_h*1.125000"/>
                                          </p:val>
                                        </p:tav>
                                        <p:tav tm="100000">
                                          <p:val>
                                            <p:strVal val="#ppt_y"/>
                                          </p:val>
                                        </p:tav>
                                      </p:tavLst>
                                    </p:anim>
                                    <p:animEffect transition="in" filter="wipe(up)">
                                      <p:cBhvr>
                                        <p:cTn id="16" dur="500"/>
                                        <p:tgtEl>
                                          <p:spTgt spid="26"/>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 calcmode="lin" valueType="num">
                                      <p:cBhvr>
                                        <p:cTn id="20"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32">
                                            <p:txEl>
                                              <p:pRg st="0" end="0"/>
                                            </p:txEl>
                                          </p:spTgt>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31"/>
                                        </p:tgtEl>
                                        <p:attrNameLst>
                                          <p:attrName>style.visibility</p:attrName>
                                        </p:attrNameLst>
                                      </p:cBhvr>
                                      <p:to>
                                        <p:strVal val="visible"/>
                                      </p:to>
                                    </p:set>
                                    <p:animEffect transition="in" filter="barn(outVertical)">
                                      <p:cBhvr>
                                        <p:cTn id="25" dur="500"/>
                                        <p:tgtEl>
                                          <p:spTgt spid="31"/>
                                        </p:tgtEl>
                                      </p:cBhvr>
                                    </p:animEffect>
                                  </p:childTnLst>
                                </p:cTn>
                              </p:par>
                              <p:par>
                                <p:cTn id="26" presetID="22" presetClass="entr" presetSubtype="1" fill="hold" grpId="0" nodeType="withEffect">
                                  <p:stCondLst>
                                    <p:cond delay="30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p:tgtEl>
                                          <p:spTgt spid="27"/>
                                        </p:tgtEl>
                                        <p:attrNameLst>
                                          <p:attrName>ppt_y</p:attrName>
                                        </p:attrNameLst>
                                      </p:cBhvr>
                                      <p:tavLst>
                                        <p:tav tm="0">
                                          <p:val>
                                            <p:strVal val="#ppt_y+#ppt_h*1.125000"/>
                                          </p:val>
                                        </p:tav>
                                        <p:tav tm="100000">
                                          <p:val>
                                            <p:strVal val="#ppt_y"/>
                                          </p:val>
                                        </p:tav>
                                      </p:tavLst>
                                    </p:anim>
                                    <p:animEffect transition="in" filter="wipe(up)">
                                      <p:cBhvr>
                                        <p:cTn id="34" dur="500"/>
                                        <p:tgtEl>
                                          <p:spTgt spid="27"/>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35">
                                            <p:txEl>
                                              <p:pRg st="0" end="0"/>
                                            </p:txEl>
                                          </p:spTgt>
                                        </p:tgtEl>
                                        <p:attrNameLst>
                                          <p:attrName>style.visibility</p:attrName>
                                        </p:attrNameLst>
                                      </p:cBhvr>
                                      <p:to>
                                        <p:strVal val="visible"/>
                                      </p:to>
                                    </p:set>
                                    <p:anim calcmode="lin" valueType="num">
                                      <p:cBhvr>
                                        <p:cTn id="38"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35">
                                            <p:txEl>
                                              <p:pRg st="0" end="0"/>
                                            </p:txEl>
                                          </p:spTgt>
                                        </p:tgtEl>
                                      </p:cBhvr>
                                    </p:animEffect>
                                  </p:childTnLst>
                                </p:cTn>
                              </p:par>
                              <p:par>
                                <p:cTn id="41" presetID="16" presetClass="entr" presetSubtype="37" fill="hold" grpId="0" nodeType="withEffect">
                                  <p:stCondLst>
                                    <p:cond delay="250"/>
                                  </p:stCondLst>
                                  <p:childTnLst>
                                    <p:set>
                                      <p:cBhvr>
                                        <p:cTn id="42" dur="1" fill="hold">
                                          <p:stCondLst>
                                            <p:cond delay="0"/>
                                          </p:stCondLst>
                                        </p:cTn>
                                        <p:tgtEl>
                                          <p:spTgt spid="34"/>
                                        </p:tgtEl>
                                        <p:attrNameLst>
                                          <p:attrName>style.visibility</p:attrName>
                                        </p:attrNameLst>
                                      </p:cBhvr>
                                      <p:to>
                                        <p:strVal val="visible"/>
                                      </p:to>
                                    </p:set>
                                    <p:animEffect transition="in" filter="barn(outVertical)">
                                      <p:cBhvr>
                                        <p:cTn id="43" dur="500"/>
                                        <p:tgtEl>
                                          <p:spTgt spid="34"/>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33"/>
                                        </p:tgtEl>
                                        <p:attrNameLst>
                                          <p:attrName>style.visibility</p:attrName>
                                        </p:attrNameLst>
                                      </p:cBhvr>
                                      <p:to>
                                        <p:strVal val="visible"/>
                                      </p:to>
                                    </p:set>
                                    <p:animEffect transition="in" filter="wipe(up)">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p:tgtEl>
                                          <p:spTgt spid="28"/>
                                        </p:tgtEl>
                                        <p:attrNameLst>
                                          <p:attrName>ppt_y</p:attrName>
                                        </p:attrNameLst>
                                      </p:cBhvr>
                                      <p:tavLst>
                                        <p:tav tm="0">
                                          <p:val>
                                            <p:strVal val="#ppt_y+#ppt_h*1.125000"/>
                                          </p:val>
                                        </p:tav>
                                        <p:tav tm="100000">
                                          <p:val>
                                            <p:strVal val="#ppt_y"/>
                                          </p:val>
                                        </p:tav>
                                      </p:tavLst>
                                    </p:anim>
                                    <p:animEffect transition="in" filter="wipe(up)">
                                      <p:cBhvr>
                                        <p:cTn id="52" dur="500"/>
                                        <p:tgtEl>
                                          <p:spTgt spid="28"/>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38">
                                            <p:txEl>
                                              <p:pRg st="0" end="0"/>
                                            </p:txEl>
                                          </p:spTgt>
                                        </p:tgtEl>
                                        <p:attrNameLst>
                                          <p:attrName>style.visibility</p:attrName>
                                        </p:attrNameLst>
                                      </p:cBhvr>
                                      <p:to>
                                        <p:strVal val="visible"/>
                                      </p:to>
                                    </p:set>
                                    <p:anim calcmode="lin" valueType="num">
                                      <p:cBhvr>
                                        <p:cTn id="56"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38">
                                            <p:txEl>
                                              <p:pRg st="0" end="0"/>
                                            </p:txEl>
                                          </p:spTgt>
                                        </p:tgtEl>
                                      </p:cBhvr>
                                    </p:animEffect>
                                  </p:childTnLst>
                                </p:cTn>
                              </p:par>
                              <p:par>
                                <p:cTn id="59" presetID="16" presetClass="entr" presetSubtype="37" fill="hold" grpId="0" nodeType="withEffect">
                                  <p:stCondLst>
                                    <p:cond delay="150"/>
                                  </p:stCondLst>
                                  <p:childTnLst>
                                    <p:set>
                                      <p:cBhvr>
                                        <p:cTn id="60" dur="1" fill="hold">
                                          <p:stCondLst>
                                            <p:cond delay="0"/>
                                          </p:stCondLst>
                                        </p:cTn>
                                        <p:tgtEl>
                                          <p:spTgt spid="37"/>
                                        </p:tgtEl>
                                        <p:attrNameLst>
                                          <p:attrName>style.visibility</p:attrName>
                                        </p:attrNameLst>
                                      </p:cBhvr>
                                      <p:to>
                                        <p:strVal val="visible"/>
                                      </p:to>
                                    </p:set>
                                    <p:animEffect transition="in" filter="barn(outVertical)">
                                      <p:cBhvr>
                                        <p:cTn id="61" dur="500"/>
                                        <p:tgtEl>
                                          <p:spTgt spid="37"/>
                                        </p:tgtEl>
                                      </p:cBhvr>
                                    </p:animEffect>
                                  </p:childTnLst>
                                </p:cTn>
                              </p:par>
                              <p:par>
                                <p:cTn id="62" presetID="22" presetClass="entr" presetSubtype="1" fill="hold" grpId="0" nodeType="withEffect">
                                  <p:stCondLst>
                                    <p:cond delay="300"/>
                                  </p:stCondLst>
                                  <p:childTnLst>
                                    <p:set>
                                      <p:cBhvr>
                                        <p:cTn id="63" dur="1" fill="hold">
                                          <p:stCondLst>
                                            <p:cond delay="0"/>
                                          </p:stCondLst>
                                        </p:cTn>
                                        <p:tgtEl>
                                          <p:spTgt spid="36"/>
                                        </p:tgtEl>
                                        <p:attrNameLst>
                                          <p:attrName>style.visibility</p:attrName>
                                        </p:attrNameLst>
                                      </p:cBhvr>
                                      <p:to>
                                        <p:strVal val="visible"/>
                                      </p:to>
                                    </p:set>
                                    <p:animEffect transition="in" filter="wipe(up)">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p:tgtEl>
                                          <p:spTgt spid="29"/>
                                        </p:tgtEl>
                                        <p:attrNameLst>
                                          <p:attrName>ppt_y</p:attrName>
                                        </p:attrNameLst>
                                      </p:cBhvr>
                                      <p:tavLst>
                                        <p:tav tm="0">
                                          <p:val>
                                            <p:strVal val="#ppt_y+#ppt_h*1.125000"/>
                                          </p:val>
                                        </p:tav>
                                        <p:tav tm="100000">
                                          <p:val>
                                            <p:strVal val="#ppt_y"/>
                                          </p:val>
                                        </p:tav>
                                      </p:tavLst>
                                    </p:anim>
                                    <p:animEffect transition="in" filter="wipe(up)">
                                      <p:cBhvr>
                                        <p:cTn id="70" dur="500"/>
                                        <p:tgtEl>
                                          <p:spTgt spid="2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41">
                                            <p:txEl>
                                              <p:pRg st="0" end="0"/>
                                            </p:txEl>
                                          </p:spTgt>
                                        </p:tgtEl>
                                        <p:attrNameLst>
                                          <p:attrName>style.visibility</p:attrName>
                                        </p:attrNameLst>
                                      </p:cBhvr>
                                      <p:to>
                                        <p:strVal val="visible"/>
                                      </p:to>
                                    </p:set>
                                    <p:anim calcmode="lin" valueType="num">
                                      <p:cBhvr>
                                        <p:cTn id="74"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76" dur="500"/>
                                        <p:tgtEl>
                                          <p:spTgt spid="41">
                                            <p:txEl>
                                              <p:pRg st="0" end="0"/>
                                            </p:txEl>
                                          </p:spTgt>
                                        </p:tgtEl>
                                      </p:cBhvr>
                                    </p:animEffect>
                                  </p:childTnLst>
                                </p:cTn>
                              </p:par>
                              <p:par>
                                <p:cTn id="77" presetID="16" presetClass="entr" presetSubtype="37" fill="hold" grpId="0" nodeType="withEffect">
                                  <p:stCondLst>
                                    <p:cond delay="150"/>
                                  </p:stCondLst>
                                  <p:childTnLst>
                                    <p:set>
                                      <p:cBhvr>
                                        <p:cTn id="78" dur="1" fill="hold">
                                          <p:stCondLst>
                                            <p:cond delay="0"/>
                                          </p:stCondLst>
                                        </p:cTn>
                                        <p:tgtEl>
                                          <p:spTgt spid="40"/>
                                        </p:tgtEl>
                                        <p:attrNameLst>
                                          <p:attrName>style.visibility</p:attrName>
                                        </p:attrNameLst>
                                      </p:cBhvr>
                                      <p:to>
                                        <p:strVal val="visible"/>
                                      </p:to>
                                    </p:set>
                                    <p:animEffect transition="in" filter="barn(outVertical)">
                                      <p:cBhvr>
                                        <p:cTn id="79" dur="500"/>
                                        <p:tgtEl>
                                          <p:spTgt spid="40"/>
                                        </p:tgtEl>
                                      </p:cBhvr>
                                    </p:animEffect>
                                  </p:childTnLst>
                                </p:cTn>
                              </p:par>
                              <p:par>
                                <p:cTn id="80" presetID="22" presetClass="entr" presetSubtype="1" fill="hold" grpId="0" nodeType="withEffect">
                                  <p:stCondLst>
                                    <p:cond delay="300"/>
                                  </p:stCondLst>
                                  <p:childTnLst>
                                    <p:set>
                                      <p:cBhvr>
                                        <p:cTn id="81" dur="1" fill="hold">
                                          <p:stCondLst>
                                            <p:cond delay="0"/>
                                          </p:stCondLst>
                                        </p:cTn>
                                        <p:tgtEl>
                                          <p:spTgt spid="39"/>
                                        </p:tgtEl>
                                        <p:attrNameLst>
                                          <p:attrName>style.visibility</p:attrName>
                                        </p:attrNameLst>
                                      </p:cBhvr>
                                      <p:to>
                                        <p:strVal val="visible"/>
                                      </p:to>
                                    </p:set>
                                    <p:animEffect transition="in" filter="wipe(up)">
                                      <p:cBhvr>
                                        <p:cTn id="8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12" presetClass="entr" presetSubtype="4"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up)">
                      <p:cBhvr>
                        <p:cTn dur="500"/>
                        <p:tgtEl>
                          <p:spTgt spid="26"/>
                        </p:tgtEl>
                      </p:cBhvr>
                    </p:animEffect>
                  </p:childTnLst>
                </p:cTn>
              </p:par>
            </p:tnLst>
          </p:tmpl>
        </p:tmplLst>
      </p:bldP>
      <p:bldP spid="27" grpId="0" animBg="1">
        <p:tmplLst>
          <p:tmpl>
            <p:tnLst>
              <p:par>
                <p:cTn presetID="12" presetClass="entr" presetSubtype="4"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ppt_y</p:attrName>
                        </p:attrNameLst>
                      </p:cBhvr>
                      <p:tavLst>
                        <p:tav tm="0">
                          <p:val>
                            <p:strVal val="#ppt_y+#ppt_h*1.125000"/>
                          </p:val>
                        </p:tav>
                        <p:tav tm="100000">
                          <p:val>
                            <p:strVal val="#ppt_y"/>
                          </p:val>
                        </p:tav>
                      </p:tavLst>
                    </p:anim>
                    <p:animEffect transition="in" filter="wipe(up)">
                      <p:cBhvr>
                        <p:cTn dur="500"/>
                        <p:tgtEl>
                          <p:spTgt spid="27"/>
                        </p:tgtEl>
                      </p:cBhvr>
                    </p:animEffect>
                  </p:childTnLst>
                </p:cTn>
              </p:par>
            </p:tnLst>
          </p:tmpl>
        </p:tmplLst>
      </p:bldP>
      <p:bldP spid="28" grpId="0" animBg="1">
        <p:tmplLst>
          <p:tmpl>
            <p:tnLst>
              <p:par>
                <p:cTn presetID="12" presetClass="entr" presetSubtype="4"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p:tgtEl>
                          <p:spTgt spid="28"/>
                        </p:tgtEl>
                        <p:attrNameLst>
                          <p:attrName>ppt_y</p:attrName>
                        </p:attrNameLst>
                      </p:cBhvr>
                      <p:tavLst>
                        <p:tav tm="0">
                          <p:val>
                            <p:strVal val="#ppt_y+#ppt_h*1.125000"/>
                          </p:val>
                        </p:tav>
                        <p:tav tm="100000">
                          <p:val>
                            <p:strVal val="#ppt_y"/>
                          </p:val>
                        </p:tav>
                      </p:tavLst>
                    </p:anim>
                    <p:animEffect transition="in" filter="wipe(up)">
                      <p:cBhvr>
                        <p:cTn dur="500"/>
                        <p:tgtEl>
                          <p:spTgt spid="28"/>
                        </p:tgtEl>
                      </p:cBhvr>
                    </p:animEffect>
                  </p:childTnLst>
                </p:cTn>
              </p:par>
            </p:tnLst>
          </p:tmpl>
        </p:tmplLst>
      </p:bldP>
      <p:bldP spid="29" grpId="0" animBg="1">
        <p:tmplLst>
          <p:tmpl>
            <p:tnLst>
              <p:par>
                <p:cTn presetID="12" presetClass="entr" presetSubtype="4"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up)">
                      <p:cBhvr>
                        <p:cTn dur="500"/>
                        <p:tgtEl>
                          <p:spTgt spid="29"/>
                        </p:tgtEl>
                      </p:cBhvr>
                    </p:animEffect>
                  </p:childTnLst>
                </p:cTn>
              </p:par>
            </p:tnLst>
          </p:tmpl>
        </p:tmplLst>
      </p:bldP>
      <p:bldP spid="30" grpId="0">
        <p:tmplLst>
          <p:tmpl>
            <p:tnLst>
              <p:par>
                <p:cTn presetID="22" presetClass="entr" presetSubtype="1" fill="hold" nodeType="withEffect">
                  <p:stCondLst>
                    <p:cond delay="30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Lst>
      </p:bldP>
      <p:bldP spid="31" grpId="0" animBg="1">
        <p:tmplLst>
          <p:tmpl>
            <p:tnLst>
              <p:par>
                <p:cTn presetID="16" presetClass="entr" presetSubtype="37" fill="hold" nodeType="withEffect">
                  <p:stCondLst>
                    <p:cond delay="150"/>
                  </p:stCondLst>
                  <p:childTnLst>
                    <p:set>
                      <p:cBhvr>
                        <p:cTn dur="1" fill="hold">
                          <p:stCondLst>
                            <p:cond delay="0"/>
                          </p:stCondLst>
                        </p:cTn>
                        <p:tgtEl>
                          <p:spTgt spid="31"/>
                        </p:tgtEl>
                        <p:attrNameLst>
                          <p:attrName>style.visibility</p:attrName>
                        </p:attrNameLst>
                      </p:cBhvr>
                      <p:to>
                        <p:strVal val="visible"/>
                      </p:to>
                    </p:set>
                    <p:animEffect transition="in" filter="barn(outVertical)">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3" grpId="0">
        <p:tmplLst>
          <p:tmpl>
            <p:tnLst>
              <p:par>
                <p:cTn presetID="22" presetClass="entr" presetSubtype="1"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animBg="1">
        <p:tmplLst>
          <p:tmpl>
            <p:tnLst>
              <p:par>
                <p:cTn presetID="16" presetClass="entr" presetSubtype="37"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barn(outVertical)">
                      <p:cBhvr>
                        <p:cTn dur="500"/>
                        <p:tgtEl>
                          <p:spTgt spid="34"/>
                        </p:tgtEl>
                      </p:cBhvr>
                    </p:animEffect>
                  </p:childTnLst>
                </p:cTn>
              </p:par>
            </p:tnLst>
          </p:tmpl>
        </p:tmplLst>
      </p:bldP>
      <p:bldP spid="35" grpId="0" build="p">
        <p:tmplLst>
          <p:tmpl lvl="1">
            <p:tnLst>
              <p:par>
                <p:cTn presetID="53" presetClass="entr" presetSubtype="16"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p:cTn dur="500" fill="hold"/>
                        <p:tgtEl>
                          <p:spTgt spid="35"/>
                        </p:tgtEl>
                        <p:attrNameLst>
                          <p:attrName>ppt_w</p:attrName>
                        </p:attrNameLst>
                      </p:cBhvr>
                      <p:tavLst>
                        <p:tav tm="0">
                          <p:val>
                            <p:fltVal val="0"/>
                          </p:val>
                        </p:tav>
                        <p:tav tm="100000">
                          <p:val>
                            <p:strVal val="#ppt_w"/>
                          </p:val>
                        </p:tav>
                      </p:tavLst>
                    </p:anim>
                    <p:anim calcmode="lin" valueType="num">
                      <p:cBhvr>
                        <p:cTn dur="500" fill="hold"/>
                        <p:tgtEl>
                          <p:spTgt spid="35"/>
                        </p:tgtEl>
                        <p:attrNameLst>
                          <p:attrName>ppt_h</p:attrName>
                        </p:attrNameLst>
                      </p:cBhvr>
                      <p:tavLst>
                        <p:tav tm="0">
                          <p:val>
                            <p:fltVal val="0"/>
                          </p:val>
                        </p:tav>
                        <p:tav tm="100000">
                          <p:val>
                            <p:strVal val="#ppt_h"/>
                          </p:val>
                        </p:tav>
                      </p:tavLst>
                    </p:anim>
                    <p:animEffect transition="in" filter="fade">
                      <p:cBhvr>
                        <p:cTn dur="500"/>
                        <p:tgtEl>
                          <p:spTgt spid="35"/>
                        </p:tgtEl>
                      </p:cBhvr>
                    </p:animEffect>
                  </p:childTnLst>
                </p:cTn>
              </p:par>
            </p:tnLst>
          </p:tmpl>
        </p:tmplLst>
      </p:bldP>
      <p:bldP spid="36" grpId="0">
        <p:tmplLst>
          <p:tmpl>
            <p:tnLst>
              <p:par>
                <p:cTn presetID="22" presetClass="entr" presetSubtype="1"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P spid="37" grpId="0" animBg="1">
        <p:tmplLst>
          <p:tmpl>
            <p:tnLst>
              <p:par>
                <p:cTn presetID="16" presetClass="entr" presetSubtype="37" fill="hold" nodeType="withEffect">
                  <p:stCondLst>
                    <p:cond delay="150"/>
                  </p:stCondLst>
                  <p:childTnLst>
                    <p:set>
                      <p:cBhvr>
                        <p:cTn dur="1" fill="hold">
                          <p:stCondLst>
                            <p:cond delay="0"/>
                          </p:stCondLst>
                        </p:cTn>
                        <p:tgtEl>
                          <p:spTgt spid="37"/>
                        </p:tgtEl>
                        <p:attrNameLst>
                          <p:attrName>style.visibility</p:attrName>
                        </p:attrNameLst>
                      </p:cBhvr>
                      <p:to>
                        <p:strVal val="visible"/>
                      </p:to>
                    </p:set>
                    <p:animEffect transition="in" filter="barn(outVertical)">
                      <p:cBhvr>
                        <p:cTn dur="500"/>
                        <p:tgtEl>
                          <p:spTgt spid="37"/>
                        </p:tgtEl>
                      </p:cBhvr>
                    </p:animEffect>
                  </p:childTnLst>
                </p:cTn>
              </p:par>
            </p:tnLst>
          </p:tmpl>
        </p:tmplLst>
      </p:bldP>
      <p:bldP spid="38" grpId="0" build="p">
        <p:tmplLst>
          <p:tmpl lvl="1">
            <p:tnLst>
              <p:par>
                <p:cTn presetID="53" presetClass="entr" presetSubtype="16"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Effect transition="in" filter="fade">
                      <p:cBhvr>
                        <p:cTn dur="500"/>
                        <p:tgtEl>
                          <p:spTgt spid="38"/>
                        </p:tgtEl>
                      </p:cBhvr>
                    </p:animEffect>
                  </p:childTnLst>
                </p:cTn>
              </p:par>
            </p:tnLst>
          </p:tmpl>
        </p:tmplLst>
      </p:bldP>
      <p:bldP spid="39" grpId="0">
        <p:tmplLst>
          <p:tmpl>
            <p:tnLst>
              <p:par>
                <p:cTn presetID="22" presetClass="entr" presetSubtype="1" fill="hold" nodeType="withEffect">
                  <p:stCondLst>
                    <p:cond delay="300"/>
                  </p:stCondLst>
                  <p:childTnLst>
                    <p:set>
                      <p:cBhvr>
                        <p:cTn dur="1" fill="hold">
                          <p:stCondLst>
                            <p:cond delay="0"/>
                          </p:stCondLst>
                        </p:cTn>
                        <p:tgtEl>
                          <p:spTgt spid="39"/>
                        </p:tgtEl>
                        <p:attrNameLst>
                          <p:attrName>style.visibility</p:attrName>
                        </p:attrNameLst>
                      </p:cBhvr>
                      <p:to>
                        <p:strVal val="visible"/>
                      </p:to>
                    </p:set>
                    <p:animEffect transition="in" filter="wipe(up)">
                      <p:cBhvr>
                        <p:cTn dur="500"/>
                        <p:tgtEl>
                          <p:spTgt spid="39"/>
                        </p:tgtEl>
                      </p:cBhvr>
                    </p:animEffect>
                  </p:childTnLst>
                </p:cTn>
              </p:par>
            </p:tnLst>
          </p:tmpl>
        </p:tmplLst>
      </p:bldP>
      <p:bldP spid="40" grpId="0" animBg="1">
        <p:tmplLst>
          <p:tmpl>
            <p:tnLst>
              <p:par>
                <p:cTn presetID="16" presetClass="entr" presetSubtype="37" fill="hold" nodeType="withEffect">
                  <p:stCondLst>
                    <p:cond delay="150"/>
                  </p:stCondLst>
                  <p:childTnLst>
                    <p:set>
                      <p:cBhvr>
                        <p:cTn dur="1" fill="hold">
                          <p:stCondLst>
                            <p:cond delay="0"/>
                          </p:stCondLst>
                        </p:cTn>
                        <p:tgtEl>
                          <p:spTgt spid="40"/>
                        </p:tgtEl>
                        <p:attrNameLst>
                          <p:attrName>style.visibility</p:attrName>
                        </p:attrNameLst>
                      </p:cBhvr>
                      <p:to>
                        <p:strVal val="visible"/>
                      </p:to>
                    </p:set>
                    <p:animEffect transition="in" filter="barn(outVertical)">
                      <p:cBhvr>
                        <p:cTn dur="500"/>
                        <p:tgtEl>
                          <p:spTgt spid="40"/>
                        </p:tgtEl>
                      </p:cBhvr>
                    </p:animEffect>
                  </p:childTnLst>
                </p:cTn>
              </p:par>
            </p:tnLst>
          </p:tmpl>
        </p:tmplLst>
      </p:bldP>
      <p:bldP spid="41" grpId="0" build="p">
        <p:tmplLst>
          <p:tmpl lvl="1">
            <p:tnLst>
              <p:par>
                <p:cTn presetID="53" presetClass="entr" presetSubtype="16"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Effect transition="in" filter="fade">
                      <p:cBhvr>
                        <p:cTn dur="500"/>
                        <p:tgtEl>
                          <p:spTgt spid="41"/>
                        </p:tgtEl>
                      </p:cBhvr>
                    </p:animEffect>
                  </p:childTnLst>
                </p:cTn>
              </p:par>
            </p:tnLst>
          </p:tmpl>
        </p:tmplLst>
      </p:bldP>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Tijdslijn vijf stappen">
    <p:spTree>
      <p:nvGrpSpPr>
        <p:cNvPr id="1" name=""/>
        <p:cNvGrpSpPr/>
        <p:nvPr/>
      </p:nvGrpSpPr>
      <p:grpSpPr>
        <a:xfrm>
          <a:off x="0" y="0"/>
          <a:ext cx="0" cy="0"/>
          <a:chOff x="0" y="0"/>
          <a:chExt cx="0" cy="0"/>
        </a:xfrm>
      </p:grpSpPr>
      <p:sp>
        <p:nvSpPr>
          <p:cNvPr id="4" name="Tijdelijke aanduiding voor tekst 27">
            <a:extLst>
              <a:ext uri="{FF2B5EF4-FFF2-40B4-BE49-F238E27FC236}">
                <a16:creationId xmlns:a16="http://schemas.microsoft.com/office/drawing/2014/main" id="{8505BE3F-BA2C-2DA8-D1D3-C6FB87352E0D}"/>
              </a:ext>
            </a:extLst>
          </p:cNvPr>
          <p:cNvSpPr>
            <a:spLocks noGrp="1"/>
          </p:cNvSpPr>
          <p:nvPr>
            <p:ph type="body" sz="quarter" idx="27"/>
          </p:nvPr>
        </p:nvSpPr>
        <p:spPr>
          <a:xfrm>
            <a:off x="574319"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8" name="Tijdelijke aanduiding voor tekst 27">
            <a:extLst>
              <a:ext uri="{FF2B5EF4-FFF2-40B4-BE49-F238E27FC236}">
                <a16:creationId xmlns:a16="http://schemas.microsoft.com/office/drawing/2014/main" id="{64E16B84-D6AB-815A-1CB1-E1A9B9652D36}"/>
              </a:ext>
            </a:extLst>
          </p:cNvPr>
          <p:cNvSpPr>
            <a:spLocks noGrp="1"/>
          </p:cNvSpPr>
          <p:nvPr>
            <p:ph type="body" sz="quarter" idx="40"/>
          </p:nvPr>
        </p:nvSpPr>
        <p:spPr>
          <a:xfrm>
            <a:off x="2871243"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jdelijke aanduiding voor tekst 27">
            <a:extLst>
              <a:ext uri="{FF2B5EF4-FFF2-40B4-BE49-F238E27FC236}">
                <a16:creationId xmlns:a16="http://schemas.microsoft.com/office/drawing/2014/main" id="{2D207637-6765-13FC-DD27-30608BECFD38}"/>
              </a:ext>
            </a:extLst>
          </p:cNvPr>
          <p:cNvSpPr>
            <a:spLocks noGrp="1"/>
          </p:cNvSpPr>
          <p:nvPr>
            <p:ph type="body" sz="quarter" idx="44"/>
          </p:nvPr>
        </p:nvSpPr>
        <p:spPr>
          <a:xfrm>
            <a:off x="5136727"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E89E0A7A-CA45-7211-C853-5495B5A6630C}"/>
              </a:ext>
            </a:extLst>
          </p:cNvPr>
          <p:cNvSpPr>
            <a:spLocks noGrp="1"/>
          </p:cNvSpPr>
          <p:nvPr>
            <p:ph type="body" sz="quarter" idx="48"/>
          </p:nvPr>
        </p:nvSpPr>
        <p:spPr>
          <a:xfrm>
            <a:off x="7417597"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57150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jdelijke aanduiding voor tekst 6">
            <a:extLst>
              <a:ext uri="{FF2B5EF4-FFF2-40B4-BE49-F238E27FC236}">
                <a16:creationId xmlns:a16="http://schemas.microsoft.com/office/drawing/2014/main" id="{0B92127A-09FC-D7F4-49F9-966BD4038A93}"/>
              </a:ext>
            </a:extLst>
          </p:cNvPr>
          <p:cNvSpPr>
            <a:spLocks noGrp="1"/>
          </p:cNvSpPr>
          <p:nvPr>
            <p:ph type="body" sz="quarter" idx="18"/>
          </p:nvPr>
        </p:nvSpPr>
        <p:spPr>
          <a:xfrm>
            <a:off x="664172"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6" name="Tijdelijke aanduiding voor tekst 9">
            <a:extLst>
              <a:ext uri="{FF2B5EF4-FFF2-40B4-BE49-F238E27FC236}">
                <a16:creationId xmlns:a16="http://schemas.microsoft.com/office/drawing/2014/main" id="{580B8107-8002-863E-1042-A1B5F3802925}"/>
              </a:ext>
            </a:extLst>
          </p:cNvPr>
          <p:cNvSpPr>
            <a:spLocks noGrp="1"/>
          </p:cNvSpPr>
          <p:nvPr>
            <p:ph type="body" sz="quarter" idx="23"/>
          </p:nvPr>
        </p:nvSpPr>
        <p:spPr>
          <a:xfrm rot="5400000">
            <a:off x="1511827"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7" name="Tijdelijke aanduiding voor tekst 6">
            <a:extLst>
              <a:ext uri="{FF2B5EF4-FFF2-40B4-BE49-F238E27FC236}">
                <a16:creationId xmlns:a16="http://schemas.microsoft.com/office/drawing/2014/main" id="{683F882C-B4A3-FA63-28DF-1633B1173ADE}"/>
              </a:ext>
            </a:extLst>
          </p:cNvPr>
          <p:cNvSpPr>
            <a:spLocks noGrp="1"/>
          </p:cNvSpPr>
          <p:nvPr>
            <p:ph type="body" sz="quarter" idx="39" hasCustomPrompt="1"/>
          </p:nvPr>
        </p:nvSpPr>
        <p:spPr>
          <a:xfrm>
            <a:off x="718073"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9" name="Tijdelijke aanduiding voor tekst 6">
            <a:extLst>
              <a:ext uri="{FF2B5EF4-FFF2-40B4-BE49-F238E27FC236}">
                <a16:creationId xmlns:a16="http://schemas.microsoft.com/office/drawing/2014/main" id="{66C469CA-323B-6885-0182-4734EA46D30C}"/>
              </a:ext>
            </a:extLst>
          </p:cNvPr>
          <p:cNvSpPr>
            <a:spLocks noGrp="1"/>
          </p:cNvSpPr>
          <p:nvPr>
            <p:ph type="body" sz="quarter" idx="41"/>
          </p:nvPr>
        </p:nvSpPr>
        <p:spPr>
          <a:xfrm>
            <a:off x="2961096"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0" name="Tijdelijke aanduiding voor tekst 9">
            <a:extLst>
              <a:ext uri="{FF2B5EF4-FFF2-40B4-BE49-F238E27FC236}">
                <a16:creationId xmlns:a16="http://schemas.microsoft.com/office/drawing/2014/main" id="{A0E1AE86-4A29-1732-2D85-FDD29174C9BF}"/>
              </a:ext>
            </a:extLst>
          </p:cNvPr>
          <p:cNvSpPr>
            <a:spLocks noGrp="1"/>
          </p:cNvSpPr>
          <p:nvPr>
            <p:ph type="body" sz="quarter" idx="42"/>
          </p:nvPr>
        </p:nvSpPr>
        <p:spPr>
          <a:xfrm rot="5400000">
            <a:off x="380875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1" name="Tijdelijke aanduiding voor tekst 6">
            <a:extLst>
              <a:ext uri="{FF2B5EF4-FFF2-40B4-BE49-F238E27FC236}">
                <a16:creationId xmlns:a16="http://schemas.microsoft.com/office/drawing/2014/main" id="{8F754828-A9F5-7FE7-31BD-0CDF61708337}"/>
              </a:ext>
            </a:extLst>
          </p:cNvPr>
          <p:cNvSpPr>
            <a:spLocks noGrp="1"/>
          </p:cNvSpPr>
          <p:nvPr>
            <p:ph type="body" sz="quarter" idx="43" hasCustomPrompt="1"/>
          </p:nvPr>
        </p:nvSpPr>
        <p:spPr>
          <a:xfrm>
            <a:off x="3014997"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5" name="Tijdelijke aanduiding voor tekst 6">
            <a:extLst>
              <a:ext uri="{FF2B5EF4-FFF2-40B4-BE49-F238E27FC236}">
                <a16:creationId xmlns:a16="http://schemas.microsoft.com/office/drawing/2014/main" id="{D09A9B8C-FAA1-723F-BF1F-129B464C6AFB}"/>
              </a:ext>
            </a:extLst>
          </p:cNvPr>
          <p:cNvSpPr>
            <a:spLocks noGrp="1"/>
          </p:cNvSpPr>
          <p:nvPr>
            <p:ph type="body" sz="quarter" idx="45"/>
          </p:nvPr>
        </p:nvSpPr>
        <p:spPr>
          <a:xfrm>
            <a:off x="5226580"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16" name="Tijdelijke aanduiding voor tekst 9">
            <a:extLst>
              <a:ext uri="{FF2B5EF4-FFF2-40B4-BE49-F238E27FC236}">
                <a16:creationId xmlns:a16="http://schemas.microsoft.com/office/drawing/2014/main" id="{FFED58BD-4158-1EAA-FAE4-67F9C1A51E9C}"/>
              </a:ext>
            </a:extLst>
          </p:cNvPr>
          <p:cNvSpPr>
            <a:spLocks noGrp="1"/>
          </p:cNvSpPr>
          <p:nvPr>
            <p:ph type="body" sz="quarter" idx="46"/>
          </p:nvPr>
        </p:nvSpPr>
        <p:spPr>
          <a:xfrm rot="5400000">
            <a:off x="6074235"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jdelijke aanduiding voor tekst 6">
            <a:extLst>
              <a:ext uri="{FF2B5EF4-FFF2-40B4-BE49-F238E27FC236}">
                <a16:creationId xmlns:a16="http://schemas.microsoft.com/office/drawing/2014/main" id="{B42C7052-DF76-D58A-D484-0B141845A6B0}"/>
              </a:ext>
            </a:extLst>
          </p:cNvPr>
          <p:cNvSpPr>
            <a:spLocks noGrp="1"/>
          </p:cNvSpPr>
          <p:nvPr>
            <p:ph type="body" sz="quarter" idx="47" hasCustomPrompt="1"/>
          </p:nvPr>
        </p:nvSpPr>
        <p:spPr>
          <a:xfrm>
            <a:off x="5280481"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9" name="Tijdelijke aanduiding voor tekst 6">
            <a:extLst>
              <a:ext uri="{FF2B5EF4-FFF2-40B4-BE49-F238E27FC236}">
                <a16:creationId xmlns:a16="http://schemas.microsoft.com/office/drawing/2014/main" id="{60EFA3F1-B82F-E32D-0286-556BB5ECC64B}"/>
              </a:ext>
            </a:extLst>
          </p:cNvPr>
          <p:cNvSpPr>
            <a:spLocks noGrp="1"/>
          </p:cNvSpPr>
          <p:nvPr>
            <p:ph type="body" sz="quarter" idx="49"/>
          </p:nvPr>
        </p:nvSpPr>
        <p:spPr>
          <a:xfrm>
            <a:off x="7507450"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0" name="Tijdelijke aanduiding voor tekst 9">
            <a:extLst>
              <a:ext uri="{FF2B5EF4-FFF2-40B4-BE49-F238E27FC236}">
                <a16:creationId xmlns:a16="http://schemas.microsoft.com/office/drawing/2014/main" id="{35CB01B7-3AC4-4296-DE69-3CA12EFE157D}"/>
              </a:ext>
            </a:extLst>
          </p:cNvPr>
          <p:cNvSpPr>
            <a:spLocks noGrp="1"/>
          </p:cNvSpPr>
          <p:nvPr>
            <p:ph type="body" sz="quarter" idx="50"/>
          </p:nvPr>
        </p:nvSpPr>
        <p:spPr>
          <a:xfrm rot="5400000">
            <a:off x="8355105"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1" name="Tijdelijke aanduiding voor tekst 6">
            <a:extLst>
              <a:ext uri="{FF2B5EF4-FFF2-40B4-BE49-F238E27FC236}">
                <a16:creationId xmlns:a16="http://schemas.microsoft.com/office/drawing/2014/main" id="{18CF63BF-2E57-EACE-CEB0-F9DD37E407C9}"/>
              </a:ext>
            </a:extLst>
          </p:cNvPr>
          <p:cNvSpPr>
            <a:spLocks noGrp="1"/>
          </p:cNvSpPr>
          <p:nvPr>
            <p:ph type="body" sz="quarter" idx="51" hasCustomPrompt="1"/>
          </p:nvPr>
        </p:nvSpPr>
        <p:spPr>
          <a:xfrm>
            <a:off x="7561351"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 name="Tijdelijke aanduiding voor voettekst 1">
            <a:extLst>
              <a:ext uri="{FF2B5EF4-FFF2-40B4-BE49-F238E27FC236}">
                <a16:creationId xmlns:a16="http://schemas.microsoft.com/office/drawing/2014/main" id="{1A8819BA-F8F6-BEDA-7C85-4BCE74A9DD32}"/>
              </a:ext>
            </a:extLst>
          </p:cNvPr>
          <p:cNvSpPr>
            <a:spLocks noGrp="1"/>
          </p:cNvSpPr>
          <p:nvPr>
            <p:ph type="ftr" sz="quarter" idx="53"/>
          </p:nvPr>
        </p:nvSpPr>
        <p:spPr/>
        <p:txBody>
          <a:bodyPr/>
          <a:lstStyle/>
          <a:p>
            <a:endParaRPr lang="nl-BE" dirty="0"/>
          </a:p>
        </p:txBody>
      </p:sp>
      <p:sp>
        <p:nvSpPr>
          <p:cNvPr id="12" name="Tijdelijke aanduiding voor dianummer 11">
            <a:extLst>
              <a:ext uri="{FF2B5EF4-FFF2-40B4-BE49-F238E27FC236}">
                <a16:creationId xmlns:a16="http://schemas.microsoft.com/office/drawing/2014/main" id="{460F4E92-7A17-6893-111F-9213827AFAE4}"/>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13" name="Titel 12">
            <a:extLst>
              <a:ext uri="{FF2B5EF4-FFF2-40B4-BE49-F238E27FC236}">
                <a16:creationId xmlns:a16="http://schemas.microsoft.com/office/drawing/2014/main" id="{E9754553-C524-F7B1-9995-24BCA4EE8E54}"/>
              </a:ext>
            </a:extLst>
          </p:cNvPr>
          <p:cNvSpPr>
            <a:spLocks noGrp="1"/>
          </p:cNvSpPr>
          <p:nvPr>
            <p:ph type="title"/>
          </p:nvPr>
        </p:nvSpPr>
        <p:spPr>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22" name="Tijdelijke aanduiding voor tekst 27">
            <a:extLst>
              <a:ext uri="{FF2B5EF4-FFF2-40B4-BE49-F238E27FC236}">
                <a16:creationId xmlns:a16="http://schemas.microsoft.com/office/drawing/2014/main" id="{69CE8E0F-B9EF-3311-31ED-92FE91EA20DF}"/>
              </a:ext>
            </a:extLst>
          </p:cNvPr>
          <p:cNvSpPr>
            <a:spLocks noGrp="1"/>
          </p:cNvSpPr>
          <p:nvPr>
            <p:ph type="body" sz="quarter" idx="55"/>
          </p:nvPr>
        </p:nvSpPr>
        <p:spPr>
          <a:xfrm>
            <a:off x="9706665"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6">
            <a:extLst>
              <a:ext uri="{FF2B5EF4-FFF2-40B4-BE49-F238E27FC236}">
                <a16:creationId xmlns:a16="http://schemas.microsoft.com/office/drawing/2014/main" id="{24EDD6BB-47E9-61A5-279B-AC896108F783}"/>
              </a:ext>
            </a:extLst>
          </p:cNvPr>
          <p:cNvSpPr>
            <a:spLocks noGrp="1"/>
          </p:cNvSpPr>
          <p:nvPr>
            <p:ph type="body" sz="quarter" idx="56"/>
          </p:nvPr>
        </p:nvSpPr>
        <p:spPr>
          <a:xfrm>
            <a:off x="9796518"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4" name="Tijdelijke aanduiding voor tekst 9">
            <a:extLst>
              <a:ext uri="{FF2B5EF4-FFF2-40B4-BE49-F238E27FC236}">
                <a16:creationId xmlns:a16="http://schemas.microsoft.com/office/drawing/2014/main" id="{8C9DDD3E-A6D3-0C9C-ECC0-974FC2A09BD7}"/>
              </a:ext>
            </a:extLst>
          </p:cNvPr>
          <p:cNvSpPr>
            <a:spLocks noGrp="1"/>
          </p:cNvSpPr>
          <p:nvPr>
            <p:ph type="body" sz="quarter" idx="57"/>
          </p:nvPr>
        </p:nvSpPr>
        <p:spPr>
          <a:xfrm rot="5400000">
            <a:off x="10644173"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5" name="Tijdelijke aanduiding voor tekst 6">
            <a:extLst>
              <a:ext uri="{FF2B5EF4-FFF2-40B4-BE49-F238E27FC236}">
                <a16:creationId xmlns:a16="http://schemas.microsoft.com/office/drawing/2014/main" id="{97931A03-1A78-EECA-4955-8DE7BB37E906}"/>
              </a:ext>
            </a:extLst>
          </p:cNvPr>
          <p:cNvSpPr>
            <a:spLocks noGrp="1"/>
          </p:cNvSpPr>
          <p:nvPr>
            <p:ph type="body" sz="quarter" idx="58" hasCustomPrompt="1"/>
          </p:nvPr>
        </p:nvSpPr>
        <p:spPr>
          <a:xfrm>
            <a:off x="9850419"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30847672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par>
                          <p:cTn id="13" fill="hold">
                            <p:stCondLst>
                              <p:cond delay="750"/>
                            </p:stCondLst>
                            <p:childTnLst>
                              <p:par>
                                <p:cTn id="14" presetID="53" presetClass="entr" presetSubtype="16"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500"/>
                                        <p:tgtEl>
                                          <p:spTgt spid="6"/>
                                        </p:tgtEl>
                                      </p:cBhvr>
                                    </p:animEffect>
                                  </p:childTnLst>
                                </p:cTn>
                              </p:par>
                              <p:par>
                                <p:cTn id="22" presetID="22" presetClass="entr" presetSubtype="1" fill="hold" grpId="0" nodeType="withEffect">
                                  <p:stCondLst>
                                    <p:cond delay="30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p:cTn id="34"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1">
                                            <p:txEl>
                                              <p:pRg st="0" end="0"/>
                                            </p:txEl>
                                          </p:spTgt>
                                        </p:tgtEl>
                                      </p:cBhvr>
                                    </p:animEffect>
                                  </p:childTnLst>
                                </p:cTn>
                              </p:par>
                              <p:par>
                                <p:cTn id="37" presetID="16" presetClass="entr" presetSubtype="37" fill="hold" grpId="0" nodeType="withEffect">
                                  <p:stCondLst>
                                    <p:cond delay="250"/>
                                  </p:stCondLst>
                                  <p:childTnLst>
                                    <p:set>
                                      <p:cBhvr>
                                        <p:cTn id="38" dur="1" fill="hold">
                                          <p:stCondLst>
                                            <p:cond delay="0"/>
                                          </p:stCondLst>
                                        </p:cTn>
                                        <p:tgtEl>
                                          <p:spTgt spid="10"/>
                                        </p:tgtEl>
                                        <p:attrNameLst>
                                          <p:attrName>style.visibility</p:attrName>
                                        </p:attrNameLst>
                                      </p:cBhvr>
                                      <p:to>
                                        <p:strVal val="visible"/>
                                      </p:to>
                                    </p:set>
                                    <p:animEffect transition="in" filter="barn(outVertical)">
                                      <p:cBhvr>
                                        <p:cTn id="39" dur="500"/>
                                        <p:tgtEl>
                                          <p:spTgt spid="10"/>
                                        </p:tgtEl>
                                      </p:cBhvr>
                                    </p:animEffect>
                                  </p:childTnLst>
                                </p:cTn>
                              </p:par>
                              <p:par>
                                <p:cTn id="40" presetID="22" presetClass="entr" presetSubtype="1"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 calcmode="lin" valueType="num">
                                      <p:cBhvr>
                                        <p:cTn id="52"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17">
                                            <p:txEl>
                                              <p:pRg st="0" end="0"/>
                                            </p:txEl>
                                          </p:spTgt>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6"/>
                                        </p:tgtEl>
                                        <p:attrNameLst>
                                          <p:attrName>style.visibility</p:attrName>
                                        </p:attrNameLst>
                                      </p:cBhvr>
                                      <p:to>
                                        <p:strVal val="visible"/>
                                      </p:to>
                                    </p:set>
                                    <p:animEffect transition="in" filter="barn(outVertical)">
                                      <p:cBhvr>
                                        <p:cTn id="57" dur="500"/>
                                        <p:tgtEl>
                                          <p:spTgt spid="16"/>
                                        </p:tgtEl>
                                      </p:cBhvr>
                                    </p:animEffect>
                                  </p:childTnLst>
                                </p:cTn>
                              </p:par>
                              <p:par>
                                <p:cTn id="58" presetID="22" presetClass="entr" presetSubtype="1" fill="hold" grpId="0" nodeType="withEffect">
                                  <p:stCondLst>
                                    <p:cond delay="30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p:tgtEl>
                                          <p:spTgt spid="18"/>
                                        </p:tgtEl>
                                        <p:attrNameLst>
                                          <p:attrName>ppt_y</p:attrName>
                                        </p:attrNameLst>
                                      </p:cBhvr>
                                      <p:tavLst>
                                        <p:tav tm="0">
                                          <p:val>
                                            <p:strVal val="#ppt_y+#ppt_h*1.125000"/>
                                          </p:val>
                                        </p:tav>
                                        <p:tav tm="100000">
                                          <p:val>
                                            <p:strVal val="#ppt_y"/>
                                          </p:val>
                                        </p:tav>
                                      </p:tavLst>
                                    </p:anim>
                                    <p:animEffect transition="in" filter="wipe(up)">
                                      <p:cBhvr>
                                        <p:cTn id="66" dur="500"/>
                                        <p:tgtEl>
                                          <p:spTgt spid="18"/>
                                        </p:tgtEl>
                                      </p:cBhvr>
                                    </p:animEffect>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 calcmode="lin" valueType="num">
                                      <p:cBhvr>
                                        <p:cTn id="70"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1">
                                            <p:txEl>
                                              <p:pRg st="0" end="0"/>
                                            </p:txEl>
                                          </p:spTgt>
                                        </p:tgtEl>
                                      </p:cBhvr>
                                    </p:animEffect>
                                  </p:childTnLst>
                                </p:cTn>
                              </p:par>
                              <p:par>
                                <p:cTn id="73" presetID="16" presetClass="entr" presetSubtype="37" fill="hold" grpId="0" nodeType="withEffect">
                                  <p:stCondLst>
                                    <p:cond delay="150"/>
                                  </p:stCondLst>
                                  <p:childTnLst>
                                    <p:set>
                                      <p:cBhvr>
                                        <p:cTn id="74" dur="1" fill="hold">
                                          <p:stCondLst>
                                            <p:cond delay="0"/>
                                          </p:stCondLst>
                                        </p:cTn>
                                        <p:tgtEl>
                                          <p:spTgt spid="20"/>
                                        </p:tgtEl>
                                        <p:attrNameLst>
                                          <p:attrName>style.visibility</p:attrName>
                                        </p:attrNameLst>
                                      </p:cBhvr>
                                      <p:to>
                                        <p:strVal val="visible"/>
                                      </p:to>
                                    </p:set>
                                    <p:animEffect transition="in" filter="barn(outVertical)">
                                      <p:cBhvr>
                                        <p:cTn id="75" dur="500"/>
                                        <p:tgtEl>
                                          <p:spTgt spid="20"/>
                                        </p:tgtEl>
                                      </p:cBhvr>
                                    </p:animEffect>
                                  </p:childTnLst>
                                </p:cTn>
                              </p:par>
                              <p:par>
                                <p:cTn id="76" presetID="22" presetClass="entr" presetSubtype="1" fill="hold" grpId="0" nodeType="withEffect">
                                  <p:stCondLst>
                                    <p:cond delay="300"/>
                                  </p:stCondLst>
                                  <p:childTnLst>
                                    <p:set>
                                      <p:cBhvr>
                                        <p:cTn id="77" dur="1" fill="hold">
                                          <p:stCondLst>
                                            <p:cond delay="0"/>
                                          </p:stCondLst>
                                        </p:cTn>
                                        <p:tgtEl>
                                          <p:spTgt spid="19"/>
                                        </p:tgtEl>
                                        <p:attrNameLst>
                                          <p:attrName>style.visibility</p:attrName>
                                        </p:attrNameLst>
                                      </p:cBhvr>
                                      <p:to>
                                        <p:strVal val="visible"/>
                                      </p:to>
                                    </p:set>
                                    <p:animEffect transition="in" filter="wipe(up)">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4"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additive="base">
                                        <p:cTn id="83" dur="500"/>
                                        <p:tgtEl>
                                          <p:spTgt spid="22"/>
                                        </p:tgtEl>
                                        <p:attrNameLst>
                                          <p:attrName>ppt_y</p:attrName>
                                        </p:attrNameLst>
                                      </p:cBhvr>
                                      <p:tavLst>
                                        <p:tav tm="0">
                                          <p:val>
                                            <p:strVal val="#ppt_y+#ppt_h*1.125000"/>
                                          </p:val>
                                        </p:tav>
                                        <p:tav tm="100000">
                                          <p:val>
                                            <p:strVal val="#ppt_y"/>
                                          </p:val>
                                        </p:tav>
                                      </p:tavLst>
                                    </p:anim>
                                    <p:animEffect transition="in" filter="wipe(up)">
                                      <p:cBhvr>
                                        <p:cTn id="84" dur="500"/>
                                        <p:tgtEl>
                                          <p:spTgt spid="22"/>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25">
                                            <p:txEl>
                                              <p:pRg st="0" end="0"/>
                                            </p:txEl>
                                          </p:spTgt>
                                        </p:tgtEl>
                                        <p:attrNameLst>
                                          <p:attrName>style.visibility</p:attrName>
                                        </p:attrNameLst>
                                      </p:cBhvr>
                                      <p:to>
                                        <p:strVal val="visible"/>
                                      </p:to>
                                    </p:set>
                                    <p:anim calcmode="lin" valueType="num">
                                      <p:cBhvr>
                                        <p:cTn id="88"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89"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90" dur="500"/>
                                        <p:tgtEl>
                                          <p:spTgt spid="25">
                                            <p:txEl>
                                              <p:pRg st="0" end="0"/>
                                            </p:txEl>
                                          </p:spTgt>
                                        </p:tgtEl>
                                      </p:cBhvr>
                                    </p:animEffect>
                                  </p:childTnLst>
                                </p:cTn>
                              </p:par>
                              <p:par>
                                <p:cTn id="91" presetID="16" presetClass="entr" presetSubtype="37" fill="hold" grpId="0" nodeType="withEffect">
                                  <p:stCondLst>
                                    <p:cond delay="150"/>
                                  </p:stCondLst>
                                  <p:childTnLst>
                                    <p:set>
                                      <p:cBhvr>
                                        <p:cTn id="92" dur="1" fill="hold">
                                          <p:stCondLst>
                                            <p:cond delay="0"/>
                                          </p:stCondLst>
                                        </p:cTn>
                                        <p:tgtEl>
                                          <p:spTgt spid="24"/>
                                        </p:tgtEl>
                                        <p:attrNameLst>
                                          <p:attrName>style.visibility</p:attrName>
                                        </p:attrNameLst>
                                      </p:cBhvr>
                                      <p:to>
                                        <p:strVal val="visible"/>
                                      </p:to>
                                    </p:set>
                                    <p:animEffect transition="in" filter="barn(outVertical)">
                                      <p:cBhvr>
                                        <p:cTn id="93" dur="500"/>
                                        <p:tgtEl>
                                          <p:spTgt spid="24"/>
                                        </p:tgtEl>
                                      </p:cBhvr>
                                    </p:animEffect>
                                  </p:childTnLst>
                                </p:cTn>
                              </p:par>
                              <p:par>
                                <p:cTn id="94" presetID="22" presetClass="entr" presetSubtype="1" fill="hold" grpId="0" nodeType="withEffect">
                                  <p:stCondLst>
                                    <p:cond delay="300"/>
                                  </p:stCondLst>
                                  <p:childTnLst>
                                    <p:set>
                                      <p:cBhvr>
                                        <p:cTn id="95" dur="1" fill="hold">
                                          <p:stCondLst>
                                            <p:cond delay="0"/>
                                          </p:stCondLst>
                                        </p:cTn>
                                        <p:tgtEl>
                                          <p:spTgt spid="23"/>
                                        </p:tgtEl>
                                        <p:attrNameLst>
                                          <p:attrName>style.visibility</p:attrName>
                                        </p:attrNameLst>
                                      </p:cBhvr>
                                      <p:to>
                                        <p:strVal val="visible"/>
                                      </p:to>
                                    </p:set>
                                    <p:animEffect transition="in" filter="wipe(up)">
                                      <p:cBhvr>
                                        <p:cTn id="9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12" presetClass="entr" presetSubtype="4"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Lst>
      </p:bldP>
      <p:bldP spid="8" grpId="0" animBg="1">
        <p:tmplLst>
          <p:tmpl>
            <p:tnLst>
              <p:par>
                <p:cTn presetID="12" presetClass="entr" presetSubtype="4"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p:tgtEl>
                          <p:spTgt spid="8"/>
                        </p:tgtEl>
                        <p:attrNameLst>
                          <p:attrName>ppt_y</p:attrName>
                        </p:attrNameLst>
                      </p:cBhvr>
                      <p:tavLst>
                        <p:tav tm="0">
                          <p:val>
                            <p:strVal val="#ppt_y+#ppt_h*1.125000"/>
                          </p:val>
                        </p:tav>
                        <p:tav tm="100000">
                          <p:val>
                            <p:strVal val="#ppt_y"/>
                          </p:val>
                        </p:tav>
                      </p:tavLst>
                    </p:anim>
                    <p:animEffect transition="in" filter="wipe(up)">
                      <p:cBhvr>
                        <p:cTn dur="500"/>
                        <p:tgtEl>
                          <p:spTgt spid="8"/>
                        </p:tgtEl>
                      </p:cBhvr>
                    </p:animEffect>
                  </p:childTnLst>
                </p:cTn>
              </p:par>
            </p:tnLst>
          </p:tmpl>
        </p:tmplLst>
      </p:bldP>
      <p:bldP spid="14" grpId="0" animBg="1">
        <p:tmplLst>
          <p:tmpl>
            <p:tnLst>
              <p:par>
                <p:cTn presetID="12" presetClass="entr" presetSubtype="4"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p:tgtEl>
                          <p:spTgt spid="14"/>
                        </p:tgtEl>
                        <p:attrNameLst>
                          <p:attrName>ppt_y</p:attrName>
                        </p:attrNameLst>
                      </p:cBhvr>
                      <p:tavLst>
                        <p:tav tm="0">
                          <p:val>
                            <p:strVal val="#ppt_y+#ppt_h*1.125000"/>
                          </p:val>
                        </p:tav>
                        <p:tav tm="100000">
                          <p:val>
                            <p:strVal val="#ppt_y"/>
                          </p:val>
                        </p:tav>
                      </p:tavLst>
                    </p:anim>
                    <p:animEffect transition="in" filter="wipe(up)">
                      <p:cBhvr>
                        <p:cTn dur="500"/>
                        <p:tgtEl>
                          <p:spTgt spid="14"/>
                        </p:tgtEl>
                      </p:cBhvr>
                    </p:animEffect>
                  </p:childTnLst>
                </p:cTn>
              </p:par>
            </p:tnLst>
          </p:tmpl>
        </p:tmplLst>
      </p:bldP>
      <p:bldP spid="18" grpId="0" animBg="1">
        <p:tmplLst>
          <p:tmpl>
            <p:tnLst>
              <p:par>
                <p:cTn presetID="12" presetClass="entr" presetSubtype="4"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2" presetClass="entr" presetSubtype="1" fill="hold" nodeType="withEffect">
                  <p:stCondLst>
                    <p:cond delay="300"/>
                  </p:stCondLst>
                  <p:childTnLst>
                    <p:set>
                      <p:cBhvr>
                        <p:cTn dur="1" fill="hold">
                          <p:stCondLst>
                            <p:cond delay="0"/>
                          </p:stCondLst>
                        </p:cTn>
                        <p:tgtEl>
                          <p:spTgt spid="5"/>
                        </p:tgtEl>
                        <p:attrNameLst>
                          <p:attrName>style.visibility</p:attrName>
                        </p:attrNameLst>
                      </p:cBhvr>
                      <p:to>
                        <p:strVal val="visible"/>
                      </p:to>
                    </p:set>
                    <p:animEffect transition="in" filter="wipe(up)">
                      <p:cBhvr>
                        <p:cTn dur="500"/>
                        <p:tgtEl>
                          <p:spTgt spid="5"/>
                        </p:tgtEl>
                      </p:cBhvr>
                    </p:animEffect>
                  </p:childTnLst>
                </p:cTn>
              </p:par>
            </p:tnLst>
          </p:tmpl>
        </p:tmplLst>
      </p:bldP>
      <p:bldP spid="6" grpId="0" animBg="1">
        <p:tmplLst>
          <p:tmpl>
            <p:tnLst>
              <p:par>
                <p:cTn presetID="16" presetClass="entr" presetSubtype="37" fill="hold" nodeType="withEffect">
                  <p:stCondLst>
                    <p:cond delay="15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7" grpId="0" build="p">
        <p:tmplLst>
          <p:tmpl lvl="1">
            <p:tnLst>
              <p:par>
                <p:cTn presetID="53" presetClass="entr" presetSubtype="16"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fltVal val="0"/>
                          </p:val>
                        </p:tav>
                        <p:tav tm="100000">
                          <p:val>
                            <p:strVal val="#ppt_w"/>
                          </p:val>
                        </p:tav>
                      </p:tavLst>
                    </p:anim>
                    <p:anim calcmode="lin" valueType="num">
                      <p:cBhvr>
                        <p:cTn dur="500" fill="hold"/>
                        <p:tgtEl>
                          <p:spTgt spid="7"/>
                        </p:tgtEl>
                        <p:attrNameLst>
                          <p:attrName>ppt_h</p:attrName>
                        </p:attrNameLst>
                      </p:cBhvr>
                      <p:tavLst>
                        <p:tav tm="0">
                          <p:val>
                            <p:fltVal val="0"/>
                          </p:val>
                        </p:tav>
                        <p:tav tm="100000">
                          <p:val>
                            <p:strVal val="#ppt_h"/>
                          </p:val>
                        </p:tav>
                      </p:tavLst>
                    </p:anim>
                    <p:animEffect transition="in" filter="fade">
                      <p:cBhvr>
                        <p:cTn dur="500"/>
                        <p:tgtEl>
                          <p:spTgt spid="7"/>
                        </p:tgtEl>
                      </p:cBhvr>
                    </p:animEffect>
                  </p:childTnLst>
                </p:cTn>
              </p:par>
            </p:tnLst>
          </p:tmpl>
        </p:tmplLst>
      </p:bldP>
      <p:bldP spid="9" grpId="0">
        <p:tmplLst>
          <p:tmpl>
            <p:tnLst>
              <p:par>
                <p:cTn presetID="22" presetClass="entr" presetSubtype="1"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P spid="10" grpId="0" animBg="1">
        <p:tmplLst>
          <p:tmpl>
            <p:tnLst>
              <p:par>
                <p:cTn presetID="16" presetClass="entr" presetSubtype="37"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barn(outVertical)">
                      <p:cBhvr>
                        <p:cTn dur="500"/>
                        <p:tgtEl>
                          <p:spTgt spid="10"/>
                        </p:tgtEl>
                      </p:cBhvr>
                    </p:animEffect>
                  </p:childTnLst>
                </p:cTn>
              </p:par>
            </p:tnLst>
          </p:tmpl>
        </p:tmplLst>
      </p:bldP>
      <p:bldP spid="11" grpId="0" build="p">
        <p:tmplLst>
          <p:tmpl lvl="1">
            <p:tnLst>
              <p:par>
                <p:cTn presetID="53" presetClass="entr" presetSubtype="16"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5" grpId="0">
        <p:tmplLst>
          <p:tmpl>
            <p:tnLst>
              <p:par>
                <p:cTn presetID="22" presetClass="entr" presetSubtype="1" fill="hold" nodeType="withEffect">
                  <p:stCondLst>
                    <p:cond delay="300"/>
                  </p:st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Lst>
      </p:bldP>
      <p:bldP spid="16" grpId="0" animBg="1">
        <p:tmplLst>
          <p:tmpl>
            <p:tnLst>
              <p:par>
                <p:cTn presetID="16" presetClass="entr" presetSubtype="37" fill="hold" nodeType="withEffect">
                  <p:stCondLst>
                    <p:cond delay="150"/>
                  </p:stCondLst>
                  <p:childTnLst>
                    <p:set>
                      <p:cBhvr>
                        <p:cTn dur="1" fill="hold">
                          <p:stCondLst>
                            <p:cond delay="0"/>
                          </p:stCondLst>
                        </p:cTn>
                        <p:tgtEl>
                          <p:spTgt spid="16"/>
                        </p:tgtEl>
                        <p:attrNameLst>
                          <p:attrName>style.visibility</p:attrName>
                        </p:attrNameLst>
                      </p:cBhvr>
                      <p:to>
                        <p:strVal val="visible"/>
                      </p:to>
                    </p:set>
                    <p:animEffect transition="in" filter="barn(outVertical)">
                      <p:cBhvr>
                        <p:cTn dur="500"/>
                        <p:tgtEl>
                          <p:spTgt spid="16"/>
                        </p:tgtEl>
                      </p:cBhvr>
                    </p:animEffect>
                  </p:childTnLst>
                </p:cTn>
              </p:par>
            </p:tnLst>
          </p:tmpl>
        </p:tmplLst>
      </p:bldP>
      <p:bldP spid="17" grpId="0" build="p">
        <p:tmplLst>
          <p:tmpl lvl="1">
            <p:tnLst>
              <p:par>
                <p:cTn presetID="53" presetClass="entr" presetSubtype="16"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500" fill="hold"/>
                        <p:tgtEl>
                          <p:spTgt spid="17"/>
                        </p:tgtEl>
                        <p:attrNameLst>
                          <p:attrName>ppt_w</p:attrName>
                        </p:attrNameLst>
                      </p:cBhvr>
                      <p:tavLst>
                        <p:tav tm="0">
                          <p:val>
                            <p:fltVal val="0"/>
                          </p:val>
                        </p:tav>
                        <p:tav tm="100000">
                          <p:val>
                            <p:strVal val="#ppt_w"/>
                          </p:val>
                        </p:tav>
                      </p:tavLst>
                    </p:anim>
                    <p:anim calcmode="lin" valueType="num">
                      <p:cBhvr>
                        <p:cTn dur="500" fill="hold"/>
                        <p:tgtEl>
                          <p:spTgt spid="17"/>
                        </p:tgtEl>
                        <p:attrNameLst>
                          <p:attrName>ppt_h</p:attrName>
                        </p:attrNameLst>
                      </p:cBhvr>
                      <p:tavLst>
                        <p:tav tm="0">
                          <p:val>
                            <p:fltVal val="0"/>
                          </p:val>
                        </p:tav>
                        <p:tav tm="100000">
                          <p:val>
                            <p:strVal val="#ppt_h"/>
                          </p:val>
                        </p:tav>
                      </p:tavLst>
                    </p:anim>
                    <p:animEffect transition="in" filter="fade">
                      <p:cBhvr>
                        <p:cTn dur="500"/>
                        <p:tgtEl>
                          <p:spTgt spid="17"/>
                        </p:tgtEl>
                      </p:cBhvr>
                    </p:animEffect>
                  </p:childTnLst>
                </p:cTn>
              </p:par>
            </p:tnLst>
          </p:tmpl>
        </p:tmplLst>
      </p:bldP>
      <p:bldP spid="19" grpId="0">
        <p:tmplLst>
          <p:tmpl>
            <p:tnLst>
              <p:par>
                <p:cTn presetID="22" presetClass="entr" presetSubtype="1"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wipe(up)">
                      <p:cBhvr>
                        <p:cTn dur="500"/>
                        <p:tgtEl>
                          <p:spTgt spid="19"/>
                        </p:tgtEl>
                      </p:cBhvr>
                    </p:animEffect>
                  </p:childTnLst>
                </p:cTn>
              </p:par>
            </p:tnLst>
          </p:tmpl>
        </p:tmplLst>
      </p:bldP>
      <p:bldP spid="20" grpId="0" animBg="1">
        <p:tmplLst>
          <p:tmpl>
            <p:tnLst>
              <p:par>
                <p:cTn presetID="16" presetClass="entr" presetSubtype="37" fill="hold" nodeType="withEffect">
                  <p:stCondLst>
                    <p:cond delay="150"/>
                  </p:stCondLst>
                  <p:childTnLst>
                    <p:set>
                      <p:cBhvr>
                        <p:cTn dur="1" fill="hold">
                          <p:stCondLst>
                            <p:cond delay="0"/>
                          </p:stCondLst>
                        </p:cTn>
                        <p:tgtEl>
                          <p:spTgt spid="20"/>
                        </p:tgtEl>
                        <p:attrNameLst>
                          <p:attrName>style.visibility</p:attrName>
                        </p:attrNameLst>
                      </p:cBhvr>
                      <p:to>
                        <p:strVal val="visible"/>
                      </p:to>
                    </p:set>
                    <p:animEffect transition="in" filter="barn(outVertical)">
                      <p:cBhvr>
                        <p:cTn dur="500"/>
                        <p:tgtEl>
                          <p:spTgt spid="20"/>
                        </p:tgtEl>
                      </p:cBhvr>
                    </p:animEffect>
                  </p:childTnLst>
                </p:cTn>
              </p:par>
            </p:tnLst>
          </p:tmpl>
        </p:tmplLst>
      </p:bldP>
      <p:bldP spid="21" grpId="0" build="p">
        <p:tmplLst>
          <p:tmpl lvl="1">
            <p:tnLst>
              <p:par>
                <p:cTn presetID="53" presetClass="entr" presetSubtype="16"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animBg="1">
        <p:tmplLst>
          <p:tmpl>
            <p:tnLst>
              <p:par>
                <p:cTn presetID="12" presetClass="entr" presetSubtype="4"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p:tgtEl>
                          <p:spTgt spid="22"/>
                        </p:tgtEl>
                        <p:attrNameLst>
                          <p:attrName>ppt_y</p:attrName>
                        </p:attrNameLst>
                      </p:cBhvr>
                      <p:tavLst>
                        <p:tav tm="0">
                          <p:val>
                            <p:strVal val="#ppt_y+#ppt_h*1.125000"/>
                          </p:val>
                        </p:tav>
                        <p:tav tm="100000">
                          <p:val>
                            <p:strVal val="#ppt_y"/>
                          </p:val>
                        </p:tav>
                      </p:tavLst>
                    </p:anim>
                    <p:animEffect transition="in" filter="wipe(up)">
                      <p:cBhvr>
                        <p:cTn dur="500"/>
                        <p:tgtEl>
                          <p:spTgt spid="22"/>
                        </p:tgtEl>
                      </p:cBhvr>
                    </p:animEffect>
                  </p:childTnLst>
                </p:cTn>
              </p:par>
            </p:tnLst>
          </p:tmpl>
        </p:tmplLst>
      </p:bldP>
      <p:bldP spid="23" grpId="0">
        <p:tmplLst>
          <p:tmpl>
            <p:tnLst>
              <p:par>
                <p:cTn presetID="22" presetClass="entr" presetSubtype="1"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Effect transition="in" filter="wipe(up)">
                      <p:cBhvr>
                        <p:cTn dur="500"/>
                        <p:tgtEl>
                          <p:spTgt spid="23"/>
                        </p:tgtEl>
                      </p:cBhvr>
                    </p:animEffect>
                  </p:childTnLst>
                </p:cTn>
              </p:par>
            </p:tnLst>
          </p:tmpl>
        </p:tmplLst>
      </p:bldP>
      <p:bldP spid="24" grpId="0" animBg="1">
        <p:tmplLst>
          <p:tmpl>
            <p:tnLst>
              <p:par>
                <p:cTn presetID="16" presetClass="entr" presetSubtype="37" fill="hold" nodeType="withEffect">
                  <p:stCondLst>
                    <p:cond delay="150"/>
                  </p:stCondLst>
                  <p:childTnLst>
                    <p:set>
                      <p:cBhvr>
                        <p:cTn dur="1" fill="hold">
                          <p:stCondLst>
                            <p:cond delay="0"/>
                          </p:stCondLst>
                        </p:cTn>
                        <p:tgtEl>
                          <p:spTgt spid="24"/>
                        </p:tgtEl>
                        <p:attrNameLst>
                          <p:attrName>style.visibility</p:attrName>
                        </p:attrNameLst>
                      </p:cBhvr>
                      <p:to>
                        <p:strVal val="visible"/>
                      </p:to>
                    </p:set>
                    <p:animEffect transition="in" filter="barn(outVertical)">
                      <p:cBhvr>
                        <p:cTn dur="500"/>
                        <p:tgtEl>
                          <p:spTgt spid="24"/>
                        </p:tgtEl>
                      </p:cBhvr>
                    </p:animEffect>
                  </p:childTnLst>
                </p:cTn>
              </p:par>
            </p:tnLst>
          </p:tmpl>
        </p:tmplLst>
      </p:bldP>
      <p:bldP spid="25" grpId="0" build="p">
        <p:tmplLst>
          <p:tmpl lvl="1">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Lst>
  </p:timing>
  <p:extLst>
    <p:ext uri="{DCECCB84-F9BA-43D5-87BE-67443E8EF086}">
      <p15:sldGuideLst xmlns:p15="http://schemas.microsoft.com/office/powerpoint/2012/main"/>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Tijdslijn uitbereiding met vijf stappen">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27">
            <a:extLst>
              <a:ext uri="{FF2B5EF4-FFF2-40B4-BE49-F238E27FC236}">
                <a16:creationId xmlns:a16="http://schemas.microsoft.com/office/drawing/2014/main" id="{0BF3A780-C77A-9912-B61D-8B0799E592A3}"/>
              </a:ext>
            </a:extLst>
          </p:cNvPr>
          <p:cNvSpPr>
            <a:spLocks noGrp="1"/>
          </p:cNvSpPr>
          <p:nvPr>
            <p:ph type="body" sz="quarter" idx="53"/>
          </p:nvPr>
        </p:nvSpPr>
        <p:spPr>
          <a:xfrm rot="5400000">
            <a:off x="11584501" y="5994378"/>
            <a:ext cx="431998" cy="360000"/>
          </a:xfrm>
          <a:prstGeom prst="triangle">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jdelijke aanduiding voor voettekst 1">
            <a:extLst>
              <a:ext uri="{FF2B5EF4-FFF2-40B4-BE49-F238E27FC236}">
                <a16:creationId xmlns:a16="http://schemas.microsoft.com/office/drawing/2014/main" id="{B455466C-0CFE-84AD-E9B7-7BC1AB923EF0}"/>
              </a:ext>
            </a:extLst>
          </p:cNvPr>
          <p:cNvSpPr>
            <a:spLocks noGrp="1"/>
          </p:cNvSpPr>
          <p:nvPr>
            <p:ph type="ftr" sz="quarter" idx="54"/>
          </p:nvPr>
        </p:nvSpPr>
        <p:spPr/>
        <p:txBody>
          <a:bodyPr/>
          <a:lstStyle/>
          <a:p>
            <a:endParaRPr lang="nl-BE" dirty="0"/>
          </a:p>
        </p:txBody>
      </p:sp>
      <p:sp>
        <p:nvSpPr>
          <p:cNvPr id="24" name="Tijdelijke aanduiding voor dianummer 23">
            <a:extLst>
              <a:ext uri="{FF2B5EF4-FFF2-40B4-BE49-F238E27FC236}">
                <a16:creationId xmlns:a16="http://schemas.microsoft.com/office/drawing/2014/main" id="{A201B9CA-8DEE-0B11-A1BC-7B4D9F4E18B9}"/>
              </a:ext>
            </a:extLst>
          </p:cNvPr>
          <p:cNvSpPr>
            <a:spLocks noGrp="1"/>
          </p:cNvSpPr>
          <p:nvPr>
            <p:ph type="sldNum" sz="quarter" idx="55"/>
          </p:nvPr>
        </p:nvSpPr>
        <p:spPr/>
        <p:txBody>
          <a:bodyPr/>
          <a:lstStyle/>
          <a:p>
            <a:fld id="{6008D383-A939-4037-8B54-952B3017155F}" type="slidenum">
              <a:rPr lang="nl-BE" smtClean="0"/>
              <a:pPr/>
              <a:t>‹nr.›</a:t>
            </a:fld>
            <a:endParaRPr lang="nl-BE" dirty="0"/>
          </a:p>
        </p:txBody>
      </p:sp>
      <p:sp>
        <p:nvSpPr>
          <p:cNvPr id="25" name="Titel 24">
            <a:extLst>
              <a:ext uri="{FF2B5EF4-FFF2-40B4-BE49-F238E27FC236}">
                <a16:creationId xmlns:a16="http://schemas.microsoft.com/office/drawing/2014/main" id="{5EACAEE0-3E4C-1F4C-7AC3-13371CFA8013}"/>
              </a:ext>
            </a:extLst>
          </p:cNvPr>
          <p:cNvSpPr>
            <a:spLocks noGrp="1"/>
          </p:cNvSpPr>
          <p:nvPr>
            <p:ph type="title"/>
          </p:nvPr>
        </p:nvSpPr>
        <p:spPr>
          <a:solidFill>
            <a:schemeClr val="accent1"/>
          </a:solidFill>
        </p:spPr>
        <p:txBody>
          <a:bodyPr/>
          <a:lstStyle>
            <a:lvl1pPr>
              <a:defRPr>
                <a:solidFill>
                  <a:schemeClr val="bg1"/>
                </a:solidFill>
              </a:defRPr>
            </a:lvl1pPr>
          </a:lstStyle>
          <a:p>
            <a:r>
              <a:rPr lang="nl-NL" dirty="0"/>
              <a:t>Klik om stijl te bewerken</a:t>
            </a:r>
            <a:endParaRPr lang="nl-BE" dirty="0"/>
          </a:p>
        </p:txBody>
      </p:sp>
      <p:sp>
        <p:nvSpPr>
          <p:cNvPr id="16" name="Tijdelijke aanduiding voor tekst 27">
            <a:extLst>
              <a:ext uri="{FF2B5EF4-FFF2-40B4-BE49-F238E27FC236}">
                <a16:creationId xmlns:a16="http://schemas.microsoft.com/office/drawing/2014/main" id="{F8060B42-C057-91CF-A32B-B7485E4F2C24}"/>
              </a:ext>
            </a:extLst>
          </p:cNvPr>
          <p:cNvSpPr>
            <a:spLocks noGrp="1"/>
          </p:cNvSpPr>
          <p:nvPr>
            <p:ph type="body" sz="quarter" idx="27"/>
          </p:nvPr>
        </p:nvSpPr>
        <p:spPr>
          <a:xfrm>
            <a:off x="574319"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jdelijke aanduiding voor tekst 27">
            <a:extLst>
              <a:ext uri="{FF2B5EF4-FFF2-40B4-BE49-F238E27FC236}">
                <a16:creationId xmlns:a16="http://schemas.microsoft.com/office/drawing/2014/main" id="{F891CAEF-B78C-7243-263C-20DB5827C989}"/>
              </a:ext>
            </a:extLst>
          </p:cNvPr>
          <p:cNvSpPr>
            <a:spLocks noGrp="1"/>
          </p:cNvSpPr>
          <p:nvPr>
            <p:ph type="body" sz="quarter" idx="40"/>
          </p:nvPr>
        </p:nvSpPr>
        <p:spPr>
          <a:xfrm>
            <a:off x="2871243"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8" name="Tijdelijke aanduiding voor tekst 27">
            <a:extLst>
              <a:ext uri="{FF2B5EF4-FFF2-40B4-BE49-F238E27FC236}">
                <a16:creationId xmlns:a16="http://schemas.microsoft.com/office/drawing/2014/main" id="{9F7946F4-E108-1CC0-110D-DAB2A5A01022}"/>
              </a:ext>
            </a:extLst>
          </p:cNvPr>
          <p:cNvSpPr>
            <a:spLocks noGrp="1"/>
          </p:cNvSpPr>
          <p:nvPr>
            <p:ph type="body" sz="quarter" idx="44"/>
          </p:nvPr>
        </p:nvSpPr>
        <p:spPr>
          <a:xfrm>
            <a:off x="5136727"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9" name="Tijdelijke aanduiding voor tekst 27">
            <a:extLst>
              <a:ext uri="{FF2B5EF4-FFF2-40B4-BE49-F238E27FC236}">
                <a16:creationId xmlns:a16="http://schemas.microsoft.com/office/drawing/2014/main" id="{9AE3E708-771A-C82A-DF5B-1EBB39280DCB}"/>
              </a:ext>
            </a:extLst>
          </p:cNvPr>
          <p:cNvSpPr>
            <a:spLocks noGrp="1"/>
          </p:cNvSpPr>
          <p:nvPr>
            <p:ph type="body" sz="quarter" idx="48"/>
          </p:nvPr>
        </p:nvSpPr>
        <p:spPr>
          <a:xfrm>
            <a:off x="7423105"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0" name="Tijdelijke aanduiding voor tekst 6">
            <a:extLst>
              <a:ext uri="{FF2B5EF4-FFF2-40B4-BE49-F238E27FC236}">
                <a16:creationId xmlns:a16="http://schemas.microsoft.com/office/drawing/2014/main" id="{14760389-3ACB-2302-80B8-A6F4FF411E25}"/>
              </a:ext>
            </a:extLst>
          </p:cNvPr>
          <p:cNvSpPr>
            <a:spLocks noGrp="1"/>
          </p:cNvSpPr>
          <p:nvPr>
            <p:ph type="body" sz="quarter" idx="18"/>
          </p:nvPr>
        </p:nvSpPr>
        <p:spPr>
          <a:xfrm>
            <a:off x="664172"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1" name="Tijdelijke aanduiding voor tekst 9">
            <a:extLst>
              <a:ext uri="{FF2B5EF4-FFF2-40B4-BE49-F238E27FC236}">
                <a16:creationId xmlns:a16="http://schemas.microsoft.com/office/drawing/2014/main" id="{19B6EAF8-F2CA-9CF9-9C50-6E2139F24F69}"/>
              </a:ext>
            </a:extLst>
          </p:cNvPr>
          <p:cNvSpPr>
            <a:spLocks noGrp="1"/>
          </p:cNvSpPr>
          <p:nvPr>
            <p:ph type="body" sz="quarter" idx="23"/>
          </p:nvPr>
        </p:nvSpPr>
        <p:spPr>
          <a:xfrm rot="5400000">
            <a:off x="1511827"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2" name="Tijdelijke aanduiding voor tekst 6">
            <a:extLst>
              <a:ext uri="{FF2B5EF4-FFF2-40B4-BE49-F238E27FC236}">
                <a16:creationId xmlns:a16="http://schemas.microsoft.com/office/drawing/2014/main" id="{2642621A-B40E-C7EF-A43D-ECD56759EF54}"/>
              </a:ext>
            </a:extLst>
          </p:cNvPr>
          <p:cNvSpPr>
            <a:spLocks noGrp="1"/>
          </p:cNvSpPr>
          <p:nvPr>
            <p:ph type="body" sz="quarter" idx="39" hasCustomPrompt="1"/>
          </p:nvPr>
        </p:nvSpPr>
        <p:spPr>
          <a:xfrm>
            <a:off x="718073"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6" name="Tijdelijke aanduiding voor tekst 6">
            <a:extLst>
              <a:ext uri="{FF2B5EF4-FFF2-40B4-BE49-F238E27FC236}">
                <a16:creationId xmlns:a16="http://schemas.microsoft.com/office/drawing/2014/main" id="{32C09AC7-401E-BE16-E783-707AD7265DF4}"/>
              </a:ext>
            </a:extLst>
          </p:cNvPr>
          <p:cNvSpPr>
            <a:spLocks noGrp="1"/>
          </p:cNvSpPr>
          <p:nvPr>
            <p:ph type="body" sz="quarter" idx="41"/>
          </p:nvPr>
        </p:nvSpPr>
        <p:spPr>
          <a:xfrm>
            <a:off x="2961096"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27" name="Tijdelijke aanduiding voor tekst 9">
            <a:extLst>
              <a:ext uri="{FF2B5EF4-FFF2-40B4-BE49-F238E27FC236}">
                <a16:creationId xmlns:a16="http://schemas.microsoft.com/office/drawing/2014/main" id="{CFB78C38-ED35-3B27-B464-7AE19CD35144}"/>
              </a:ext>
            </a:extLst>
          </p:cNvPr>
          <p:cNvSpPr>
            <a:spLocks noGrp="1"/>
          </p:cNvSpPr>
          <p:nvPr>
            <p:ph type="body" sz="quarter" idx="42"/>
          </p:nvPr>
        </p:nvSpPr>
        <p:spPr>
          <a:xfrm rot="5400000">
            <a:off x="380875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8" name="Tijdelijke aanduiding voor tekst 6">
            <a:extLst>
              <a:ext uri="{FF2B5EF4-FFF2-40B4-BE49-F238E27FC236}">
                <a16:creationId xmlns:a16="http://schemas.microsoft.com/office/drawing/2014/main" id="{36951C96-08DA-1C2D-30C0-443BD129A2B7}"/>
              </a:ext>
            </a:extLst>
          </p:cNvPr>
          <p:cNvSpPr>
            <a:spLocks noGrp="1"/>
          </p:cNvSpPr>
          <p:nvPr>
            <p:ph type="body" sz="quarter" idx="43" hasCustomPrompt="1"/>
          </p:nvPr>
        </p:nvSpPr>
        <p:spPr>
          <a:xfrm>
            <a:off x="3014997"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F2584D9B-46A1-A97C-E584-46ACD1A7534D}"/>
              </a:ext>
            </a:extLst>
          </p:cNvPr>
          <p:cNvSpPr>
            <a:spLocks noGrp="1"/>
          </p:cNvSpPr>
          <p:nvPr>
            <p:ph type="body" sz="quarter" idx="45"/>
          </p:nvPr>
        </p:nvSpPr>
        <p:spPr>
          <a:xfrm>
            <a:off x="5226580"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0" name="Tijdelijke aanduiding voor tekst 9">
            <a:extLst>
              <a:ext uri="{FF2B5EF4-FFF2-40B4-BE49-F238E27FC236}">
                <a16:creationId xmlns:a16="http://schemas.microsoft.com/office/drawing/2014/main" id="{AD984C27-A3AE-6964-92E0-A066D5A4E34C}"/>
              </a:ext>
            </a:extLst>
          </p:cNvPr>
          <p:cNvSpPr>
            <a:spLocks noGrp="1"/>
          </p:cNvSpPr>
          <p:nvPr>
            <p:ph type="body" sz="quarter" idx="46"/>
          </p:nvPr>
        </p:nvSpPr>
        <p:spPr>
          <a:xfrm rot="5400000">
            <a:off x="6074235"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1" name="Tijdelijke aanduiding voor tekst 6">
            <a:extLst>
              <a:ext uri="{FF2B5EF4-FFF2-40B4-BE49-F238E27FC236}">
                <a16:creationId xmlns:a16="http://schemas.microsoft.com/office/drawing/2014/main" id="{A697F1EA-B949-CF9D-646A-CA9EC76C61C9}"/>
              </a:ext>
            </a:extLst>
          </p:cNvPr>
          <p:cNvSpPr>
            <a:spLocks noGrp="1"/>
          </p:cNvSpPr>
          <p:nvPr>
            <p:ph type="body" sz="quarter" idx="47" hasCustomPrompt="1"/>
          </p:nvPr>
        </p:nvSpPr>
        <p:spPr>
          <a:xfrm>
            <a:off x="5280481"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2" name="Tijdelijke aanduiding voor tekst 6">
            <a:extLst>
              <a:ext uri="{FF2B5EF4-FFF2-40B4-BE49-F238E27FC236}">
                <a16:creationId xmlns:a16="http://schemas.microsoft.com/office/drawing/2014/main" id="{65335FFB-9050-075E-08C0-DC212FEC049D}"/>
              </a:ext>
            </a:extLst>
          </p:cNvPr>
          <p:cNvSpPr>
            <a:spLocks noGrp="1"/>
          </p:cNvSpPr>
          <p:nvPr>
            <p:ph type="body" sz="quarter" idx="49"/>
          </p:nvPr>
        </p:nvSpPr>
        <p:spPr>
          <a:xfrm>
            <a:off x="7512958"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3" name="Tijdelijke aanduiding voor tekst 9">
            <a:extLst>
              <a:ext uri="{FF2B5EF4-FFF2-40B4-BE49-F238E27FC236}">
                <a16:creationId xmlns:a16="http://schemas.microsoft.com/office/drawing/2014/main" id="{D50429BE-9498-9048-F812-95B56FE4C584}"/>
              </a:ext>
            </a:extLst>
          </p:cNvPr>
          <p:cNvSpPr>
            <a:spLocks noGrp="1"/>
          </p:cNvSpPr>
          <p:nvPr>
            <p:ph type="body" sz="quarter" idx="50"/>
          </p:nvPr>
        </p:nvSpPr>
        <p:spPr>
          <a:xfrm rot="5400000">
            <a:off x="8360613"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4" name="Tijdelijke aanduiding voor tekst 6">
            <a:extLst>
              <a:ext uri="{FF2B5EF4-FFF2-40B4-BE49-F238E27FC236}">
                <a16:creationId xmlns:a16="http://schemas.microsoft.com/office/drawing/2014/main" id="{1FFDAA9D-1395-A616-BE34-E87F2452EC33}"/>
              </a:ext>
            </a:extLst>
          </p:cNvPr>
          <p:cNvSpPr>
            <a:spLocks noGrp="1"/>
          </p:cNvSpPr>
          <p:nvPr>
            <p:ph type="body" sz="quarter" idx="51" hasCustomPrompt="1"/>
          </p:nvPr>
        </p:nvSpPr>
        <p:spPr>
          <a:xfrm>
            <a:off x="7566859"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5" name="Tijdelijke aanduiding voor tekst 27">
            <a:extLst>
              <a:ext uri="{FF2B5EF4-FFF2-40B4-BE49-F238E27FC236}">
                <a16:creationId xmlns:a16="http://schemas.microsoft.com/office/drawing/2014/main" id="{A7CF704E-E282-60E1-A567-9CA88CD70D18}"/>
              </a:ext>
            </a:extLst>
          </p:cNvPr>
          <p:cNvSpPr>
            <a:spLocks noGrp="1"/>
          </p:cNvSpPr>
          <p:nvPr>
            <p:ph type="body" sz="quarter" idx="56"/>
          </p:nvPr>
        </p:nvSpPr>
        <p:spPr>
          <a:xfrm>
            <a:off x="9706665"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6" name="Tijdelijke aanduiding voor tekst 6">
            <a:extLst>
              <a:ext uri="{FF2B5EF4-FFF2-40B4-BE49-F238E27FC236}">
                <a16:creationId xmlns:a16="http://schemas.microsoft.com/office/drawing/2014/main" id="{E6CB9F2F-04F3-21C8-645A-7970FC00F790}"/>
              </a:ext>
            </a:extLst>
          </p:cNvPr>
          <p:cNvSpPr>
            <a:spLocks noGrp="1"/>
          </p:cNvSpPr>
          <p:nvPr>
            <p:ph type="body" sz="quarter" idx="57"/>
          </p:nvPr>
        </p:nvSpPr>
        <p:spPr>
          <a:xfrm>
            <a:off x="9796518"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dirty="0"/>
              <a:t>Klikken om de tekststijl van het model te bewerken</a:t>
            </a:r>
          </a:p>
        </p:txBody>
      </p:sp>
      <p:sp>
        <p:nvSpPr>
          <p:cNvPr id="37" name="Tijdelijke aanduiding voor tekst 9">
            <a:extLst>
              <a:ext uri="{FF2B5EF4-FFF2-40B4-BE49-F238E27FC236}">
                <a16:creationId xmlns:a16="http://schemas.microsoft.com/office/drawing/2014/main" id="{6ABA256C-FE61-BE6B-029F-D5D34825F1C8}"/>
              </a:ext>
            </a:extLst>
          </p:cNvPr>
          <p:cNvSpPr>
            <a:spLocks noGrp="1"/>
          </p:cNvSpPr>
          <p:nvPr>
            <p:ph type="body" sz="quarter" idx="58"/>
          </p:nvPr>
        </p:nvSpPr>
        <p:spPr>
          <a:xfrm rot="5400000">
            <a:off x="10644173"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38" name="Tijdelijke aanduiding voor tekst 6">
            <a:extLst>
              <a:ext uri="{FF2B5EF4-FFF2-40B4-BE49-F238E27FC236}">
                <a16:creationId xmlns:a16="http://schemas.microsoft.com/office/drawing/2014/main" id="{5B814513-8C4A-F751-46F8-81D7E3EE10C9}"/>
              </a:ext>
            </a:extLst>
          </p:cNvPr>
          <p:cNvSpPr>
            <a:spLocks noGrp="1"/>
          </p:cNvSpPr>
          <p:nvPr>
            <p:ph type="body" sz="quarter" idx="59" hasCustomPrompt="1"/>
          </p:nvPr>
        </p:nvSpPr>
        <p:spPr>
          <a:xfrm>
            <a:off x="9850419"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10431377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12" presetClass="entr" presetSubtype="4"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ppt_y</p:attrName>
                                        </p:attrNameLst>
                                      </p:cBhvr>
                                      <p:tavLst>
                                        <p:tav tm="0">
                                          <p:val>
                                            <p:strVal val="#ppt_y+#ppt_h*1.125000"/>
                                          </p:val>
                                        </p:tav>
                                        <p:tav tm="100000">
                                          <p:val>
                                            <p:strVal val="#ppt_y"/>
                                          </p:val>
                                        </p:tav>
                                      </p:tavLst>
                                    </p:anim>
                                    <p:animEffect transition="in" filter="wipe(up)">
                                      <p:cBhvr>
                                        <p:cTn id="16" dur="500"/>
                                        <p:tgtEl>
                                          <p:spTgt spid="16"/>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 calcmode="lin" valueType="num">
                                      <p:cBhvr>
                                        <p:cTn id="20"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2">
                                            <p:txEl>
                                              <p:pRg st="0" end="0"/>
                                            </p:txEl>
                                          </p:spTgt>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21"/>
                                        </p:tgtEl>
                                        <p:attrNameLst>
                                          <p:attrName>style.visibility</p:attrName>
                                        </p:attrNameLst>
                                      </p:cBhvr>
                                      <p:to>
                                        <p:strVal val="visible"/>
                                      </p:to>
                                    </p:set>
                                    <p:animEffect transition="in" filter="barn(outVertical)">
                                      <p:cBhvr>
                                        <p:cTn id="25" dur="500"/>
                                        <p:tgtEl>
                                          <p:spTgt spid="21"/>
                                        </p:tgtEl>
                                      </p:cBhvr>
                                    </p:animEffect>
                                  </p:childTnLst>
                                </p:cTn>
                              </p:par>
                              <p:par>
                                <p:cTn id="26" presetID="22" presetClass="entr" presetSubtype="1" fill="hold" grpId="0" nodeType="withEffect">
                                  <p:stCondLst>
                                    <p:cond delay="30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p:tgtEl>
                                          <p:spTgt spid="17"/>
                                        </p:tgtEl>
                                        <p:attrNameLst>
                                          <p:attrName>ppt_y</p:attrName>
                                        </p:attrNameLst>
                                      </p:cBhvr>
                                      <p:tavLst>
                                        <p:tav tm="0">
                                          <p:val>
                                            <p:strVal val="#ppt_y+#ppt_h*1.125000"/>
                                          </p:val>
                                        </p:tav>
                                        <p:tav tm="100000">
                                          <p:val>
                                            <p:strVal val="#ppt_y"/>
                                          </p:val>
                                        </p:tav>
                                      </p:tavLst>
                                    </p:anim>
                                    <p:animEffect transition="in" filter="wipe(up)">
                                      <p:cBhvr>
                                        <p:cTn id="34" dur="500"/>
                                        <p:tgtEl>
                                          <p:spTgt spid="17"/>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28">
                                            <p:txEl>
                                              <p:pRg st="0" end="0"/>
                                            </p:txEl>
                                          </p:spTgt>
                                        </p:tgtEl>
                                        <p:attrNameLst>
                                          <p:attrName>style.visibility</p:attrName>
                                        </p:attrNameLst>
                                      </p:cBhvr>
                                      <p:to>
                                        <p:strVal val="visible"/>
                                      </p:to>
                                    </p:set>
                                    <p:anim calcmode="lin" valueType="num">
                                      <p:cBhvr>
                                        <p:cTn id="38"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28">
                                            <p:txEl>
                                              <p:pRg st="0" end="0"/>
                                            </p:txEl>
                                          </p:spTgt>
                                        </p:tgtEl>
                                      </p:cBhvr>
                                    </p:animEffect>
                                  </p:childTnLst>
                                </p:cTn>
                              </p:par>
                              <p:par>
                                <p:cTn id="41" presetID="16" presetClass="entr" presetSubtype="37" fill="hold" grpId="0" nodeType="withEffect">
                                  <p:stCondLst>
                                    <p:cond delay="250"/>
                                  </p:stCondLst>
                                  <p:childTnLst>
                                    <p:set>
                                      <p:cBhvr>
                                        <p:cTn id="42" dur="1" fill="hold">
                                          <p:stCondLst>
                                            <p:cond delay="0"/>
                                          </p:stCondLst>
                                        </p:cTn>
                                        <p:tgtEl>
                                          <p:spTgt spid="27"/>
                                        </p:tgtEl>
                                        <p:attrNameLst>
                                          <p:attrName>style.visibility</p:attrName>
                                        </p:attrNameLst>
                                      </p:cBhvr>
                                      <p:to>
                                        <p:strVal val="visible"/>
                                      </p:to>
                                    </p:set>
                                    <p:animEffect transition="in" filter="barn(outVertical)">
                                      <p:cBhvr>
                                        <p:cTn id="43" dur="500"/>
                                        <p:tgtEl>
                                          <p:spTgt spid="27"/>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p:tgtEl>
                                          <p:spTgt spid="18"/>
                                        </p:tgtEl>
                                        <p:attrNameLst>
                                          <p:attrName>ppt_y</p:attrName>
                                        </p:attrNameLst>
                                      </p:cBhvr>
                                      <p:tavLst>
                                        <p:tav tm="0">
                                          <p:val>
                                            <p:strVal val="#ppt_y+#ppt_h*1.125000"/>
                                          </p:val>
                                        </p:tav>
                                        <p:tav tm="100000">
                                          <p:val>
                                            <p:strVal val="#ppt_y"/>
                                          </p:val>
                                        </p:tav>
                                      </p:tavLst>
                                    </p:anim>
                                    <p:animEffect transition="in" filter="wipe(up)">
                                      <p:cBhvr>
                                        <p:cTn id="52" dur="500"/>
                                        <p:tgtEl>
                                          <p:spTgt spid="18"/>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31">
                                            <p:txEl>
                                              <p:pRg st="0" end="0"/>
                                            </p:txEl>
                                          </p:spTgt>
                                        </p:tgtEl>
                                        <p:attrNameLst>
                                          <p:attrName>style.visibility</p:attrName>
                                        </p:attrNameLst>
                                      </p:cBhvr>
                                      <p:to>
                                        <p:strVal val="visible"/>
                                      </p:to>
                                    </p:set>
                                    <p:anim calcmode="lin" valueType="num">
                                      <p:cBhvr>
                                        <p:cTn id="56"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31">
                                            <p:txEl>
                                              <p:pRg st="0" end="0"/>
                                            </p:txEl>
                                          </p:spTgt>
                                        </p:tgtEl>
                                      </p:cBhvr>
                                    </p:animEffect>
                                  </p:childTnLst>
                                </p:cTn>
                              </p:par>
                              <p:par>
                                <p:cTn id="59" presetID="16" presetClass="entr" presetSubtype="37" fill="hold" grpId="0" nodeType="withEffect">
                                  <p:stCondLst>
                                    <p:cond delay="150"/>
                                  </p:stCondLst>
                                  <p:childTnLst>
                                    <p:set>
                                      <p:cBhvr>
                                        <p:cTn id="60" dur="1" fill="hold">
                                          <p:stCondLst>
                                            <p:cond delay="0"/>
                                          </p:stCondLst>
                                        </p:cTn>
                                        <p:tgtEl>
                                          <p:spTgt spid="30"/>
                                        </p:tgtEl>
                                        <p:attrNameLst>
                                          <p:attrName>style.visibility</p:attrName>
                                        </p:attrNameLst>
                                      </p:cBhvr>
                                      <p:to>
                                        <p:strVal val="visible"/>
                                      </p:to>
                                    </p:set>
                                    <p:animEffect transition="in" filter="barn(outVertical)">
                                      <p:cBhvr>
                                        <p:cTn id="61" dur="500"/>
                                        <p:tgtEl>
                                          <p:spTgt spid="30"/>
                                        </p:tgtEl>
                                      </p:cBhvr>
                                    </p:animEffect>
                                  </p:childTnLst>
                                </p:cTn>
                              </p:par>
                              <p:par>
                                <p:cTn id="62" presetID="22" presetClass="entr" presetSubtype="1" fill="hold" grpId="0" nodeType="withEffect">
                                  <p:stCondLst>
                                    <p:cond delay="300"/>
                                  </p:stCondLst>
                                  <p:childTnLst>
                                    <p:set>
                                      <p:cBhvr>
                                        <p:cTn id="63" dur="1" fill="hold">
                                          <p:stCondLst>
                                            <p:cond delay="0"/>
                                          </p:stCondLst>
                                        </p:cTn>
                                        <p:tgtEl>
                                          <p:spTgt spid="29"/>
                                        </p:tgtEl>
                                        <p:attrNameLst>
                                          <p:attrName>style.visibility</p:attrName>
                                        </p:attrNameLst>
                                      </p:cBhvr>
                                      <p:to>
                                        <p:strVal val="visible"/>
                                      </p:to>
                                    </p:set>
                                    <p:animEffect transition="in" filter="wipe(up)">
                                      <p:cBhvr>
                                        <p:cTn id="64" dur="500"/>
                                        <p:tgtEl>
                                          <p:spTgt spid="29"/>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p:tgtEl>
                                          <p:spTgt spid="19"/>
                                        </p:tgtEl>
                                        <p:attrNameLst>
                                          <p:attrName>ppt_y</p:attrName>
                                        </p:attrNameLst>
                                      </p:cBhvr>
                                      <p:tavLst>
                                        <p:tav tm="0">
                                          <p:val>
                                            <p:strVal val="#ppt_y+#ppt_h*1.125000"/>
                                          </p:val>
                                        </p:tav>
                                        <p:tav tm="100000">
                                          <p:val>
                                            <p:strVal val="#ppt_y"/>
                                          </p:val>
                                        </p:tav>
                                      </p:tavLst>
                                    </p:anim>
                                    <p:animEffect transition="in" filter="wipe(up)">
                                      <p:cBhvr>
                                        <p:cTn id="70" dur="500"/>
                                        <p:tgtEl>
                                          <p:spTgt spid="1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34">
                                            <p:txEl>
                                              <p:pRg st="0" end="0"/>
                                            </p:txEl>
                                          </p:spTgt>
                                        </p:tgtEl>
                                        <p:attrNameLst>
                                          <p:attrName>style.visibility</p:attrName>
                                        </p:attrNameLst>
                                      </p:cBhvr>
                                      <p:to>
                                        <p:strVal val="visible"/>
                                      </p:to>
                                    </p:set>
                                    <p:anim calcmode="lin" valueType="num">
                                      <p:cBhvr>
                                        <p:cTn id="74"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76" dur="500"/>
                                        <p:tgtEl>
                                          <p:spTgt spid="34">
                                            <p:txEl>
                                              <p:pRg st="0" end="0"/>
                                            </p:txEl>
                                          </p:spTgt>
                                        </p:tgtEl>
                                      </p:cBhvr>
                                    </p:animEffect>
                                  </p:childTnLst>
                                </p:cTn>
                              </p:par>
                              <p:par>
                                <p:cTn id="77" presetID="16" presetClass="entr" presetSubtype="37" fill="hold" grpId="0" nodeType="withEffect">
                                  <p:stCondLst>
                                    <p:cond delay="150"/>
                                  </p:stCondLst>
                                  <p:childTnLst>
                                    <p:set>
                                      <p:cBhvr>
                                        <p:cTn id="78" dur="1" fill="hold">
                                          <p:stCondLst>
                                            <p:cond delay="0"/>
                                          </p:stCondLst>
                                        </p:cTn>
                                        <p:tgtEl>
                                          <p:spTgt spid="33"/>
                                        </p:tgtEl>
                                        <p:attrNameLst>
                                          <p:attrName>style.visibility</p:attrName>
                                        </p:attrNameLst>
                                      </p:cBhvr>
                                      <p:to>
                                        <p:strVal val="visible"/>
                                      </p:to>
                                    </p:set>
                                    <p:animEffect transition="in" filter="barn(outVertical)">
                                      <p:cBhvr>
                                        <p:cTn id="79" dur="500"/>
                                        <p:tgtEl>
                                          <p:spTgt spid="33"/>
                                        </p:tgtEl>
                                      </p:cBhvr>
                                    </p:animEffect>
                                  </p:childTnLst>
                                </p:cTn>
                              </p:par>
                              <p:par>
                                <p:cTn id="80" presetID="22" presetClass="entr" presetSubtype="1" fill="hold" grpId="0" nodeType="withEffect">
                                  <p:stCondLst>
                                    <p:cond delay="300"/>
                                  </p:stCondLst>
                                  <p:childTnLst>
                                    <p:set>
                                      <p:cBhvr>
                                        <p:cTn id="81" dur="1" fill="hold">
                                          <p:stCondLst>
                                            <p:cond delay="0"/>
                                          </p:stCondLst>
                                        </p:cTn>
                                        <p:tgtEl>
                                          <p:spTgt spid="32"/>
                                        </p:tgtEl>
                                        <p:attrNameLst>
                                          <p:attrName>style.visibility</p:attrName>
                                        </p:attrNameLst>
                                      </p:cBhvr>
                                      <p:to>
                                        <p:strVal val="visible"/>
                                      </p:to>
                                    </p:set>
                                    <p:animEffect transition="in" filter="wipe(up)">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12" presetClass="entr" presetSubtype="4"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500"/>
                                        <p:tgtEl>
                                          <p:spTgt spid="35"/>
                                        </p:tgtEl>
                                        <p:attrNameLst>
                                          <p:attrName>ppt_y</p:attrName>
                                        </p:attrNameLst>
                                      </p:cBhvr>
                                      <p:tavLst>
                                        <p:tav tm="0">
                                          <p:val>
                                            <p:strVal val="#ppt_y+#ppt_h*1.125000"/>
                                          </p:val>
                                        </p:tav>
                                        <p:tav tm="100000">
                                          <p:val>
                                            <p:strVal val="#ppt_y"/>
                                          </p:val>
                                        </p:tav>
                                      </p:tavLst>
                                    </p:anim>
                                    <p:animEffect transition="in" filter="wipe(up)">
                                      <p:cBhvr>
                                        <p:cTn id="88" dur="500"/>
                                        <p:tgtEl>
                                          <p:spTgt spid="35"/>
                                        </p:tgtEl>
                                      </p:cBhvr>
                                    </p:animEffect>
                                  </p:childTnLst>
                                </p:cTn>
                              </p:par>
                            </p:childTnLst>
                          </p:cTn>
                        </p:par>
                        <p:par>
                          <p:cTn id="89" fill="hold">
                            <p:stCondLst>
                              <p:cond delay="500"/>
                            </p:stCondLst>
                            <p:childTnLst>
                              <p:par>
                                <p:cTn id="90" presetID="53" presetClass="entr" presetSubtype="16" fill="hold" grpId="0" nodeType="afterEffect">
                                  <p:stCondLst>
                                    <p:cond delay="0"/>
                                  </p:stCondLst>
                                  <p:childTnLst>
                                    <p:set>
                                      <p:cBhvr>
                                        <p:cTn id="91" dur="1" fill="hold">
                                          <p:stCondLst>
                                            <p:cond delay="0"/>
                                          </p:stCondLst>
                                        </p:cTn>
                                        <p:tgtEl>
                                          <p:spTgt spid="38">
                                            <p:txEl>
                                              <p:pRg st="0" end="0"/>
                                            </p:txEl>
                                          </p:spTgt>
                                        </p:tgtEl>
                                        <p:attrNameLst>
                                          <p:attrName>style.visibility</p:attrName>
                                        </p:attrNameLst>
                                      </p:cBhvr>
                                      <p:to>
                                        <p:strVal val="visible"/>
                                      </p:to>
                                    </p:set>
                                    <p:anim calcmode="lin" valueType="num">
                                      <p:cBhvr>
                                        <p:cTn id="92"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38">
                                            <p:txEl>
                                              <p:pRg st="0" end="0"/>
                                            </p:txEl>
                                          </p:spTgt>
                                        </p:tgtEl>
                                      </p:cBhvr>
                                    </p:animEffect>
                                  </p:childTnLst>
                                </p:cTn>
                              </p:par>
                              <p:par>
                                <p:cTn id="95" presetID="16" presetClass="entr" presetSubtype="37" fill="hold" grpId="0" nodeType="withEffect">
                                  <p:stCondLst>
                                    <p:cond delay="150"/>
                                  </p:stCondLst>
                                  <p:childTnLst>
                                    <p:set>
                                      <p:cBhvr>
                                        <p:cTn id="96" dur="1" fill="hold">
                                          <p:stCondLst>
                                            <p:cond delay="0"/>
                                          </p:stCondLst>
                                        </p:cTn>
                                        <p:tgtEl>
                                          <p:spTgt spid="37"/>
                                        </p:tgtEl>
                                        <p:attrNameLst>
                                          <p:attrName>style.visibility</p:attrName>
                                        </p:attrNameLst>
                                      </p:cBhvr>
                                      <p:to>
                                        <p:strVal val="visible"/>
                                      </p:to>
                                    </p:set>
                                    <p:animEffect transition="in" filter="barn(outVertical)">
                                      <p:cBhvr>
                                        <p:cTn id="97" dur="500"/>
                                        <p:tgtEl>
                                          <p:spTgt spid="37"/>
                                        </p:tgtEl>
                                      </p:cBhvr>
                                    </p:animEffect>
                                  </p:childTnLst>
                                </p:cTn>
                              </p:par>
                              <p:par>
                                <p:cTn id="98" presetID="22" presetClass="entr" presetSubtype="1" fill="hold" grpId="0" nodeType="withEffect">
                                  <p:stCondLst>
                                    <p:cond delay="300"/>
                                  </p:stCondLst>
                                  <p:childTnLst>
                                    <p:set>
                                      <p:cBhvr>
                                        <p:cTn id="99" dur="1" fill="hold">
                                          <p:stCondLst>
                                            <p:cond delay="0"/>
                                          </p:stCondLst>
                                        </p:cTn>
                                        <p:tgtEl>
                                          <p:spTgt spid="36"/>
                                        </p:tgtEl>
                                        <p:attrNameLst>
                                          <p:attrName>style.visibility</p:attrName>
                                        </p:attrNameLst>
                                      </p:cBhvr>
                                      <p:to>
                                        <p:strVal val="visible"/>
                                      </p:to>
                                    </p:set>
                                    <p:animEffect transition="in" filter="wipe(up)">
                                      <p:cBhvr>
                                        <p:cTn id="10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16" grpId="0" animBg="1">
        <p:tmplLst>
          <p:tmpl>
            <p:tnLst>
              <p:par>
                <p:cTn presetID="12" presetClass="entr" presetSubtype="4"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p:tgtEl>
                          <p:spTgt spid="16"/>
                        </p:tgtEl>
                        <p:attrNameLst>
                          <p:attrName>ppt_y</p:attrName>
                        </p:attrNameLst>
                      </p:cBhvr>
                      <p:tavLst>
                        <p:tav tm="0">
                          <p:val>
                            <p:strVal val="#ppt_y+#ppt_h*1.125000"/>
                          </p:val>
                        </p:tav>
                        <p:tav tm="100000">
                          <p:val>
                            <p:strVal val="#ppt_y"/>
                          </p:val>
                        </p:tav>
                      </p:tavLst>
                    </p:anim>
                    <p:animEffect transition="in" filter="wipe(up)">
                      <p:cBhvr>
                        <p:cTn dur="500"/>
                        <p:tgtEl>
                          <p:spTgt spid="16"/>
                        </p:tgtEl>
                      </p:cBhvr>
                    </p:animEffect>
                  </p:childTnLst>
                </p:cTn>
              </p:par>
            </p:tnLst>
          </p:tmpl>
        </p:tmplLst>
      </p:bldP>
      <p:bldP spid="17" grpId="0" animBg="1">
        <p:tmplLst>
          <p:tmpl>
            <p:tnLst>
              <p:par>
                <p:cTn presetID="12" presetClass="entr" presetSubtype="4"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p:tgtEl>
                          <p:spTgt spid="17"/>
                        </p:tgtEl>
                        <p:attrNameLst>
                          <p:attrName>ppt_y</p:attrName>
                        </p:attrNameLst>
                      </p:cBhvr>
                      <p:tavLst>
                        <p:tav tm="0">
                          <p:val>
                            <p:strVal val="#ppt_y+#ppt_h*1.125000"/>
                          </p:val>
                        </p:tav>
                        <p:tav tm="100000">
                          <p:val>
                            <p:strVal val="#ppt_y"/>
                          </p:val>
                        </p:tav>
                      </p:tavLst>
                    </p:anim>
                    <p:animEffect transition="in" filter="wipe(up)">
                      <p:cBhvr>
                        <p:cTn dur="500"/>
                        <p:tgtEl>
                          <p:spTgt spid="17"/>
                        </p:tgtEl>
                      </p:cBhvr>
                    </p:animEffect>
                  </p:childTnLst>
                </p:cTn>
              </p:par>
            </p:tnLst>
          </p:tmpl>
        </p:tmplLst>
      </p:bldP>
      <p:bldP spid="18" grpId="0" animBg="1">
        <p:tmplLst>
          <p:tmpl>
            <p:tnLst>
              <p:par>
                <p:cTn presetID="12" presetClass="entr" presetSubtype="4"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19" grpId="0" animBg="1">
        <p:tmplLst>
          <p:tmpl>
            <p:tnLst>
              <p:par>
                <p:cTn presetID="12" presetClass="entr" presetSubtype="4"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p:tgtEl>
                          <p:spTgt spid="19"/>
                        </p:tgtEl>
                        <p:attrNameLst>
                          <p:attrName>ppt_y</p:attrName>
                        </p:attrNameLst>
                      </p:cBhvr>
                      <p:tavLst>
                        <p:tav tm="0">
                          <p:val>
                            <p:strVal val="#ppt_y+#ppt_h*1.125000"/>
                          </p:val>
                        </p:tav>
                        <p:tav tm="100000">
                          <p:val>
                            <p:strVal val="#ppt_y"/>
                          </p:val>
                        </p:tav>
                      </p:tavLst>
                    </p:anim>
                    <p:animEffect transition="in" filter="wipe(up)">
                      <p:cBhvr>
                        <p:cTn dur="500"/>
                        <p:tgtEl>
                          <p:spTgt spid="19"/>
                        </p:tgtEl>
                      </p:cBhvr>
                    </p:animEffect>
                  </p:childTnLst>
                </p:cTn>
              </p:par>
            </p:tnLst>
          </p:tmpl>
        </p:tmplLst>
      </p:bldP>
      <p:bldP spid="20" grpId="0">
        <p:tmplLst>
          <p:tmpl>
            <p:tnLst>
              <p:par>
                <p:cTn presetID="22" presetClass="entr" presetSubtype="1"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21" grpId="0" animBg="1">
        <p:tmplLst>
          <p:tmpl>
            <p:tnLst>
              <p:par>
                <p:cTn presetID="16" presetClass="entr" presetSubtype="37" fill="hold" nodeType="withEffect">
                  <p:stCondLst>
                    <p:cond delay="150"/>
                  </p:stCondLst>
                  <p:childTnLst>
                    <p:set>
                      <p:cBhvr>
                        <p:cTn dur="1" fill="hold">
                          <p:stCondLst>
                            <p:cond delay="0"/>
                          </p:stCondLst>
                        </p:cTn>
                        <p:tgtEl>
                          <p:spTgt spid="21"/>
                        </p:tgtEl>
                        <p:attrNameLst>
                          <p:attrName>style.visibility</p:attrName>
                        </p:attrNameLst>
                      </p:cBhvr>
                      <p:to>
                        <p:strVal val="visible"/>
                      </p:to>
                    </p:set>
                    <p:animEffect transition="in" filter="barn(outVertical)">
                      <p:cBhvr>
                        <p:cTn dur="500"/>
                        <p:tgtEl>
                          <p:spTgt spid="21"/>
                        </p:tgtEl>
                      </p:cBhvr>
                    </p:animEffect>
                  </p:childTnLst>
                </p:cTn>
              </p:par>
            </p:tnLst>
          </p:tmpl>
        </p:tmplLst>
      </p:bldP>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500" fill="hold"/>
                        <p:tgtEl>
                          <p:spTgt spid="22"/>
                        </p:tgtEl>
                        <p:attrNameLst>
                          <p:attrName>ppt_w</p:attrName>
                        </p:attrNameLst>
                      </p:cBhvr>
                      <p:tavLst>
                        <p:tav tm="0">
                          <p:val>
                            <p:fltVal val="0"/>
                          </p:val>
                        </p:tav>
                        <p:tav tm="100000">
                          <p:val>
                            <p:strVal val="#ppt_w"/>
                          </p:val>
                        </p:tav>
                      </p:tavLst>
                    </p:anim>
                    <p:anim calcmode="lin" valueType="num">
                      <p:cBhvr>
                        <p:cTn dur="500" fill="hold"/>
                        <p:tgtEl>
                          <p:spTgt spid="22"/>
                        </p:tgtEl>
                        <p:attrNameLst>
                          <p:attrName>ppt_h</p:attrName>
                        </p:attrNameLst>
                      </p:cBhvr>
                      <p:tavLst>
                        <p:tav tm="0">
                          <p:val>
                            <p:fltVal val="0"/>
                          </p:val>
                        </p:tav>
                        <p:tav tm="100000">
                          <p:val>
                            <p:strVal val="#ppt_h"/>
                          </p:val>
                        </p:tav>
                      </p:tavLst>
                    </p:anim>
                    <p:animEffect transition="in" filter="fade">
                      <p:cBhvr>
                        <p:cTn dur="500"/>
                        <p:tgtEl>
                          <p:spTgt spid="22"/>
                        </p:tgtEl>
                      </p:cBhvr>
                    </p:animEffect>
                  </p:childTnLst>
                </p:cTn>
              </p:par>
            </p:tnLst>
          </p:tmpl>
        </p:tmplLst>
      </p:bldP>
      <p:bldP spid="26" grpId="0">
        <p:tmplLst>
          <p:tmpl>
            <p:tnLst>
              <p:par>
                <p:cTn presetID="22" presetClass="entr" presetSubtype="1" fill="hold" nodeType="withEffect">
                  <p:stCondLst>
                    <p:cond delay="300"/>
                  </p:stCondLst>
                  <p:childTnLst>
                    <p:set>
                      <p:cBhvr>
                        <p:cTn dur="1" fill="hold">
                          <p:stCondLst>
                            <p:cond delay="0"/>
                          </p:stCondLst>
                        </p:cTn>
                        <p:tgtEl>
                          <p:spTgt spid="26"/>
                        </p:tgtEl>
                        <p:attrNameLst>
                          <p:attrName>style.visibility</p:attrName>
                        </p:attrNameLst>
                      </p:cBhvr>
                      <p:to>
                        <p:strVal val="visible"/>
                      </p:to>
                    </p:set>
                    <p:animEffect transition="in" filter="wipe(up)">
                      <p:cBhvr>
                        <p:cTn dur="500"/>
                        <p:tgtEl>
                          <p:spTgt spid="26"/>
                        </p:tgtEl>
                      </p:cBhvr>
                    </p:animEffect>
                  </p:childTnLst>
                </p:cTn>
              </p:par>
            </p:tnLst>
          </p:tmpl>
        </p:tmplLst>
      </p:bldP>
      <p:bldP spid="27" grpId="0" animBg="1">
        <p:tmplLst>
          <p:tmpl>
            <p:tnLst>
              <p:par>
                <p:cTn presetID="16" presetClass="entr" presetSubtype="37"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barn(outVertical)">
                      <p:cBhvr>
                        <p:cTn dur="500"/>
                        <p:tgtEl>
                          <p:spTgt spid="27"/>
                        </p:tgtEl>
                      </p:cBhvr>
                    </p:animEffect>
                  </p:childTnLst>
                </p:cTn>
              </p:par>
            </p:tnLst>
          </p:tmpl>
        </p:tmplLst>
      </p:bldP>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p:tmplLst>
          <p:tmpl>
            <p:tnLst>
              <p:par>
                <p:cTn presetID="22" presetClass="entr" presetSubtype="1"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wipe(up)">
                      <p:cBhvr>
                        <p:cTn dur="500"/>
                        <p:tgtEl>
                          <p:spTgt spid="29"/>
                        </p:tgtEl>
                      </p:cBhvr>
                    </p:animEffect>
                  </p:childTnLst>
                </p:cTn>
              </p:par>
            </p:tnLst>
          </p:tmpl>
        </p:tmplLst>
      </p:bldP>
      <p:bldP spid="30" grpId="0" animBg="1">
        <p:tmplLst>
          <p:tmpl>
            <p:tnLst>
              <p:par>
                <p:cTn presetID="16" presetClass="entr" presetSubtype="37" fill="hold" nodeType="withEffect">
                  <p:stCondLst>
                    <p:cond delay="150"/>
                  </p:stCondLst>
                  <p:childTnLst>
                    <p:set>
                      <p:cBhvr>
                        <p:cTn dur="1" fill="hold">
                          <p:stCondLst>
                            <p:cond delay="0"/>
                          </p:stCondLst>
                        </p:cTn>
                        <p:tgtEl>
                          <p:spTgt spid="30"/>
                        </p:tgtEl>
                        <p:attrNameLst>
                          <p:attrName>style.visibility</p:attrName>
                        </p:attrNameLst>
                      </p:cBhvr>
                      <p:to>
                        <p:strVal val="visible"/>
                      </p:to>
                    </p:set>
                    <p:animEffect transition="in" filter="barn(outVertical)">
                      <p:cBhvr>
                        <p:cTn dur="500"/>
                        <p:tgtEl>
                          <p:spTgt spid="30"/>
                        </p:tgtEl>
                      </p:cBhvr>
                    </p:animEffect>
                  </p:childTnLst>
                </p:cTn>
              </p:par>
            </p:tnLst>
          </p:tmpl>
        </p:tmplLst>
      </p:bldP>
      <p:bldP spid="31" grpId="0" build="p">
        <p:tmplLst>
          <p:tmpl lvl="1">
            <p:tnLst>
              <p:par>
                <p:cTn presetID="53" presetClass="entr" presetSubtype="16"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p:tmplLst>
          <p:tmpl>
            <p:tnLst>
              <p:par>
                <p:cTn presetID="22" presetClass="entr" presetSubtype="1"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animBg="1">
        <p:tmplLst>
          <p:tmpl>
            <p:tnLst>
              <p:par>
                <p:cTn presetID="16" presetClass="entr" presetSubtype="37" fill="hold" nodeType="withEffect">
                  <p:stCondLst>
                    <p:cond delay="150"/>
                  </p:stCondLst>
                  <p:childTnLst>
                    <p:set>
                      <p:cBhvr>
                        <p:cTn dur="1" fill="hold">
                          <p:stCondLst>
                            <p:cond delay="0"/>
                          </p:stCondLst>
                        </p:cTn>
                        <p:tgtEl>
                          <p:spTgt spid="33"/>
                        </p:tgtEl>
                        <p:attrNameLst>
                          <p:attrName>style.visibility</p:attrName>
                        </p:attrNameLst>
                      </p:cBhvr>
                      <p:to>
                        <p:strVal val="visible"/>
                      </p:to>
                    </p:set>
                    <p:animEffect transition="in" filter="barn(outVertical)">
                      <p:cBhvr>
                        <p:cTn dur="500"/>
                        <p:tgtEl>
                          <p:spTgt spid="33"/>
                        </p:tgtEl>
                      </p:cBhvr>
                    </p:animEffect>
                  </p:childTnLst>
                </p:cTn>
              </p:par>
            </p:tnLst>
          </p:tmpl>
        </p:tmplLst>
      </p:bldP>
      <p:bldP spid="34" grpId="0" build="p">
        <p:tmplLst>
          <p:tmpl lvl="1">
            <p:tnLst>
              <p:par>
                <p:cTn presetID="53" presetClass="entr" presetSubtype="16"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P spid="35" grpId="0" animBg="1">
        <p:tmplLst>
          <p:tmpl>
            <p:tnLst>
              <p:par>
                <p:cTn presetID="12" presetClass="entr" presetSubtype="4" fill="hold" nodeType="click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p:tgtEl>
                          <p:spTgt spid="35"/>
                        </p:tgtEl>
                        <p:attrNameLst>
                          <p:attrName>ppt_y</p:attrName>
                        </p:attrNameLst>
                      </p:cBhvr>
                      <p:tavLst>
                        <p:tav tm="0">
                          <p:val>
                            <p:strVal val="#ppt_y+#ppt_h*1.125000"/>
                          </p:val>
                        </p:tav>
                        <p:tav tm="100000">
                          <p:val>
                            <p:strVal val="#ppt_y"/>
                          </p:val>
                        </p:tav>
                      </p:tavLst>
                    </p:anim>
                    <p:animEffect transition="in" filter="wipe(up)">
                      <p:cBhvr>
                        <p:cTn dur="500"/>
                        <p:tgtEl>
                          <p:spTgt spid="35"/>
                        </p:tgtEl>
                      </p:cBhvr>
                    </p:animEffect>
                  </p:childTnLst>
                </p:cTn>
              </p:par>
            </p:tnLst>
          </p:tmpl>
        </p:tmplLst>
      </p:bldP>
      <p:bldP spid="36" grpId="0">
        <p:tmplLst>
          <p:tmpl>
            <p:tnLst>
              <p:par>
                <p:cTn presetID="22" presetClass="entr" presetSubtype="1"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P spid="37" grpId="0" animBg="1">
        <p:tmplLst>
          <p:tmpl>
            <p:tnLst>
              <p:par>
                <p:cTn presetID="16" presetClass="entr" presetSubtype="37" fill="hold" nodeType="withEffect">
                  <p:stCondLst>
                    <p:cond delay="150"/>
                  </p:stCondLst>
                  <p:childTnLst>
                    <p:set>
                      <p:cBhvr>
                        <p:cTn dur="1" fill="hold">
                          <p:stCondLst>
                            <p:cond delay="0"/>
                          </p:stCondLst>
                        </p:cTn>
                        <p:tgtEl>
                          <p:spTgt spid="37"/>
                        </p:tgtEl>
                        <p:attrNameLst>
                          <p:attrName>style.visibility</p:attrName>
                        </p:attrNameLst>
                      </p:cBhvr>
                      <p:to>
                        <p:strVal val="visible"/>
                      </p:to>
                    </p:set>
                    <p:animEffect transition="in" filter="barn(outVertical)">
                      <p:cBhvr>
                        <p:cTn dur="500"/>
                        <p:tgtEl>
                          <p:spTgt spid="37"/>
                        </p:tgtEl>
                      </p:cBhvr>
                    </p:animEffect>
                  </p:childTnLst>
                </p:cTn>
              </p:par>
            </p:tnLst>
          </p:tmpl>
        </p:tmplLst>
      </p:bldP>
      <p:bldP spid="38" grpId="0" build="p">
        <p:tmplLst>
          <p:tmpl lvl="1">
            <p:tnLst>
              <p:par>
                <p:cTn presetID="53" presetClass="entr" presetSubtype="16"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Effect transition="in" filter="fade">
                      <p:cBhvr>
                        <p:cTn dur="500"/>
                        <p:tgtEl>
                          <p:spTgt spid="38"/>
                        </p:tgtEl>
                      </p:cBhvr>
                    </p:animEffect>
                  </p:childTnLst>
                </p:cTn>
              </p:par>
            </p:tnLst>
          </p:tmpl>
        </p:tmplLst>
      </p:bldP>
    </p:bldLst>
  </p:timing>
  <p:extLst>
    <p:ext uri="{DCECCB84-F9BA-43D5-87BE-67443E8EF086}">
      <p15:sldGuideLst xmlns:p15="http://schemas.microsoft.com/office/powerpoint/2012/main"/>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Beelden">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Beelden</a:t>
            </a:r>
            <a:endParaRPr lang="nl-BE" sz="8800" b="1" dirty="0">
              <a:solidFill>
                <a:schemeClr val="bg1"/>
              </a:solidFill>
              <a:latin typeface="+mj-lt"/>
            </a:endParaRPr>
          </a:p>
        </p:txBody>
      </p:sp>
    </p:spTree>
    <p:extLst>
      <p:ext uri="{BB962C8B-B14F-4D97-AF65-F5344CB8AC3E}">
        <p14:creationId xmlns:p14="http://schemas.microsoft.com/office/powerpoint/2010/main" val="187337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Beeld + bijschrift/quote - versie 1">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95B91A48-0E73-0254-BFF8-EF5A25D115CC}"/>
              </a:ext>
            </a:extLst>
          </p:cNvPr>
          <p:cNvSpPr>
            <a:spLocks noGrp="1"/>
          </p:cNvSpPr>
          <p:nvPr>
            <p:ph type="pic" sz="quarter" idx="27"/>
          </p:nvPr>
        </p:nvSpPr>
        <p:spPr>
          <a:xfrm>
            <a:off x="571500" y="571500"/>
            <a:ext cx="9407387" cy="5714998"/>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8" name="Tijdelijke aanduiding voor tekst 27">
            <a:extLst>
              <a:ext uri="{FF2B5EF4-FFF2-40B4-BE49-F238E27FC236}">
                <a16:creationId xmlns:a16="http://schemas.microsoft.com/office/drawing/2014/main" id="{2796A13E-5DE7-74AB-72FE-2E333BF10DCB}"/>
              </a:ext>
            </a:extLst>
          </p:cNvPr>
          <p:cNvSpPr>
            <a:spLocks noGrp="1"/>
          </p:cNvSpPr>
          <p:nvPr>
            <p:ph type="body" sz="quarter" idx="26"/>
          </p:nvPr>
        </p:nvSpPr>
        <p:spPr>
          <a:xfrm>
            <a:off x="6640996" y="3453846"/>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tel 1">
            <a:extLst>
              <a:ext uri="{FF2B5EF4-FFF2-40B4-BE49-F238E27FC236}">
                <a16:creationId xmlns:a16="http://schemas.microsoft.com/office/drawing/2014/main" id="{7A10CDAF-F7EC-AEFE-21EB-CB4C9B764021}"/>
              </a:ext>
            </a:extLst>
          </p:cNvPr>
          <p:cNvSpPr>
            <a:spLocks noGrp="1"/>
          </p:cNvSpPr>
          <p:nvPr>
            <p:ph type="title"/>
          </p:nvPr>
        </p:nvSpPr>
        <p:spPr>
          <a:xfrm>
            <a:off x="7114608" y="3811656"/>
            <a:ext cx="4018875" cy="1509118"/>
          </a:xfrm>
        </p:spPr>
        <p:txBody>
          <a:bodyPr/>
          <a:lstStyle>
            <a:lvl1pPr>
              <a:defRPr>
                <a:solidFill>
                  <a:schemeClr val="bg1"/>
                </a:solidFill>
              </a:defRPr>
            </a:lvl1pPr>
          </a:lstStyle>
          <a:p>
            <a:r>
              <a:rPr lang="nl-NL" dirty="0"/>
              <a:t>Klik om stijl te bewerken</a:t>
            </a:r>
            <a:endParaRPr lang="nl-BE" dirty="0"/>
          </a:p>
        </p:txBody>
      </p:sp>
      <p:sp>
        <p:nvSpPr>
          <p:cNvPr id="2" name="Tijdelijke aanduiding voor tekst 2">
            <a:extLst>
              <a:ext uri="{FF2B5EF4-FFF2-40B4-BE49-F238E27FC236}">
                <a16:creationId xmlns:a16="http://schemas.microsoft.com/office/drawing/2014/main" id="{1FFAF9F9-60FA-2FBD-EB4A-ACBC0A6B44B8}"/>
              </a:ext>
            </a:extLst>
          </p:cNvPr>
          <p:cNvSpPr>
            <a:spLocks noGrp="1"/>
          </p:cNvSpPr>
          <p:nvPr>
            <p:ph type="body" sz="quarter" idx="32" hasCustomPrompt="1"/>
          </p:nvPr>
        </p:nvSpPr>
        <p:spPr>
          <a:xfrm>
            <a:off x="571500" y="6295690"/>
            <a:ext cx="9407386"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880320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45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par>
                                <p:cTn id="16" presetID="2" presetClass="entr" presetSubtype="2" decel="100000" fill="hold" grpId="0"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tmplLst>
          <p:tmpl>
            <p:tnLst>
              <p:par>
                <p:cTn presetID="2" presetClass="entr" presetSubtype="2"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2" grpId="0" build="p">
        <p:tmplLst>
          <p:tmpl lvl="1">
            <p:tnLst>
              <p:par>
                <p:cTn presetID="10" presetClass="entr" presetSubtype="0" fill="hold" nodeType="withEffect">
                  <p:stCondLst>
                    <p:cond delay="45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rie items met pictogrammen - versie 3">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7794" y="2286000"/>
            <a:ext cx="3314699" cy="34289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83058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74507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819892" y="4210727"/>
            <a:ext cx="2703618"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215370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5678517"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4753334" y="4210727"/>
            <a:ext cx="2703618" cy="1012463"/>
          </a:xfrm>
          <a:prstGeom prst="rect">
            <a:avLst/>
          </a:prstGeom>
        </p:spPr>
        <p:txBody>
          <a:bodyPr anchor="t">
            <a:normAutofit/>
          </a:bodyPr>
          <a:lstStyle>
            <a:lvl1pPr marL="0" indent="0" algn="ctr">
              <a:buNone/>
              <a:defRPr sz="1600">
                <a:solidFill>
                  <a:schemeClr val="bg1"/>
                </a:solidFill>
              </a:defRPr>
            </a:lvl1pPr>
          </a:lstStyle>
          <a:p>
            <a:pPr lvl="0"/>
            <a:r>
              <a:rPr lang="nl-NL"/>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6087143"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9536523"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8611340" y="4210727"/>
            <a:ext cx="2703618"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9945149"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9" name="Tijdelijke aanduiding voor voettekst 18">
            <a:extLst>
              <a:ext uri="{FF2B5EF4-FFF2-40B4-BE49-F238E27FC236}">
                <a16:creationId xmlns:a16="http://schemas.microsoft.com/office/drawing/2014/main" id="{EE8012D4-9C24-E41C-31A4-71DF7F069776}"/>
              </a:ext>
            </a:extLst>
          </p:cNvPr>
          <p:cNvSpPr>
            <a:spLocks noGrp="1"/>
          </p:cNvSpPr>
          <p:nvPr>
            <p:ph type="ftr" sz="quarter" idx="40"/>
          </p:nvPr>
        </p:nvSpPr>
        <p:spPr/>
        <p:txBody>
          <a:bodyPr/>
          <a:lstStyle/>
          <a:p>
            <a:endParaRPr lang="nl-BE" dirty="0"/>
          </a:p>
        </p:txBody>
      </p:sp>
      <p:sp>
        <p:nvSpPr>
          <p:cNvPr id="20" name="Tijdelijke aanduiding voor dianummer 19">
            <a:extLst>
              <a:ext uri="{FF2B5EF4-FFF2-40B4-BE49-F238E27FC236}">
                <a16:creationId xmlns:a16="http://schemas.microsoft.com/office/drawing/2014/main" id="{77461A89-3CB0-964D-F0A4-608893F7C168}"/>
              </a:ext>
            </a:extLst>
          </p:cNvPr>
          <p:cNvSpPr>
            <a:spLocks noGrp="1"/>
          </p:cNvSpPr>
          <p:nvPr>
            <p:ph type="sldNum" sz="quarter" idx="4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842053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16" presetClass="entr" presetSubtype="37" fill="hold" grpId="0" nodeType="withEffect">
                                  <p:stCondLst>
                                    <p:cond delay="15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fade">
                                      <p:cBhvr>
                                        <p:cTn id="6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Lst>
  </p:timing>
  <p:extLst>
    <p:ext uri="{DCECCB84-F9BA-43D5-87BE-67443E8EF086}">
      <p15:sldGuideLst xmlns:p15="http://schemas.microsoft.com/office/powerpoint/2012/main"/>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Beeld + bijschrift/quote - versie 2">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EFA1AF0-9386-A4E3-5FCA-E9FBB0C3B500}"/>
              </a:ext>
            </a:extLst>
          </p:cNvPr>
          <p:cNvSpPr>
            <a:spLocks noGrp="1"/>
          </p:cNvSpPr>
          <p:nvPr>
            <p:ph type="body" sz="quarter" idx="28"/>
          </p:nvPr>
        </p:nvSpPr>
        <p:spPr>
          <a:xfrm>
            <a:off x="6858000" y="0"/>
            <a:ext cx="5334000" cy="5169877"/>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0" y="571500"/>
            <a:ext cx="10515600" cy="400011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tel 1">
            <a:extLst>
              <a:ext uri="{FF2B5EF4-FFF2-40B4-BE49-F238E27FC236}">
                <a16:creationId xmlns:a16="http://schemas.microsoft.com/office/drawing/2014/main" id="{BB91A8DD-D29C-DE0B-1E60-EA3CC50ADF85}"/>
              </a:ext>
            </a:extLst>
          </p:cNvPr>
          <p:cNvSpPr>
            <a:spLocks noGrp="1"/>
          </p:cNvSpPr>
          <p:nvPr>
            <p:ph type="title"/>
          </p:nvPr>
        </p:nvSpPr>
        <p:spPr>
          <a:xfrm>
            <a:off x="571499" y="4843447"/>
            <a:ext cx="11283803" cy="1156596"/>
          </a:xfrm>
        </p:spPr>
        <p:txBody>
          <a:bodyPr anchor="b"/>
          <a:lstStyle>
            <a:lvl1pPr>
              <a:defRPr>
                <a:solidFill>
                  <a:schemeClr val="accent1"/>
                </a:solidFill>
              </a:defRPr>
            </a:lvl1pPr>
          </a:lstStyle>
          <a:p>
            <a:r>
              <a:rPr lang="nl-NL" dirty="0"/>
              <a:t>Klik om stijl te bewerken</a:t>
            </a:r>
            <a:endParaRPr lang="nl-BE" dirty="0"/>
          </a:p>
        </p:txBody>
      </p:sp>
      <p:sp>
        <p:nvSpPr>
          <p:cNvPr id="8" name="Tijdelijke aanduiding voor tekst 11">
            <a:extLst>
              <a:ext uri="{FF2B5EF4-FFF2-40B4-BE49-F238E27FC236}">
                <a16:creationId xmlns:a16="http://schemas.microsoft.com/office/drawing/2014/main" id="{4520B6E0-4CB2-0353-1CE4-B46E389BC447}"/>
              </a:ext>
            </a:extLst>
          </p:cNvPr>
          <p:cNvSpPr>
            <a:spLocks noGrp="1"/>
          </p:cNvSpPr>
          <p:nvPr>
            <p:ph type="body" sz="quarter" idx="16"/>
          </p:nvPr>
        </p:nvSpPr>
        <p:spPr>
          <a:xfrm>
            <a:off x="571499" y="6017627"/>
            <a:ext cx="11283803" cy="448784"/>
          </a:xfrm>
          <a:prstGeom prst="rect">
            <a:avLst/>
          </a:prstGeom>
        </p:spPr>
        <p:txBody>
          <a:bodyPr>
            <a:normAutofit/>
          </a:bodyPr>
          <a:lstStyle>
            <a:lvl1pPr marL="0" indent="0" algn="l">
              <a:buNone/>
              <a:defRPr sz="2000">
                <a:solidFill>
                  <a:schemeClr val="accent1"/>
                </a:solidFill>
                <a:latin typeface="+mn-lt"/>
              </a:defRPr>
            </a:lvl1pPr>
          </a:lstStyle>
          <a:p>
            <a:pPr lvl="0"/>
            <a:endParaRPr lang="nl-BE" dirty="0"/>
          </a:p>
        </p:txBody>
      </p:sp>
      <p:sp>
        <p:nvSpPr>
          <p:cNvPr id="4" name="Tijdelijke aanduiding voor tekst 2">
            <a:extLst>
              <a:ext uri="{FF2B5EF4-FFF2-40B4-BE49-F238E27FC236}">
                <a16:creationId xmlns:a16="http://schemas.microsoft.com/office/drawing/2014/main" id="{FD96746F-9058-7511-A492-0AF56F5DE56A}"/>
              </a:ext>
            </a:extLst>
          </p:cNvPr>
          <p:cNvSpPr>
            <a:spLocks noGrp="1"/>
          </p:cNvSpPr>
          <p:nvPr>
            <p:ph type="body" sz="quarter" idx="32" hasCustomPrompt="1"/>
          </p:nvPr>
        </p:nvSpPr>
        <p:spPr>
          <a:xfrm>
            <a:off x="571500" y="4582379"/>
            <a:ext cx="9407386"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5790418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4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65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par>
                                <p:cTn id="20" presetID="2" presetClass="entr" presetSubtype="4" decel="100000" fill="hold" grpId="0" nodeType="withEffect" nodePh="1">
                                  <p:stCondLst>
                                    <p:cond delay="200"/>
                                  </p:stCondLst>
                                  <p:endCondLst>
                                    <p:cond evt="begin" delay="0">
                                      <p:tn val="20"/>
                                    </p:cond>
                                  </p:endCondLst>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additive="base">
                                        <p:cTn id="2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6" grpId="0" animBg="1"/>
      <p:bldP spid="2" grpId="0"/>
      <p:bldP spid="8"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4" grpId="0" build="p">
        <p:tmplLst>
          <p:tmpl lvl="1">
            <p:tnLst>
              <p:par>
                <p:cTn presetID="10" presetClass="entr" presetSubtype="0" fill="hold" nodeType="withEffect">
                  <p:stCondLst>
                    <p:cond delay="6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el + beeld">
    <p:spTree>
      <p:nvGrpSpPr>
        <p:cNvPr id="1" name=""/>
        <p:cNvGrpSpPr/>
        <p:nvPr/>
      </p:nvGrpSpPr>
      <p:grpSpPr>
        <a:xfrm>
          <a:off x="0" y="0"/>
          <a:ext cx="0" cy="0"/>
          <a:chOff x="0" y="0"/>
          <a:chExt cx="0" cy="0"/>
        </a:xfrm>
      </p:grpSpPr>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293269" y="291765"/>
            <a:ext cx="11605461" cy="627447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tel 1">
            <a:extLst>
              <a:ext uri="{FF2B5EF4-FFF2-40B4-BE49-F238E27FC236}">
                <a16:creationId xmlns:a16="http://schemas.microsoft.com/office/drawing/2014/main" id="{2A3CEE10-0692-7ACF-7F91-D896E31A4CED}"/>
              </a:ext>
            </a:extLst>
          </p:cNvPr>
          <p:cNvSpPr>
            <a:spLocks noGrp="1"/>
          </p:cNvSpPr>
          <p:nvPr>
            <p:ph type="title"/>
          </p:nvPr>
        </p:nvSpPr>
        <p:spPr>
          <a:xfrm>
            <a:off x="571500" y="3112374"/>
            <a:ext cx="11049000" cy="633251"/>
          </a:xfrm>
          <a:solidFill>
            <a:schemeClr val="accent1"/>
          </a:solidFill>
        </p:spPr>
        <p:txBody>
          <a:bodyPr/>
          <a:lstStyle>
            <a:lvl1pPr algn="ctr">
              <a:defRPr>
                <a:solidFill>
                  <a:schemeClr val="bg1"/>
                </a:solidFill>
              </a:defRPr>
            </a:lvl1p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8B04B60A-18C7-89E0-F051-35B157B4056A}"/>
              </a:ext>
            </a:extLst>
          </p:cNvPr>
          <p:cNvSpPr>
            <a:spLocks noGrp="1"/>
          </p:cNvSpPr>
          <p:nvPr>
            <p:ph type="body" sz="quarter" idx="37" hasCustomPrompt="1"/>
          </p:nvPr>
        </p:nvSpPr>
        <p:spPr>
          <a:xfrm>
            <a:off x="293269" y="6572393"/>
            <a:ext cx="11605461" cy="180000"/>
          </a:xfrm>
        </p:spPr>
        <p:txBody>
          <a:bodyPr lIns="0" rIns="0" anchor="t"/>
          <a:lstStyle>
            <a:lvl1pPr marL="0" indent="0">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348643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build="p">
        <p:tmplLst>
          <p:tmpl lvl="1">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Titel + twee beelden">
    <p:spTree>
      <p:nvGrpSpPr>
        <p:cNvPr id="1" name=""/>
        <p:cNvGrpSpPr/>
        <p:nvPr/>
      </p:nvGrpSpPr>
      <p:grpSpPr>
        <a:xfrm>
          <a:off x="0" y="0"/>
          <a:ext cx="0" cy="0"/>
          <a:chOff x="0" y="0"/>
          <a:chExt cx="0" cy="0"/>
        </a:xfrm>
      </p:grpSpPr>
      <p:sp>
        <p:nvSpPr>
          <p:cNvPr id="12" name="Tijdelijke aanduiding voor tekst 27">
            <a:extLst>
              <a:ext uri="{FF2B5EF4-FFF2-40B4-BE49-F238E27FC236}">
                <a16:creationId xmlns:a16="http://schemas.microsoft.com/office/drawing/2014/main" id="{569B3390-B895-C39F-4916-54AA507A6C1A}"/>
              </a:ext>
            </a:extLst>
          </p:cNvPr>
          <p:cNvSpPr>
            <a:spLocks noGrp="1"/>
          </p:cNvSpPr>
          <p:nvPr>
            <p:ph type="body" sz="quarter" idx="28"/>
          </p:nvPr>
        </p:nvSpPr>
        <p:spPr>
          <a:xfrm>
            <a:off x="0" y="2857500"/>
            <a:ext cx="3886200" cy="4000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tel 1">
            <a:extLst>
              <a:ext uri="{FF2B5EF4-FFF2-40B4-BE49-F238E27FC236}">
                <a16:creationId xmlns:a16="http://schemas.microsoft.com/office/drawing/2014/main" id="{E1AB0291-E7C3-B9CB-F2ED-7EAB0C8A2FEF}"/>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6" name="Tijdelijke aanduiding voor afbeelding 6">
            <a:extLst>
              <a:ext uri="{FF2B5EF4-FFF2-40B4-BE49-F238E27FC236}">
                <a16:creationId xmlns:a16="http://schemas.microsoft.com/office/drawing/2014/main" id="{4DE9B5FE-98E6-9B2D-36B2-3AAD1651633C}"/>
              </a:ext>
            </a:extLst>
          </p:cNvPr>
          <p:cNvSpPr>
            <a:spLocks noGrp="1"/>
          </p:cNvSpPr>
          <p:nvPr>
            <p:ph type="pic" sz="quarter" idx="32"/>
          </p:nvPr>
        </p:nvSpPr>
        <p:spPr>
          <a:xfrm>
            <a:off x="5229726" y="1728286"/>
            <a:ext cx="6390774" cy="4572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7" name="Tijdelijke aanduiding voor afbeelding 6">
            <a:extLst>
              <a:ext uri="{FF2B5EF4-FFF2-40B4-BE49-F238E27FC236}">
                <a16:creationId xmlns:a16="http://schemas.microsoft.com/office/drawing/2014/main" id="{6B7A789B-F40B-1EC3-BEC3-5B4762B01955}"/>
              </a:ext>
            </a:extLst>
          </p:cNvPr>
          <p:cNvSpPr>
            <a:spLocks noGrp="1"/>
          </p:cNvSpPr>
          <p:nvPr>
            <p:ph type="pic" sz="quarter" idx="33"/>
          </p:nvPr>
        </p:nvSpPr>
        <p:spPr>
          <a:xfrm>
            <a:off x="571500" y="1728285"/>
            <a:ext cx="4395538" cy="457199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jdelijke aanduiding voor voettekst 1">
            <a:extLst>
              <a:ext uri="{FF2B5EF4-FFF2-40B4-BE49-F238E27FC236}">
                <a16:creationId xmlns:a16="http://schemas.microsoft.com/office/drawing/2014/main" id="{4F0F359D-80FB-8BCC-5AB4-580174BCF29E}"/>
              </a:ext>
            </a:extLst>
          </p:cNvPr>
          <p:cNvSpPr>
            <a:spLocks noGrp="1"/>
          </p:cNvSpPr>
          <p:nvPr>
            <p:ph type="ftr" sz="quarter" idx="35"/>
          </p:nvPr>
        </p:nvSpPr>
        <p:spPr/>
        <p:txBody>
          <a:bodyPr/>
          <a:lstStyle/>
          <a:p>
            <a:endParaRPr lang="nl-BE" dirty="0"/>
          </a:p>
        </p:txBody>
      </p:sp>
      <p:sp>
        <p:nvSpPr>
          <p:cNvPr id="3" name="Tijdelijke aanduiding voor dianummer 2">
            <a:extLst>
              <a:ext uri="{FF2B5EF4-FFF2-40B4-BE49-F238E27FC236}">
                <a16:creationId xmlns:a16="http://schemas.microsoft.com/office/drawing/2014/main" id="{2E0DDF3B-016A-3210-0D1D-9E10E53987EC}"/>
              </a:ext>
            </a:extLst>
          </p:cNvPr>
          <p:cNvSpPr>
            <a:spLocks noGrp="1"/>
          </p:cNvSpPr>
          <p:nvPr>
            <p:ph type="sldNum" sz="quarter" idx="36"/>
          </p:nvPr>
        </p:nvSpPr>
        <p:spPr/>
        <p:txBody>
          <a:bodyPr/>
          <a:lstStyle/>
          <a:p>
            <a:fld id="{6008D383-A939-4037-8B54-952B3017155F}" type="slidenum">
              <a:rPr lang="nl-BE" smtClean="0"/>
              <a:pPr/>
              <a:t>‹nr.›</a:t>
            </a:fld>
            <a:endParaRPr lang="nl-BE" dirty="0"/>
          </a:p>
        </p:txBody>
      </p:sp>
      <p:sp>
        <p:nvSpPr>
          <p:cNvPr id="4" name="Tijdelijke aanduiding voor tekst 2">
            <a:extLst>
              <a:ext uri="{FF2B5EF4-FFF2-40B4-BE49-F238E27FC236}">
                <a16:creationId xmlns:a16="http://schemas.microsoft.com/office/drawing/2014/main" id="{ED140091-200B-5885-41A2-BCABA4533690}"/>
              </a:ext>
            </a:extLst>
          </p:cNvPr>
          <p:cNvSpPr>
            <a:spLocks noGrp="1"/>
          </p:cNvSpPr>
          <p:nvPr>
            <p:ph type="body" sz="quarter" idx="37" hasCustomPrompt="1"/>
          </p:nvPr>
        </p:nvSpPr>
        <p:spPr>
          <a:xfrm>
            <a:off x="571500" y="6295690"/>
            <a:ext cx="4395538"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7" name="Tijdelijke aanduiding voor tekst 2">
            <a:extLst>
              <a:ext uri="{FF2B5EF4-FFF2-40B4-BE49-F238E27FC236}">
                <a16:creationId xmlns:a16="http://schemas.microsoft.com/office/drawing/2014/main" id="{C19D08B6-D64B-45C1-75EE-FD192224F48E}"/>
              </a:ext>
            </a:extLst>
          </p:cNvPr>
          <p:cNvSpPr>
            <a:spLocks noGrp="1"/>
          </p:cNvSpPr>
          <p:nvPr>
            <p:ph type="body" sz="quarter" idx="39" hasCustomPrompt="1"/>
          </p:nvPr>
        </p:nvSpPr>
        <p:spPr>
          <a:xfrm>
            <a:off x="5229726" y="6295690"/>
            <a:ext cx="6390773"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38067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par>
                                <p:cTn id="20" presetID="2" presetClass="entr" presetSubtype="4" decel="100000" fill="hold" grpId="0" nodeType="withEffect">
                                  <p:stCondLst>
                                    <p:cond delay="1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40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4"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4" grpId="0"/>
      <p:bldP spid="16" grpId="0" animBg="1"/>
      <p:bldP spid="17" grpId="0" animBg="1"/>
      <p:bldP spid="4" grpId="0" build="p">
        <p:tmplLst>
          <p:tmpl lvl="1">
            <p:tnLst>
              <p:par>
                <p:cTn presetID="10" presetClass="entr" presetSubtype="0" fill="hold" nodeType="withEffect">
                  <p:stCondLst>
                    <p:cond delay="4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extLst>
    <p:ext uri="{DCECCB84-F9BA-43D5-87BE-67443E8EF086}">
      <p15:sldGuideLst xmlns:p15="http://schemas.microsoft.com/office/powerpoint/2012/main"/>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Titel + drie beelden">
    <p:spTree>
      <p:nvGrpSpPr>
        <p:cNvPr id="1" name=""/>
        <p:cNvGrpSpPr/>
        <p:nvPr/>
      </p:nvGrpSpPr>
      <p:grpSpPr>
        <a:xfrm>
          <a:off x="0" y="0"/>
          <a:ext cx="0" cy="0"/>
          <a:chOff x="0" y="0"/>
          <a:chExt cx="0" cy="0"/>
        </a:xfrm>
      </p:grpSpPr>
      <p:sp>
        <p:nvSpPr>
          <p:cNvPr id="12" name="Tijdelijke aanduiding voor tekst 27">
            <a:extLst>
              <a:ext uri="{FF2B5EF4-FFF2-40B4-BE49-F238E27FC236}">
                <a16:creationId xmlns:a16="http://schemas.microsoft.com/office/drawing/2014/main" id="{569B3390-B895-C39F-4916-54AA507A6C1A}"/>
              </a:ext>
            </a:extLst>
          </p:cNvPr>
          <p:cNvSpPr>
            <a:spLocks noGrp="1"/>
          </p:cNvSpPr>
          <p:nvPr>
            <p:ph type="body" sz="quarter" idx="28"/>
          </p:nvPr>
        </p:nvSpPr>
        <p:spPr>
          <a:xfrm>
            <a:off x="0" y="2857500"/>
            <a:ext cx="3886200" cy="4000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tel 1">
            <a:extLst>
              <a:ext uri="{FF2B5EF4-FFF2-40B4-BE49-F238E27FC236}">
                <a16:creationId xmlns:a16="http://schemas.microsoft.com/office/drawing/2014/main" id="{E1AB0291-E7C3-B9CB-F2ED-7EAB0C8A2FEF}"/>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6" name="Tijdelijke aanduiding voor afbeelding 6">
            <a:extLst>
              <a:ext uri="{FF2B5EF4-FFF2-40B4-BE49-F238E27FC236}">
                <a16:creationId xmlns:a16="http://schemas.microsoft.com/office/drawing/2014/main" id="{4DE9B5FE-98E6-9B2D-36B2-3AAD1651633C}"/>
              </a:ext>
            </a:extLst>
          </p:cNvPr>
          <p:cNvSpPr>
            <a:spLocks noGrp="1"/>
          </p:cNvSpPr>
          <p:nvPr>
            <p:ph type="pic" sz="quarter" idx="32"/>
          </p:nvPr>
        </p:nvSpPr>
        <p:spPr>
          <a:xfrm>
            <a:off x="571500" y="1714501"/>
            <a:ext cx="6390774" cy="4572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7" name="Tijdelijke aanduiding voor afbeelding 6">
            <a:extLst>
              <a:ext uri="{FF2B5EF4-FFF2-40B4-BE49-F238E27FC236}">
                <a16:creationId xmlns:a16="http://schemas.microsoft.com/office/drawing/2014/main" id="{6B7A789B-F40B-1EC3-BEC3-5B4762B01955}"/>
              </a:ext>
            </a:extLst>
          </p:cNvPr>
          <p:cNvSpPr>
            <a:spLocks noGrp="1"/>
          </p:cNvSpPr>
          <p:nvPr>
            <p:ph type="pic" sz="quarter" idx="33"/>
          </p:nvPr>
        </p:nvSpPr>
        <p:spPr>
          <a:xfrm>
            <a:off x="7224963" y="1714501"/>
            <a:ext cx="4395538"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8" name="Tijdelijke aanduiding voor afbeelding 6">
            <a:extLst>
              <a:ext uri="{FF2B5EF4-FFF2-40B4-BE49-F238E27FC236}">
                <a16:creationId xmlns:a16="http://schemas.microsoft.com/office/drawing/2014/main" id="{C7F471EB-4783-D9BB-ECD9-DF724B80D60A}"/>
              </a:ext>
            </a:extLst>
          </p:cNvPr>
          <p:cNvSpPr>
            <a:spLocks noGrp="1"/>
          </p:cNvSpPr>
          <p:nvPr>
            <p:ph type="pic" sz="quarter" idx="34"/>
          </p:nvPr>
        </p:nvSpPr>
        <p:spPr>
          <a:xfrm>
            <a:off x="7224963" y="4126501"/>
            <a:ext cx="4395538"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jdelijke aanduiding voor voettekst 1">
            <a:extLst>
              <a:ext uri="{FF2B5EF4-FFF2-40B4-BE49-F238E27FC236}">
                <a16:creationId xmlns:a16="http://schemas.microsoft.com/office/drawing/2014/main" id="{4F0F359D-80FB-8BCC-5AB4-580174BCF29E}"/>
              </a:ext>
            </a:extLst>
          </p:cNvPr>
          <p:cNvSpPr>
            <a:spLocks noGrp="1"/>
          </p:cNvSpPr>
          <p:nvPr>
            <p:ph type="ftr" sz="quarter" idx="35"/>
          </p:nvPr>
        </p:nvSpPr>
        <p:spPr/>
        <p:txBody>
          <a:bodyPr/>
          <a:lstStyle/>
          <a:p>
            <a:endParaRPr lang="nl-BE" dirty="0"/>
          </a:p>
        </p:txBody>
      </p:sp>
      <p:sp>
        <p:nvSpPr>
          <p:cNvPr id="3" name="Tijdelijke aanduiding voor dianummer 2">
            <a:extLst>
              <a:ext uri="{FF2B5EF4-FFF2-40B4-BE49-F238E27FC236}">
                <a16:creationId xmlns:a16="http://schemas.microsoft.com/office/drawing/2014/main" id="{2E0DDF3B-016A-3210-0D1D-9E10E53987EC}"/>
              </a:ext>
            </a:extLst>
          </p:cNvPr>
          <p:cNvSpPr>
            <a:spLocks noGrp="1"/>
          </p:cNvSpPr>
          <p:nvPr>
            <p:ph type="sldNum" sz="quarter" idx="36"/>
          </p:nvPr>
        </p:nvSpPr>
        <p:spPr/>
        <p:txBody>
          <a:bodyPr/>
          <a:lstStyle/>
          <a:p>
            <a:fld id="{6008D383-A939-4037-8B54-952B3017155F}" type="slidenum">
              <a:rPr lang="nl-BE" smtClean="0"/>
              <a:pPr/>
              <a:t>‹nr.›</a:t>
            </a:fld>
            <a:endParaRPr lang="nl-BE" dirty="0"/>
          </a:p>
        </p:txBody>
      </p:sp>
      <p:sp>
        <p:nvSpPr>
          <p:cNvPr id="4" name="Tijdelijke aanduiding voor tekst 2">
            <a:extLst>
              <a:ext uri="{FF2B5EF4-FFF2-40B4-BE49-F238E27FC236}">
                <a16:creationId xmlns:a16="http://schemas.microsoft.com/office/drawing/2014/main" id="{B3CC9431-7822-DC56-84DF-211CA0351A28}"/>
              </a:ext>
            </a:extLst>
          </p:cNvPr>
          <p:cNvSpPr>
            <a:spLocks noGrp="1"/>
          </p:cNvSpPr>
          <p:nvPr>
            <p:ph type="body" sz="quarter" idx="37" hasCustomPrompt="1"/>
          </p:nvPr>
        </p:nvSpPr>
        <p:spPr>
          <a:xfrm>
            <a:off x="571500" y="6295690"/>
            <a:ext cx="6390774"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5" name="Tijdelijke aanduiding voor tekst 2">
            <a:extLst>
              <a:ext uri="{FF2B5EF4-FFF2-40B4-BE49-F238E27FC236}">
                <a16:creationId xmlns:a16="http://schemas.microsoft.com/office/drawing/2014/main" id="{E6574267-F0EE-80F4-A9DE-C9259CB281DB}"/>
              </a:ext>
            </a:extLst>
          </p:cNvPr>
          <p:cNvSpPr>
            <a:spLocks noGrp="1"/>
          </p:cNvSpPr>
          <p:nvPr>
            <p:ph type="body" sz="quarter" idx="38" hasCustomPrompt="1"/>
          </p:nvPr>
        </p:nvSpPr>
        <p:spPr>
          <a:xfrm>
            <a:off x="7212286" y="3879731"/>
            <a:ext cx="4408213"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6" name="Tijdelijke aanduiding voor tekst 2">
            <a:extLst>
              <a:ext uri="{FF2B5EF4-FFF2-40B4-BE49-F238E27FC236}">
                <a16:creationId xmlns:a16="http://schemas.microsoft.com/office/drawing/2014/main" id="{92C7F54E-1769-29A0-522B-8DCFFED37124}"/>
              </a:ext>
            </a:extLst>
          </p:cNvPr>
          <p:cNvSpPr>
            <a:spLocks noGrp="1"/>
          </p:cNvSpPr>
          <p:nvPr>
            <p:ph type="body" sz="quarter" idx="39" hasCustomPrompt="1"/>
          </p:nvPr>
        </p:nvSpPr>
        <p:spPr>
          <a:xfrm>
            <a:off x="7212286" y="6295690"/>
            <a:ext cx="4408213"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804345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par>
                                <p:cTn id="20" presetID="2" presetClass="entr" presetSubtype="4" decel="100000" fill="hold" grpId="0" nodeType="withEffect">
                                  <p:stCondLst>
                                    <p:cond delay="1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40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par>
                                <p:cTn id="27" presetID="2" presetClass="entr" presetSubtype="4" decel="100000" fill="hold" grpId="0" nodeType="withEffect">
                                  <p:stCondLst>
                                    <p:cond delay="3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10" presetClass="entr" presetSubtype="0" fill="hold" grpId="0" nodeType="withEffect">
                                  <p:stCondLst>
                                    <p:cond delay="55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p:bldP spid="16" grpId="0" animBg="1"/>
      <p:bldP spid="17" grpId="0" animBg="1"/>
      <p:bldP spid="18" grpId="0" animBg="1"/>
      <p:bldP spid="4" grpId="0" build="p">
        <p:tmplLst>
          <p:tmpl lvl="1">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withEffect">
                  <p:stCondLst>
                    <p:cond delay="4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withEffect">
                  <p:stCondLst>
                    <p:cond delay="5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extLst>
    <p:ext uri="{DCECCB84-F9BA-43D5-87BE-67443E8EF086}">
      <p15:sldGuideLst xmlns:p15="http://schemas.microsoft.com/office/powerpoint/2012/main"/>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Titel + vier beelden">
    <p:spTree>
      <p:nvGrpSpPr>
        <p:cNvPr id="1" name=""/>
        <p:cNvGrpSpPr/>
        <p:nvPr/>
      </p:nvGrpSpPr>
      <p:grpSpPr>
        <a:xfrm>
          <a:off x="0" y="0"/>
          <a:ext cx="0" cy="0"/>
          <a:chOff x="0" y="0"/>
          <a:chExt cx="0" cy="0"/>
        </a:xfrm>
      </p:grpSpPr>
      <p:sp>
        <p:nvSpPr>
          <p:cNvPr id="12" name="Tijdelijke aanduiding voor tekst 27">
            <a:extLst>
              <a:ext uri="{FF2B5EF4-FFF2-40B4-BE49-F238E27FC236}">
                <a16:creationId xmlns:a16="http://schemas.microsoft.com/office/drawing/2014/main" id="{569B3390-B895-C39F-4916-54AA507A6C1A}"/>
              </a:ext>
            </a:extLst>
          </p:cNvPr>
          <p:cNvSpPr>
            <a:spLocks noGrp="1"/>
          </p:cNvSpPr>
          <p:nvPr>
            <p:ph type="body" sz="quarter" idx="28"/>
          </p:nvPr>
        </p:nvSpPr>
        <p:spPr>
          <a:xfrm>
            <a:off x="0" y="2857500"/>
            <a:ext cx="3886200" cy="4000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4" name="Titel 1">
            <a:extLst>
              <a:ext uri="{FF2B5EF4-FFF2-40B4-BE49-F238E27FC236}">
                <a16:creationId xmlns:a16="http://schemas.microsoft.com/office/drawing/2014/main" id="{E1AB0291-E7C3-B9CB-F2ED-7EAB0C8A2FEF}"/>
              </a:ext>
            </a:extLst>
          </p:cNvPr>
          <p:cNvSpPr>
            <a:spLocks noGrp="1"/>
          </p:cNvSpPr>
          <p:nvPr>
            <p:ph type="title"/>
          </p:nvPr>
        </p:nvSpPr>
        <p:spPr>
          <a:xfrm>
            <a:off x="571500" y="795743"/>
            <a:ext cx="11049000" cy="633251"/>
          </a:xfrm>
        </p:spPr>
        <p:txBody>
          <a:bodyPr/>
          <a:lstStyle/>
          <a:p>
            <a:r>
              <a:rPr lang="nl-NL" dirty="0"/>
              <a:t>Klik om stijl te bewerken</a:t>
            </a:r>
            <a:endParaRPr lang="nl-BE" dirty="0"/>
          </a:p>
        </p:txBody>
      </p:sp>
      <p:sp>
        <p:nvSpPr>
          <p:cNvPr id="16" name="Tijdelijke aanduiding voor afbeelding 6">
            <a:extLst>
              <a:ext uri="{FF2B5EF4-FFF2-40B4-BE49-F238E27FC236}">
                <a16:creationId xmlns:a16="http://schemas.microsoft.com/office/drawing/2014/main" id="{4DE9B5FE-98E6-9B2D-36B2-3AAD1651633C}"/>
              </a:ext>
            </a:extLst>
          </p:cNvPr>
          <p:cNvSpPr>
            <a:spLocks noGrp="1"/>
          </p:cNvSpPr>
          <p:nvPr>
            <p:ph type="pic" sz="quarter" idx="32"/>
          </p:nvPr>
        </p:nvSpPr>
        <p:spPr>
          <a:xfrm>
            <a:off x="571500" y="1714501"/>
            <a:ext cx="6390774" cy="4572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7" name="Tijdelijke aanduiding voor afbeelding 6">
            <a:extLst>
              <a:ext uri="{FF2B5EF4-FFF2-40B4-BE49-F238E27FC236}">
                <a16:creationId xmlns:a16="http://schemas.microsoft.com/office/drawing/2014/main" id="{6B7A789B-F40B-1EC3-BEC3-5B4762B01955}"/>
              </a:ext>
            </a:extLst>
          </p:cNvPr>
          <p:cNvSpPr>
            <a:spLocks noGrp="1"/>
          </p:cNvSpPr>
          <p:nvPr>
            <p:ph type="pic" sz="quarter" idx="33"/>
          </p:nvPr>
        </p:nvSpPr>
        <p:spPr>
          <a:xfrm>
            <a:off x="7224963" y="1714501"/>
            <a:ext cx="4395538"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18" name="Tijdelijke aanduiding voor afbeelding 6">
            <a:extLst>
              <a:ext uri="{FF2B5EF4-FFF2-40B4-BE49-F238E27FC236}">
                <a16:creationId xmlns:a16="http://schemas.microsoft.com/office/drawing/2014/main" id="{C7F471EB-4783-D9BB-ECD9-DF724B80D60A}"/>
              </a:ext>
            </a:extLst>
          </p:cNvPr>
          <p:cNvSpPr>
            <a:spLocks noGrp="1"/>
          </p:cNvSpPr>
          <p:nvPr>
            <p:ph type="pic" sz="quarter" idx="34"/>
          </p:nvPr>
        </p:nvSpPr>
        <p:spPr>
          <a:xfrm>
            <a:off x="7224963" y="4126501"/>
            <a:ext cx="2067893"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jdelijke aanduiding voor voettekst 1">
            <a:extLst>
              <a:ext uri="{FF2B5EF4-FFF2-40B4-BE49-F238E27FC236}">
                <a16:creationId xmlns:a16="http://schemas.microsoft.com/office/drawing/2014/main" id="{4F0F359D-80FB-8BCC-5AB4-580174BCF29E}"/>
              </a:ext>
            </a:extLst>
          </p:cNvPr>
          <p:cNvSpPr>
            <a:spLocks noGrp="1"/>
          </p:cNvSpPr>
          <p:nvPr>
            <p:ph type="ftr" sz="quarter" idx="35"/>
          </p:nvPr>
        </p:nvSpPr>
        <p:spPr/>
        <p:txBody>
          <a:bodyPr/>
          <a:lstStyle/>
          <a:p>
            <a:endParaRPr lang="nl-BE" dirty="0"/>
          </a:p>
        </p:txBody>
      </p:sp>
      <p:sp>
        <p:nvSpPr>
          <p:cNvPr id="3" name="Tijdelijke aanduiding voor dianummer 2">
            <a:extLst>
              <a:ext uri="{FF2B5EF4-FFF2-40B4-BE49-F238E27FC236}">
                <a16:creationId xmlns:a16="http://schemas.microsoft.com/office/drawing/2014/main" id="{2E0DDF3B-016A-3210-0D1D-9E10E53987EC}"/>
              </a:ext>
            </a:extLst>
          </p:cNvPr>
          <p:cNvSpPr>
            <a:spLocks noGrp="1"/>
          </p:cNvSpPr>
          <p:nvPr>
            <p:ph type="sldNum" sz="quarter" idx="36"/>
          </p:nvPr>
        </p:nvSpPr>
        <p:spPr/>
        <p:txBody>
          <a:bodyPr/>
          <a:lstStyle/>
          <a:p>
            <a:fld id="{6008D383-A939-4037-8B54-952B3017155F}" type="slidenum">
              <a:rPr lang="nl-BE" smtClean="0"/>
              <a:pPr/>
              <a:t>‹nr.›</a:t>
            </a:fld>
            <a:endParaRPr lang="nl-BE" dirty="0"/>
          </a:p>
        </p:txBody>
      </p:sp>
      <p:sp>
        <p:nvSpPr>
          <p:cNvPr id="5" name="Tijdelijke aanduiding voor afbeelding 6">
            <a:extLst>
              <a:ext uri="{FF2B5EF4-FFF2-40B4-BE49-F238E27FC236}">
                <a16:creationId xmlns:a16="http://schemas.microsoft.com/office/drawing/2014/main" id="{F9A61FCB-24EE-D073-A17F-8EABDBA5D1A0}"/>
              </a:ext>
            </a:extLst>
          </p:cNvPr>
          <p:cNvSpPr>
            <a:spLocks noGrp="1"/>
          </p:cNvSpPr>
          <p:nvPr>
            <p:ph type="pic" sz="quarter" idx="37"/>
          </p:nvPr>
        </p:nvSpPr>
        <p:spPr>
          <a:xfrm>
            <a:off x="9552607" y="4126501"/>
            <a:ext cx="2067893"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6" name="Tijdelijke aanduiding voor tekst 2">
            <a:extLst>
              <a:ext uri="{FF2B5EF4-FFF2-40B4-BE49-F238E27FC236}">
                <a16:creationId xmlns:a16="http://schemas.microsoft.com/office/drawing/2014/main" id="{E3D1CF88-8E15-91B8-DF93-B404FC669FD2}"/>
              </a:ext>
            </a:extLst>
          </p:cNvPr>
          <p:cNvSpPr>
            <a:spLocks noGrp="1"/>
          </p:cNvSpPr>
          <p:nvPr>
            <p:ph type="body" sz="quarter" idx="38" hasCustomPrompt="1"/>
          </p:nvPr>
        </p:nvSpPr>
        <p:spPr>
          <a:xfrm>
            <a:off x="571500" y="6295690"/>
            <a:ext cx="6390774"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7" name="Tijdelijke aanduiding voor tekst 2">
            <a:extLst>
              <a:ext uri="{FF2B5EF4-FFF2-40B4-BE49-F238E27FC236}">
                <a16:creationId xmlns:a16="http://schemas.microsoft.com/office/drawing/2014/main" id="{77B1B620-44BD-BCEB-F293-F0C39CD76E53}"/>
              </a:ext>
            </a:extLst>
          </p:cNvPr>
          <p:cNvSpPr>
            <a:spLocks noGrp="1"/>
          </p:cNvSpPr>
          <p:nvPr>
            <p:ph type="body" sz="quarter" idx="39" hasCustomPrompt="1"/>
          </p:nvPr>
        </p:nvSpPr>
        <p:spPr>
          <a:xfrm>
            <a:off x="7212286" y="3879731"/>
            <a:ext cx="4408213"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8" name="Tijdelijke aanduiding voor tekst 2">
            <a:extLst>
              <a:ext uri="{FF2B5EF4-FFF2-40B4-BE49-F238E27FC236}">
                <a16:creationId xmlns:a16="http://schemas.microsoft.com/office/drawing/2014/main" id="{08C524F2-69C6-961F-15D2-B7006F32C3BF}"/>
              </a:ext>
            </a:extLst>
          </p:cNvPr>
          <p:cNvSpPr>
            <a:spLocks noGrp="1"/>
          </p:cNvSpPr>
          <p:nvPr>
            <p:ph type="body" sz="quarter" idx="40" hasCustomPrompt="1"/>
          </p:nvPr>
        </p:nvSpPr>
        <p:spPr>
          <a:xfrm>
            <a:off x="7212287" y="6295690"/>
            <a:ext cx="2080570"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9" name="Tijdelijke aanduiding voor tekst 2">
            <a:extLst>
              <a:ext uri="{FF2B5EF4-FFF2-40B4-BE49-F238E27FC236}">
                <a16:creationId xmlns:a16="http://schemas.microsoft.com/office/drawing/2014/main" id="{908C7EA2-DE77-D610-3A73-FBD58E4DA118}"/>
              </a:ext>
            </a:extLst>
          </p:cNvPr>
          <p:cNvSpPr>
            <a:spLocks noGrp="1"/>
          </p:cNvSpPr>
          <p:nvPr>
            <p:ph type="body" sz="quarter" idx="41" hasCustomPrompt="1"/>
          </p:nvPr>
        </p:nvSpPr>
        <p:spPr>
          <a:xfrm>
            <a:off x="9552607" y="6295690"/>
            <a:ext cx="2080570"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2421496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par>
                                <p:cTn id="20" presetID="2" presetClass="entr" presetSubtype="4" decel="100000" fill="hold" grpId="0" nodeType="withEffect">
                                  <p:stCondLst>
                                    <p:cond delay="1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40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par>
                                <p:cTn id="27" presetID="2" presetClass="entr" presetSubtype="4" decel="100000" fill="hold" grpId="0" nodeType="withEffect">
                                  <p:stCondLst>
                                    <p:cond delay="3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10" presetClass="entr" presetSubtype="0" fill="hold" grpId="0" nodeType="withEffect">
                                  <p:stCondLst>
                                    <p:cond delay="55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fade">
                                      <p:cBhvr>
                                        <p:cTn id="33" dur="500"/>
                                        <p:tgtEl>
                                          <p:spTgt spid="8">
                                            <p:txEl>
                                              <p:pRg st="0" end="0"/>
                                            </p:txEl>
                                          </p:spTgt>
                                        </p:tgtEl>
                                      </p:cBhvr>
                                    </p:animEffect>
                                  </p:childTnLst>
                                </p:cTn>
                              </p:par>
                              <p:par>
                                <p:cTn id="34" presetID="2" presetClass="entr" presetSubtype="4" decel="100000" fill="hold" grpId="0" nodeType="withEffect">
                                  <p:stCondLst>
                                    <p:cond delay="45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par>
                                <p:cTn id="38" presetID="10" presetClass="entr" presetSubtype="0" fill="hold" grpId="0" nodeType="withEffect">
                                  <p:stCondLst>
                                    <p:cond delay="55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fade">
                                      <p:cBhvr>
                                        <p:cTn id="4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p:bldP spid="16" grpId="0" animBg="1"/>
      <p:bldP spid="17" grpId="0" animBg="1"/>
      <p:bldP spid="18" grpId="0" animBg="1"/>
      <p:bldP spid="5" grpId="0"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4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5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5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p:ext uri="{DCECCB84-F9BA-43D5-87BE-67443E8EF086}">
      <p15:sldGuideLst xmlns:p15="http://schemas.microsoft.com/office/powerpoint/2012/main"/>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Groot beeld - versie 1">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EFA1AF0-9386-A4E3-5FCA-E9FBB0C3B500}"/>
              </a:ext>
            </a:extLst>
          </p:cNvPr>
          <p:cNvSpPr>
            <a:spLocks noGrp="1"/>
          </p:cNvSpPr>
          <p:nvPr>
            <p:ph type="body" sz="quarter" idx="28"/>
          </p:nvPr>
        </p:nvSpPr>
        <p:spPr>
          <a:xfrm>
            <a:off x="6858000" y="0"/>
            <a:ext cx="5334000" cy="5169877"/>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1" y="583531"/>
            <a:ext cx="11605461" cy="627447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5" name="Tijdelijke aanduiding voor tekst 2">
            <a:extLst>
              <a:ext uri="{FF2B5EF4-FFF2-40B4-BE49-F238E27FC236}">
                <a16:creationId xmlns:a16="http://schemas.microsoft.com/office/drawing/2014/main" id="{248A56AB-6757-0177-BC8C-409E25AFED05}"/>
              </a:ext>
            </a:extLst>
          </p:cNvPr>
          <p:cNvSpPr>
            <a:spLocks noGrp="1"/>
          </p:cNvSpPr>
          <p:nvPr>
            <p:ph type="body" sz="quarter" idx="37" hasCustomPrompt="1"/>
          </p:nvPr>
        </p:nvSpPr>
        <p:spPr>
          <a:xfrm>
            <a:off x="571500" y="403531"/>
            <a:ext cx="6177110" cy="180000"/>
          </a:xfrm>
        </p:spPr>
        <p:txBody>
          <a:bodyPr lIns="0" rIns="0" anchor="b"/>
          <a:lstStyle>
            <a:lvl1pPr marL="0" indent="0">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930685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4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65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6" grpId="0" animBg="1"/>
      <p:bldP spid="5" grpId="0" build="p">
        <p:tmplLst>
          <p:tmpl lvl="1">
            <p:tnLst>
              <p:par>
                <p:cTn presetID="10" presetClass="entr" presetSubtype="0" fill="hold" nodeType="withEffect">
                  <p:stCondLst>
                    <p:cond delay="6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Groot beeld - versie 2">
    <p:spTree>
      <p:nvGrpSpPr>
        <p:cNvPr id="1" name=""/>
        <p:cNvGrpSpPr/>
        <p:nvPr/>
      </p:nvGrpSpPr>
      <p:grpSpPr>
        <a:xfrm>
          <a:off x="0" y="0"/>
          <a:ext cx="0" cy="0"/>
          <a:chOff x="0" y="0"/>
          <a:chExt cx="0" cy="0"/>
        </a:xfrm>
      </p:grpSpPr>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293269" y="291765"/>
            <a:ext cx="11605461" cy="627447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2" name="Tijdelijke aanduiding voor tekst 2">
            <a:extLst>
              <a:ext uri="{FF2B5EF4-FFF2-40B4-BE49-F238E27FC236}">
                <a16:creationId xmlns:a16="http://schemas.microsoft.com/office/drawing/2014/main" id="{CE0F1717-63CA-5313-0A73-556F152F4ED3}"/>
              </a:ext>
            </a:extLst>
          </p:cNvPr>
          <p:cNvSpPr>
            <a:spLocks noGrp="1"/>
          </p:cNvSpPr>
          <p:nvPr>
            <p:ph type="body" sz="quarter" idx="37" hasCustomPrompt="1"/>
          </p:nvPr>
        </p:nvSpPr>
        <p:spPr>
          <a:xfrm>
            <a:off x="571499" y="6572393"/>
            <a:ext cx="11327231" cy="180000"/>
          </a:xfrm>
        </p:spPr>
        <p:txBody>
          <a:bodyPr lIns="0" rIns="0" anchor="t"/>
          <a:lstStyle>
            <a:lvl1pPr marL="0" indent="0">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53991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65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build="p">
        <p:tmplLst>
          <p:tmpl lvl="1">
            <p:tnLst>
              <p:par>
                <p:cTn presetID="10" presetClass="entr" presetSubtype="0" fill="hold" nodeType="withEffect">
                  <p:stCondLst>
                    <p:cond delay="65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Tijdelijke aanduiding voor media 2"/>
          <p:cNvSpPr>
            <a:spLocks noGrp="1"/>
          </p:cNvSpPr>
          <p:nvPr>
            <p:ph type="media" sz="quarter" idx="10"/>
          </p:nvPr>
        </p:nvSpPr>
        <p:spPr>
          <a:xfrm>
            <a:off x="0" y="0"/>
            <a:ext cx="12192000" cy="6858000"/>
          </a:xfrm>
        </p:spPr>
        <p:txBody>
          <a:bodyPr rtlCol="0" anchor="ctr">
            <a:noAutofit/>
          </a:bodyPr>
          <a:lstStyle>
            <a:lvl1pPr marL="0" indent="0" algn="ctr">
              <a:buNone/>
              <a:defRPr sz="1600" b="0" baseline="0"/>
            </a:lvl1pPr>
          </a:lstStyle>
          <a:p>
            <a:pPr lvl="0"/>
            <a:r>
              <a:rPr lang="nl-NL" noProof="0" dirty="0"/>
              <a:t>Klik op het pictogram als u media wilt toevoegen</a:t>
            </a:r>
            <a:endParaRPr lang="nl-BE" noProof="0" dirty="0"/>
          </a:p>
        </p:txBody>
      </p:sp>
      <p:sp>
        <p:nvSpPr>
          <p:cNvPr id="9" name="Tijdelijke aanduiding voor tekst 8">
            <a:extLst>
              <a:ext uri="{FF2B5EF4-FFF2-40B4-BE49-F238E27FC236}">
                <a16:creationId xmlns:a16="http://schemas.microsoft.com/office/drawing/2014/main" id="{8612C43F-B8D2-599A-AEBC-DA522E5901DD}"/>
              </a:ext>
            </a:extLst>
          </p:cNvPr>
          <p:cNvSpPr>
            <a:spLocks noGrp="1"/>
          </p:cNvSpPr>
          <p:nvPr>
            <p:ph type="body" sz="quarter" idx="11"/>
          </p:nvPr>
        </p:nvSpPr>
        <p:spPr>
          <a:xfrm>
            <a:off x="5556610" y="2871609"/>
            <a:ext cx="1078783" cy="1078423"/>
          </a:xfrm>
          <a:custGeom>
            <a:avLst/>
            <a:gdLst>
              <a:gd name="connsiteX0" fmla="*/ 347843 w 1078783"/>
              <a:gd name="connsiteY0" fmla="*/ 215704 h 1078423"/>
              <a:gd name="connsiteX1" fmla="*/ 347843 w 1078783"/>
              <a:gd name="connsiteY1" fmla="*/ 862357 h 1078423"/>
              <a:gd name="connsiteX2" fmla="*/ 905302 w 1078783"/>
              <a:gd name="connsiteY2" fmla="*/ 539031 h 1078423"/>
              <a:gd name="connsiteX3" fmla="*/ 535779 w 1078783"/>
              <a:gd name="connsiteY3" fmla="*/ 0 h 1078423"/>
              <a:gd name="connsiteX4" fmla="*/ 543001 w 1078783"/>
              <a:gd name="connsiteY4" fmla="*/ 0 h 1078423"/>
              <a:gd name="connsiteX5" fmla="*/ 648096 w 1078783"/>
              <a:gd name="connsiteY5" fmla="*/ 10595 h 1078423"/>
              <a:gd name="connsiteX6" fmla="*/ 1078783 w 1078783"/>
              <a:gd name="connsiteY6" fmla="*/ 539030 h 1078423"/>
              <a:gd name="connsiteX7" fmla="*/ 539390 w 1078783"/>
              <a:gd name="connsiteY7" fmla="*/ 1078423 h 1078423"/>
              <a:gd name="connsiteX8" fmla="*/ 10955 w 1078783"/>
              <a:gd name="connsiteY8" fmla="*/ 647736 h 1078423"/>
              <a:gd name="connsiteX9" fmla="*/ 0 w 1078783"/>
              <a:gd name="connsiteY9" fmla="*/ 539069 h 1078423"/>
              <a:gd name="connsiteX10" fmla="*/ 0 w 1078783"/>
              <a:gd name="connsiteY10" fmla="*/ 538990 h 1078423"/>
              <a:gd name="connsiteX11" fmla="*/ 10955 w 1078783"/>
              <a:gd name="connsiteY11" fmla="*/ 430323 h 1078423"/>
              <a:gd name="connsiteX12" fmla="*/ 430683 w 1078783"/>
              <a:gd name="connsiteY12" fmla="*/ 10595 h 107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783" h="1078423">
                <a:moveTo>
                  <a:pt x="347843" y="215704"/>
                </a:moveTo>
                <a:lnTo>
                  <a:pt x="347843" y="862357"/>
                </a:lnTo>
                <a:lnTo>
                  <a:pt x="905302" y="539031"/>
                </a:lnTo>
                <a:close/>
                <a:moveTo>
                  <a:pt x="535779" y="0"/>
                </a:moveTo>
                <a:lnTo>
                  <a:pt x="543001" y="0"/>
                </a:lnTo>
                <a:lnTo>
                  <a:pt x="648096" y="10595"/>
                </a:lnTo>
                <a:cubicBezTo>
                  <a:pt x="893889" y="60891"/>
                  <a:pt x="1078783" y="278368"/>
                  <a:pt x="1078783" y="539030"/>
                </a:cubicBezTo>
                <a:cubicBezTo>
                  <a:pt x="1078783" y="836928"/>
                  <a:pt x="837288" y="1078423"/>
                  <a:pt x="539390" y="1078423"/>
                </a:cubicBezTo>
                <a:cubicBezTo>
                  <a:pt x="278729" y="1078423"/>
                  <a:pt x="61251" y="893529"/>
                  <a:pt x="10955" y="647736"/>
                </a:cubicBezTo>
                <a:lnTo>
                  <a:pt x="0" y="539069"/>
                </a:lnTo>
                <a:lnTo>
                  <a:pt x="0" y="538990"/>
                </a:lnTo>
                <a:lnTo>
                  <a:pt x="10955" y="430323"/>
                </a:lnTo>
                <a:cubicBezTo>
                  <a:pt x="54066" y="219644"/>
                  <a:pt x="220004" y="53706"/>
                  <a:pt x="430683" y="10595"/>
                </a:cubicBezTo>
                <a:close/>
              </a:path>
            </a:pathLst>
          </a:custGeom>
          <a:solidFill>
            <a:schemeClr val="accent1"/>
          </a:solidFill>
        </p:spPr>
        <p:txBody>
          <a:bodyPr wrap="square">
            <a:noAutofit/>
          </a:bodyPr>
          <a:lstStyle>
            <a:lvl1pPr marL="0" indent="0" algn="ctr">
              <a:buNone/>
              <a:defRPr sz="133">
                <a:noFill/>
              </a:defRPr>
            </a:lvl1pPr>
          </a:lstStyle>
          <a:p>
            <a:pPr lvl="0"/>
            <a:r>
              <a:rPr lang="nl-NL"/>
              <a:t>Klikken om de tekststijl van het model te bewerken</a:t>
            </a:r>
          </a:p>
        </p:txBody>
      </p:sp>
      <p:sp>
        <p:nvSpPr>
          <p:cNvPr id="10" name="Tijdelijke aanduiding voor tekst 9"/>
          <p:cNvSpPr>
            <a:spLocks noGrp="1"/>
          </p:cNvSpPr>
          <p:nvPr>
            <p:ph type="body" sz="quarter" idx="12"/>
          </p:nvPr>
        </p:nvSpPr>
        <p:spPr>
          <a:xfrm>
            <a:off x="420284" y="3411000"/>
            <a:ext cx="5040000" cy="36000"/>
          </a:xfrm>
          <a:solidFill>
            <a:schemeClr val="accent1"/>
          </a:solidFill>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9"/>
          <p:cNvSpPr>
            <a:spLocks noGrp="1"/>
          </p:cNvSpPr>
          <p:nvPr>
            <p:ph type="body" sz="quarter" idx="13"/>
          </p:nvPr>
        </p:nvSpPr>
        <p:spPr>
          <a:xfrm>
            <a:off x="6731716" y="3411000"/>
            <a:ext cx="5040000" cy="36000"/>
          </a:xfrm>
          <a:solidFill>
            <a:schemeClr val="accent1"/>
          </a:solidFill>
        </p:spPr>
        <p:txBody>
          <a:bodyPr/>
          <a:lstStyle>
            <a:lvl1pPr marL="0" indent="0">
              <a:buNone/>
              <a:defRPr sz="133">
                <a:noFill/>
              </a:defRPr>
            </a:lvl1pPr>
            <a:lvl2pPr marL="457189" indent="0">
              <a:buNone/>
              <a:defRPr/>
            </a:lvl2pPr>
          </a:lstStyle>
          <a:p>
            <a:pPr lvl="0"/>
            <a:r>
              <a:rPr lang="nl-NL"/>
              <a:t>Klikken om de tekststijl van het model te bewerken</a:t>
            </a:r>
          </a:p>
        </p:txBody>
      </p:sp>
    </p:spTree>
    <p:extLst>
      <p:ext uri="{BB962C8B-B14F-4D97-AF65-F5344CB8AC3E}">
        <p14:creationId xmlns:p14="http://schemas.microsoft.com/office/powerpoint/2010/main" val="224391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 calcmode="lin" valueType="num">
                                      <p:cBhvr>
                                        <p:cTn id="8" dur="500"/>
                                        <p:tgtEl>
                                          <p:spTgt spid="9"/>
                                        </p:tgtEl>
                                        <p:attrNameLst>
                                          <p:attrName>style.rotation</p:attrName>
                                        </p:attrNameLst>
                                      </p:cBhvr>
                                      <p:tavLst>
                                        <p:tav tm="0">
                                          <p:val>
                                            <p:fltVal val="0"/>
                                          </p:val>
                                        </p:tav>
                                        <p:tav tm="100000">
                                          <p:val>
                                            <p:fltVal val="90"/>
                                          </p:val>
                                        </p:tav>
                                      </p:tavLst>
                                    </p:anim>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31" presetClass="exit" presetSubtype="0" fill="hold" nodeType="clickEffect">
                  <p:stCondLst>
                    <p:cond delay="0"/>
                  </p:stCondLst>
                  <p:childTnLst>
                    <p:anim calcmode="lin" valueType="num">
                      <p:cBhvr>
                        <p:cTn dur="500"/>
                        <p:tgtEl>
                          <p:spTgt spid="9"/>
                        </p:tgtEl>
                        <p:attrNameLst>
                          <p:attrName>ppt_w</p:attrName>
                        </p:attrNameLst>
                      </p:cBhvr>
                      <p:tavLst>
                        <p:tav tm="0">
                          <p:val>
                            <p:strVal val="ppt_w"/>
                          </p:val>
                        </p:tav>
                        <p:tav tm="100000">
                          <p:val>
                            <p:fltVal val="0"/>
                          </p:val>
                        </p:tav>
                      </p:tavLst>
                    </p:anim>
                    <p:anim calcmode="lin" valueType="num">
                      <p:cBhvr>
                        <p:cTn dur="500"/>
                        <p:tgtEl>
                          <p:spTgt spid="9"/>
                        </p:tgtEl>
                        <p:attrNameLst>
                          <p:attrName>ppt_h</p:attrName>
                        </p:attrNameLst>
                      </p:cBhvr>
                      <p:tavLst>
                        <p:tav tm="0">
                          <p:val>
                            <p:strVal val="ppt_h"/>
                          </p:val>
                        </p:tav>
                        <p:tav tm="100000">
                          <p:val>
                            <p:fltVal val="0"/>
                          </p:val>
                        </p:tav>
                      </p:tavLst>
                    </p:anim>
                    <p:anim calcmode="lin" valueType="num">
                      <p:cBhvr>
                        <p:cTn dur="500"/>
                        <p:tgtEl>
                          <p:spTgt spid="9"/>
                        </p:tgtEl>
                        <p:attrNameLst>
                          <p:attrName>style.rotation</p:attrName>
                        </p:attrNameLst>
                      </p:cBhvr>
                      <p:tavLst>
                        <p:tav tm="0">
                          <p:val>
                            <p:fltVal val="0"/>
                          </p:val>
                        </p:tav>
                        <p:tav tm="100000">
                          <p:val>
                            <p:fltVal val="90"/>
                          </p:val>
                        </p:tav>
                      </p:tavLst>
                    </p:anim>
                    <p:animEffect transition="out" filter="fade">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2" fill="hold" nodeType="withEffect">
                  <p:stCondLst>
                    <p:cond delay="0"/>
                  </p:stCondLst>
                  <p:childTnLst>
                    <p:animEffect transition="out" filter="wipe(righ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P spid="11" grpId="0" animBg="1">
        <p:tmplLst>
          <p:tmpl>
            <p:tnLst>
              <p:par>
                <p:cTn presetID="22" presetClass="exit" presetSubtype="8" fill="hold" nodeType="withEffect">
                  <p:stCondLst>
                    <p:cond delay="0"/>
                  </p:stCondLst>
                  <p:childTnLst>
                    <p:animEffect transition="out" filter="wipe(left)">
                      <p:cBhvr>
                        <p:cTn dur="500"/>
                        <p:tgtEl>
                          <p:spTgt spid="11"/>
                        </p:tgtEl>
                      </p:cBhvr>
                    </p:animEffect>
                    <p:set>
                      <p:cBhvr>
                        <p:cTn dur="1" fill="hold">
                          <p:stCondLst>
                            <p:cond delay="499"/>
                          </p:stCondLst>
                        </p:cTn>
                        <p:tgtEl>
                          <p:spTgt spid="11"/>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Video met titel">
    <p:spTree>
      <p:nvGrpSpPr>
        <p:cNvPr id="1" name=""/>
        <p:cNvGrpSpPr/>
        <p:nvPr/>
      </p:nvGrpSpPr>
      <p:grpSpPr>
        <a:xfrm>
          <a:off x="0" y="0"/>
          <a:ext cx="0" cy="0"/>
          <a:chOff x="0" y="0"/>
          <a:chExt cx="0" cy="0"/>
        </a:xfrm>
      </p:grpSpPr>
      <p:sp>
        <p:nvSpPr>
          <p:cNvPr id="3" name="Tijdelijke aanduiding voor media 2">
            <a:extLst>
              <a:ext uri="{FF2B5EF4-FFF2-40B4-BE49-F238E27FC236}">
                <a16:creationId xmlns:a16="http://schemas.microsoft.com/office/drawing/2014/main" id="{BEEEAC2C-FC41-7D2E-509E-550FC0A37698}"/>
              </a:ext>
            </a:extLst>
          </p:cNvPr>
          <p:cNvSpPr>
            <a:spLocks noGrp="1"/>
          </p:cNvSpPr>
          <p:nvPr>
            <p:ph type="media" sz="quarter" idx="10"/>
          </p:nvPr>
        </p:nvSpPr>
        <p:spPr>
          <a:xfrm>
            <a:off x="571500" y="571500"/>
            <a:ext cx="9407386" cy="5714998"/>
          </a:xfrm>
          <a:solidFill>
            <a:schemeClr val="bg1">
              <a:lumMod val="85000"/>
            </a:schemeClr>
          </a:solidFill>
        </p:spPr>
        <p:txBody>
          <a:bodyPr rtlCol="0" anchor="ctr">
            <a:noAutofit/>
          </a:bodyPr>
          <a:lstStyle>
            <a:lvl1pPr marL="0" indent="0" algn="ctr">
              <a:buNone/>
              <a:defRPr sz="1600" b="0" baseline="0"/>
            </a:lvl1pPr>
          </a:lstStyle>
          <a:p>
            <a:pPr lvl="0"/>
            <a:r>
              <a:rPr lang="nl-NL" noProof="0" dirty="0"/>
              <a:t>Klik op het pictogram als u media wilt toevoegen</a:t>
            </a:r>
            <a:endParaRPr lang="nl-BE" noProof="0" dirty="0"/>
          </a:p>
        </p:txBody>
      </p:sp>
      <p:sp>
        <p:nvSpPr>
          <p:cNvPr id="8" name="Tijdelijke aanduiding voor tekst 27">
            <a:extLst>
              <a:ext uri="{FF2B5EF4-FFF2-40B4-BE49-F238E27FC236}">
                <a16:creationId xmlns:a16="http://schemas.microsoft.com/office/drawing/2014/main" id="{2796A13E-5DE7-74AB-72FE-2E333BF10DCB}"/>
              </a:ext>
            </a:extLst>
          </p:cNvPr>
          <p:cNvSpPr>
            <a:spLocks noGrp="1"/>
          </p:cNvSpPr>
          <p:nvPr>
            <p:ph type="body" sz="quarter" idx="26"/>
          </p:nvPr>
        </p:nvSpPr>
        <p:spPr>
          <a:xfrm>
            <a:off x="6640996" y="3453846"/>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9" name="Titel 1">
            <a:extLst>
              <a:ext uri="{FF2B5EF4-FFF2-40B4-BE49-F238E27FC236}">
                <a16:creationId xmlns:a16="http://schemas.microsoft.com/office/drawing/2014/main" id="{7A10CDAF-F7EC-AEFE-21EB-CB4C9B764021}"/>
              </a:ext>
            </a:extLst>
          </p:cNvPr>
          <p:cNvSpPr>
            <a:spLocks noGrp="1"/>
          </p:cNvSpPr>
          <p:nvPr>
            <p:ph type="title"/>
          </p:nvPr>
        </p:nvSpPr>
        <p:spPr>
          <a:xfrm>
            <a:off x="7114608" y="3811656"/>
            <a:ext cx="4018875" cy="1509118"/>
          </a:xfrm>
        </p:spPr>
        <p:txBody>
          <a:bodyPr/>
          <a:lstStyle>
            <a:lvl1pPr>
              <a:defRPr>
                <a:solidFill>
                  <a:schemeClr val="bg1"/>
                </a:solidFill>
              </a:defRPr>
            </a:lvl1pPr>
          </a:lstStyle>
          <a:p>
            <a:r>
              <a:rPr lang="nl-NL" dirty="0"/>
              <a:t>Klik om stijl te bewerken</a:t>
            </a:r>
            <a:endParaRPr lang="nl-BE" dirty="0"/>
          </a:p>
        </p:txBody>
      </p:sp>
      <p:sp>
        <p:nvSpPr>
          <p:cNvPr id="2" name="Tijdelijke aanduiding voor tekst 2">
            <a:extLst>
              <a:ext uri="{FF2B5EF4-FFF2-40B4-BE49-F238E27FC236}">
                <a16:creationId xmlns:a16="http://schemas.microsoft.com/office/drawing/2014/main" id="{1FFAF9F9-60FA-2FBD-EB4A-ACBC0A6B44B8}"/>
              </a:ext>
            </a:extLst>
          </p:cNvPr>
          <p:cNvSpPr>
            <a:spLocks noGrp="1"/>
          </p:cNvSpPr>
          <p:nvPr>
            <p:ph type="body" sz="quarter" idx="32" hasCustomPrompt="1"/>
          </p:nvPr>
        </p:nvSpPr>
        <p:spPr>
          <a:xfrm>
            <a:off x="571500" y="6295690"/>
            <a:ext cx="9407386"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332384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tmplLst>
          <p:tmpl>
            <p:tnLst>
              <p:par>
                <p:cTn presetID="2" presetClass="entr" presetSubtype="2"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2" grpId="0" build="p">
        <p:tmplLst>
          <p:tmpl lvl="1">
            <p:tnLst>
              <p:par>
                <p:cTn presetID="10" presetClass="entr" presetSubtype="0" fill="hold" nodeType="withEffect">
                  <p:stCondLst>
                    <p:cond delay="25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Eind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Eindslides</a:t>
            </a:r>
            <a:endParaRPr lang="nl-BE" sz="8800" b="1" dirty="0">
              <a:solidFill>
                <a:schemeClr val="bg1"/>
              </a:solidFill>
              <a:latin typeface="+mj-lt"/>
            </a:endParaRPr>
          </a:p>
        </p:txBody>
      </p:sp>
    </p:spTree>
    <p:extLst>
      <p:ext uri="{BB962C8B-B14F-4D97-AF65-F5344CB8AC3E}">
        <p14:creationId xmlns:p14="http://schemas.microsoft.com/office/powerpoint/2010/main" val="205104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rie items met beelden">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0" y="4000500"/>
            <a:ext cx="12180888" cy="2857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576785" y="4000500"/>
            <a:ext cx="33147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4439381" y="4000501"/>
            <a:ext cx="33147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8310134" y="4000500"/>
            <a:ext cx="33147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770963" y="4355106"/>
            <a:ext cx="2910699" cy="1012463"/>
          </a:xfrm>
          <a:prstGeom prst="rect">
            <a:avLst/>
          </a:prstGeom>
        </p:spPr>
        <p:txBody>
          <a:bodyPr anchor="t">
            <a:normAutofit/>
          </a:bodyPr>
          <a:lstStyle>
            <a:lvl1pPr marL="0" indent="0" algn="ctr">
              <a:buNone/>
              <a:defRPr sz="1600">
                <a:solidFill>
                  <a:schemeClr val="tx1"/>
                </a:solidFill>
              </a:defRPr>
            </a:lvl1pPr>
          </a:lstStyle>
          <a:p>
            <a:pPr lvl="0"/>
            <a:r>
              <a:rPr lang="nl-NL"/>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4647673" y="4355106"/>
            <a:ext cx="2910699" cy="1012463"/>
          </a:xfrm>
          <a:prstGeom prst="rect">
            <a:avLst/>
          </a:prstGeom>
        </p:spPr>
        <p:txBody>
          <a:bodyPr anchor="t">
            <a:normAutofit/>
          </a:bodyPr>
          <a:lstStyle>
            <a:lvl1pPr marL="0" indent="0" algn="ctr">
              <a:buNone/>
              <a:defRPr sz="1600">
                <a:solidFill>
                  <a:schemeClr val="tx1"/>
                </a:solidFill>
              </a:defRPr>
            </a:lvl1pPr>
          </a:lstStyle>
          <a:p>
            <a:pPr lvl="0"/>
            <a:r>
              <a:rPr lang="nl-NL"/>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8504526" y="4355106"/>
            <a:ext cx="2910699" cy="1012463"/>
          </a:xfrm>
          <a:prstGeom prst="rect">
            <a:avLst/>
          </a:prstGeom>
        </p:spPr>
        <p:txBody>
          <a:bodyPr anchor="t">
            <a:normAutofit/>
          </a:bodyPr>
          <a:lstStyle>
            <a:lvl1pPr marL="0" indent="0" algn="ctr">
              <a:buNone/>
              <a:defRPr sz="1600">
                <a:solidFill>
                  <a:schemeClr val="tx1"/>
                </a:solidFill>
              </a:defRPr>
            </a:lvl1pPr>
          </a:lstStyle>
          <a:p>
            <a:pPr lvl="0"/>
            <a:r>
              <a:rPr lang="nl-NL"/>
              <a:t>Klikken om de tekststijl van het model te bewerken</a:t>
            </a:r>
          </a:p>
        </p:txBody>
      </p:sp>
      <p:sp>
        <p:nvSpPr>
          <p:cNvPr id="23" name="Tijdelijke aanduiding voor afbeelding 6">
            <a:extLst>
              <a:ext uri="{FF2B5EF4-FFF2-40B4-BE49-F238E27FC236}">
                <a16:creationId xmlns:a16="http://schemas.microsoft.com/office/drawing/2014/main" id="{09DF7A97-5FD0-9740-9436-413ED39179C7}"/>
              </a:ext>
            </a:extLst>
          </p:cNvPr>
          <p:cNvSpPr>
            <a:spLocks noGrp="1"/>
          </p:cNvSpPr>
          <p:nvPr>
            <p:ph type="pic" sz="quarter" idx="39"/>
          </p:nvPr>
        </p:nvSpPr>
        <p:spPr>
          <a:xfrm>
            <a:off x="576785" y="1714500"/>
            <a:ext cx="33147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24" name="Tijdelijke aanduiding voor afbeelding 6">
            <a:extLst>
              <a:ext uri="{FF2B5EF4-FFF2-40B4-BE49-F238E27FC236}">
                <a16:creationId xmlns:a16="http://schemas.microsoft.com/office/drawing/2014/main" id="{0D8CF3E9-03F0-1215-C846-BADF80EDC813}"/>
              </a:ext>
            </a:extLst>
          </p:cNvPr>
          <p:cNvSpPr>
            <a:spLocks noGrp="1"/>
          </p:cNvSpPr>
          <p:nvPr>
            <p:ph type="pic" sz="quarter" idx="40"/>
          </p:nvPr>
        </p:nvSpPr>
        <p:spPr>
          <a:xfrm>
            <a:off x="4439381" y="1714500"/>
            <a:ext cx="33147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25" name="Tijdelijke aanduiding voor afbeelding 6">
            <a:extLst>
              <a:ext uri="{FF2B5EF4-FFF2-40B4-BE49-F238E27FC236}">
                <a16:creationId xmlns:a16="http://schemas.microsoft.com/office/drawing/2014/main" id="{FC5E75DB-8CA7-3F3E-A151-5F4E3CBEF8D8}"/>
              </a:ext>
            </a:extLst>
          </p:cNvPr>
          <p:cNvSpPr>
            <a:spLocks noGrp="1"/>
          </p:cNvSpPr>
          <p:nvPr>
            <p:ph type="pic" sz="quarter" idx="41"/>
          </p:nvPr>
        </p:nvSpPr>
        <p:spPr>
          <a:xfrm>
            <a:off x="8310134" y="1714500"/>
            <a:ext cx="33147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7" name="Tijdelijke aanduiding voor voettekst 6">
            <a:extLst>
              <a:ext uri="{FF2B5EF4-FFF2-40B4-BE49-F238E27FC236}">
                <a16:creationId xmlns:a16="http://schemas.microsoft.com/office/drawing/2014/main" id="{4C58308B-E670-5538-7D1E-E70282C21267}"/>
              </a:ext>
            </a:extLst>
          </p:cNvPr>
          <p:cNvSpPr>
            <a:spLocks noGrp="1"/>
          </p:cNvSpPr>
          <p:nvPr>
            <p:ph type="ftr" sz="quarter" idx="42"/>
          </p:nvPr>
        </p:nvSpPr>
        <p:spPr/>
        <p:txBody>
          <a:bodyPr/>
          <a:lstStyle>
            <a:lvl1pPr>
              <a:defRPr>
                <a:solidFill>
                  <a:schemeClr val="bg1"/>
                </a:solidFill>
              </a:defRPr>
            </a:lvl1pPr>
          </a:lstStyle>
          <a:p>
            <a:endParaRPr lang="nl-BE" dirty="0"/>
          </a:p>
        </p:txBody>
      </p:sp>
      <p:sp>
        <p:nvSpPr>
          <p:cNvPr id="8" name="Tijdelijke aanduiding voor dianummer 7">
            <a:extLst>
              <a:ext uri="{FF2B5EF4-FFF2-40B4-BE49-F238E27FC236}">
                <a16:creationId xmlns:a16="http://schemas.microsoft.com/office/drawing/2014/main" id="{39025599-103A-4033-A198-B0C3CFE90DC3}"/>
              </a:ext>
            </a:extLst>
          </p:cNvPr>
          <p:cNvSpPr>
            <a:spLocks noGrp="1"/>
          </p:cNvSpPr>
          <p:nvPr>
            <p:ph type="sldNum" sz="quarter" idx="43"/>
          </p:nvPr>
        </p:nvSpPr>
        <p:spPr/>
        <p:txBody>
          <a:bodyPr/>
          <a:lstStyle>
            <a:lvl1pPr>
              <a:defRPr>
                <a:solidFill>
                  <a:schemeClr val="bg1"/>
                </a:solidFill>
              </a:defRPr>
            </a:lvl1p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95500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decel="10000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decel="10000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decel="10000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fade">
                                      <p:cBhvr>
                                        <p:cTn id="53"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uiExpand="1"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uiExpand="1"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uiExpand="1"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5" grpId="0" animBg="1"/>
    </p:bldLst>
  </p:timing>
  <p:extLst>
    <p:ext uri="{DCECCB84-F9BA-43D5-87BE-67443E8EF086}">
      <p15:sldGuideLst xmlns:p15="http://schemas.microsoft.com/office/powerpoint/2012/main"/>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PhAnim="0" preserve="1" userDrawn="1">
  <p:cSld name="Einde met contactgegeven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01A79EC-28B7-8FCE-7D5B-DC0956CAFAE5}"/>
              </a:ext>
            </a:extLst>
          </p:cNvPr>
          <p:cNvSpPr/>
          <p:nvPr userDrawn="1"/>
        </p:nvSpPr>
        <p:spPr>
          <a:xfrm>
            <a:off x="586540" y="583531"/>
            <a:ext cx="11018920" cy="5750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Graphic 19">
            <a:extLst>
              <a:ext uri="{FF2B5EF4-FFF2-40B4-BE49-F238E27FC236}">
                <a16:creationId xmlns:a16="http://schemas.microsoft.com/office/drawing/2014/main" id="{D3F20987-0B46-D435-87AC-D26ACBE7C1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624" y="2627056"/>
            <a:ext cx="1842926" cy="1842926"/>
          </a:xfrm>
          <a:prstGeom prst="rect">
            <a:avLst/>
          </a:prstGeom>
        </p:spPr>
      </p:pic>
      <p:sp>
        <p:nvSpPr>
          <p:cNvPr id="21" name="Titel 7">
            <a:extLst>
              <a:ext uri="{FF2B5EF4-FFF2-40B4-BE49-F238E27FC236}">
                <a16:creationId xmlns:a16="http://schemas.microsoft.com/office/drawing/2014/main" id="{13EA7FC4-7AB0-195E-EF15-400B335FD464}"/>
              </a:ext>
            </a:extLst>
          </p:cNvPr>
          <p:cNvSpPr>
            <a:spLocks noGrp="1"/>
          </p:cNvSpPr>
          <p:nvPr>
            <p:ph type="title" hasCustomPrompt="1"/>
          </p:nvPr>
        </p:nvSpPr>
        <p:spPr>
          <a:xfrm>
            <a:off x="5141015" y="2754337"/>
            <a:ext cx="5910232" cy="791622"/>
          </a:xfrm>
        </p:spPr>
        <p:txBody>
          <a:bodyPr anchor="b">
            <a:noAutofit/>
          </a:bodyPr>
          <a:lstStyle>
            <a:lvl1pPr>
              <a:defRPr sz="2800">
                <a:solidFill>
                  <a:schemeClr val="bg1"/>
                </a:solidFill>
              </a:defRPr>
            </a:lvl1pPr>
          </a:lstStyle>
          <a:p>
            <a:r>
              <a:rPr lang="nl-NL" dirty="0"/>
              <a:t>Klikken om contactgegevens toe te voegen</a:t>
            </a:r>
            <a:endParaRPr lang="nl-BE" dirty="0"/>
          </a:p>
        </p:txBody>
      </p:sp>
      <p:sp>
        <p:nvSpPr>
          <p:cNvPr id="22" name="Tijdelijke aanduiding voor tekst 9">
            <a:extLst>
              <a:ext uri="{FF2B5EF4-FFF2-40B4-BE49-F238E27FC236}">
                <a16:creationId xmlns:a16="http://schemas.microsoft.com/office/drawing/2014/main" id="{E66668AF-1688-DBE8-C001-15DE4B315886}"/>
              </a:ext>
            </a:extLst>
          </p:cNvPr>
          <p:cNvSpPr>
            <a:spLocks noGrp="1"/>
          </p:cNvSpPr>
          <p:nvPr>
            <p:ph type="body" sz="quarter" idx="15"/>
          </p:nvPr>
        </p:nvSpPr>
        <p:spPr>
          <a:xfrm>
            <a:off x="4554750" y="2130882"/>
            <a:ext cx="18000" cy="2835275"/>
          </a:xfrm>
          <a:solidFill>
            <a:schemeClr val="bg1"/>
          </a:solidFill>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11">
            <a:extLst>
              <a:ext uri="{FF2B5EF4-FFF2-40B4-BE49-F238E27FC236}">
                <a16:creationId xmlns:a16="http://schemas.microsoft.com/office/drawing/2014/main" id="{ECDDADC6-EB87-1D57-3F91-92CBD59B4EED}"/>
              </a:ext>
            </a:extLst>
          </p:cNvPr>
          <p:cNvSpPr>
            <a:spLocks noGrp="1"/>
          </p:cNvSpPr>
          <p:nvPr>
            <p:ph type="body" sz="quarter" idx="16" hasCustomPrompt="1"/>
          </p:nvPr>
        </p:nvSpPr>
        <p:spPr>
          <a:xfrm>
            <a:off x="5141410" y="3631018"/>
            <a:ext cx="5932631" cy="995490"/>
          </a:xfrm>
        </p:spPr>
        <p:txBody>
          <a:bodyPr>
            <a:normAutofit/>
          </a:bodyPr>
          <a:lstStyle>
            <a:lvl1pPr marL="0" indent="0">
              <a:buNone/>
              <a:defRPr sz="1800" baseline="0">
                <a:solidFill>
                  <a:schemeClr val="bg1"/>
                </a:solidFill>
                <a:latin typeface="+mn-lt"/>
              </a:defRPr>
            </a:lvl1pPr>
          </a:lstStyle>
          <a:p>
            <a:pPr lvl="0"/>
            <a:r>
              <a:rPr lang="nl-NL" dirty="0"/>
              <a:t>Klikken om een URL toe te voegen</a:t>
            </a:r>
            <a:endParaRPr lang="nl-BE" dirty="0"/>
          </a:p>
        </p:txBody>
      </p:sp>
    </p:spTree>
    <p:extLst>
      <p:ext uri="{BB962C8B-B14F-4D97-AF65-F5344CB8AC3E}">
        <p14:creationId xmlns:p14="http://schemas.microsoft.com/office/powerpoint/2010/main" val="32020741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9" presetID="16" presetClass="entr" presetSubtype="4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Horizontal)">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16" presetClass="entr" presetSubtype="4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barn(outHorizontal)">
                      <p:cBhvr>
                        <p:cTn dur="500"/>
                        <p:tgtEl>
                          <p:spTgt spid="22"/>
                        </p:tgtEl>
                      </p:cBhvr>
                    </p:animEffect>
                  </p:childTnLst>
                </p:cTn>
              </p:par>
            </p:tnLst>
          </p:tmpl>
        </p:tmplLst>
      </p:bldP>
      <p:bldP spid="23" grpId="0" build="p">
        <p:tmplLst>
          <p:tmpl lvl="1">
            <p:tnLst>
              <p:par>
                <p:cTn presetID="2" presetClass="entr" presetSubtype="4"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PhAnim="0" preserve="1" userDrawn="1">
  <p:cSld name="Einde met contactgegevens + beeld">
    <p:spTree>
      <p:nvGrpSpPr>
        <p:cNvPr id="1" name=""/>
        <p:cNvGrpSpPr/>
        <p:nvPr/>
      </p:nvGrpSpPr>
      <p:grpSpPr>
        <a:xfrm>
          <a:off x="0" y="0"/>
          <a:ext cx="0" cy="0"/>
          <a:chOff x="0" y="0"/>
          <a:chExt cx="0" cy="0"/>
        </a:xfrm>
      </p:grpSpPr>
      <p:sp>
        <p:nvSpPr>
          <p:cNvPr id="34" name="Tijdelijke aanduiding voor afbeelding 33">
            <a:extLst>
              <a:ext uri="{FF2B5EF4-FFF2-40B4-BE49-F238E27FC236}">
                <a16:creationId xmlns:a16="http://schemas.microsoft.com/office/drawing/2014/main" id="{9678DE52-5713-918B-E80B-62A0349ECD9E}"/>
              </a:ext>
            </a:extLst>
          </p:cNvPr>
          <p:cNvSpPr>
            <a:spLocks noGrp="1"/>
          </p:cNvSpPr>
          <p:nvPr>
            <p:ph type="pic" sz="quarter" idx="27"/>
          </p:nvPr>
        </p:nvSpPr>
        <p:spPr>
          <a:xfrm>
            <a:off x="1091206" y="571499"/>
            <a:ext cx="10529293" cy="5714999"/>
          </a:xfrm>
          <a:custGeom>
            <a:avLst/>
            <a:gdLst>
              <a:gd name="connsiteX0" fmla="*/ 759527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59527 w 9991344"/>
              <a:gd name="connsiteY5" fmla="*/ 1279234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59527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20676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20676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14200 w 9991344"/>
              <a:gd name="connsiteY5" fmla="*/ 1275822 h 5715000"/>
              <a:gd name="connsiteX6" fmla="*/ 717438 w 9991344"/>
              <a:gd name="connsiteY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1344" h="5715000">
                <a:moveTo>
                  <a:pt x="717438" y="0"/>
                </a:moveTo>
                <a:lnTo>
                  <a:pt x="9991344" y="0"/>
                </a:lnTo>
                <a:lnTo>
                  <a:pt x="9991344" y="5715000"/>
                </a:lnTo>
                <a:lnTo>
                  <a:pt x="0" y="5715000"/>
                </a:lnTo>
                <a:lnTo>
                  <a:pt x="0" y="1279234"/>
                </a:lnTo>
                <a:lnTo>
                  <a:pt x="714200" y="1275822"/>
                </a:lnTo>
                <a:cubicBezTo>
                  <a:pt x="714200" y="849411"/>
                  <a:pt x="717438" y="426411"/>
                  <a:pt x="717438" y="0"/>
                </a:cubicBezTo>
                <a:close/>
              </a:path>
            </a:pathLst>
          </a:cu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grpSp>
        <p:nvGrpSpPr>
          <p:cNvPr id="7" name="Groep 6">
            <a:extLst>
              <a:ext uri="{FF2B5EF4-FFF2-40B4-BE49-F238E27FC236}">
                <a16:creationId xmlns:a16="http://schemas.microsoft.com/office/drawing/2014/main" id="{5C09AD3D-BE40-B816-D763-C2CD4939BB7F}"/>
              </a:ext>
            </a:extLst>
          </p:cNvPr>
          <p:cNvGrpSpPr/>
          <p:nvPr userDrawn="1"/>
        </p:nvGrpSpPr>
        <p:grpSpPr>
          <a:xfrm>
            <a:off x="571500" y="571500"/>
            <a:ext cx="1279235" cy="1279235"/>
            <a:chOff x="10573383" y="6188077"/>
            <a:chExt cx="669244" cy="669244"/>
          </a:xfrm>
        </p:grpSpPr>
        <p:sp>
          <p:nvSpPr>
            <p:cNvPr id="8" name="Vrije vorm: vorm 7">
              <a:extLst>
                <a:ext uri="{FF2B5EF4-FFF2-40B4-BE49-F238E27FC236}">
                  <a16:creationId xmlns:a16="http://schemas.microsoft.com/office/drawing/2014/main" id="{BECBCD22-87C9-CEF5-DB23-9D98C4EA12C5}"/>
                </a:ext>
              </a:extLst>
            </p:cNvPr>
            <p:cNvSpPr/>
            <p:nvPr/>
          </p:nvSpPr>
          <p:spPr>
            <a:xfrm>
              <a:off x="10573383" y="6188077"/>
              <a:ext cx="669244" cy="669244"/>
            </a:xfrm>
            <a:custGeom>
              <a:avLst/>
              <a:gdLst>
                <a:gd name="connsiteX0" fmla="*/ 0 w 669244"/>
                <a:gd name="connsiteY0" fmla="*/ 0 h 669244"/>
                <a:gd name="connsiteX1" fmla="*/ 669244 w 669244"/>
                <a:gd name="connsiteY1" fmla="*/ 0 h 669244"/>
                <a:gd name="connsiteX2" fmla="*/ 669244 w 669244"/>
                <a:gd name="connsiteY2" fmla="*/ 669244 h 669244"/>
                <a:gd name="connsiteX3" fmla="*/ 0 w 669244"/>
                <a:gd name="connsiteY3" fmla="*/ 669244 h 669244"/>
              </a:gdLst>
              <a:ahLst/>
              <a:cxnLst>
                <a:cxn ang="0">
                  <a:pos x="connsiteX0" y="connsiteY0"/>
                </a:cxn>
                <a:cxn ang="0">
                  <a:pos x="connsiteX1" y="connsiteY1"/>
                </a:cxn>
                <a:cxn ang="0">
                  <a:pos x="connsiteX2" y="connsiteY2"/>
                </a:cxn>
                <a:cxn ang="0">
                  <a:pos x="connsiteX3" y="connsiteY3"/>
                </a:cxn>
              </a:cxnLst>
              <a:rect l="l" t="t" r="r" b="b"/>
              <a:pathLst>
                <a:path w="669244" h="669244">
                  <a:moveTo>
                    <a:pt x="0" y="0"/>
                  </a:moveTo>
                  <a:lnTo>
                    <a:pt x="669244" y="0"/>
                  </a:lnTo>
                  <a:lnTo>
                    <a:pt x="669244" y="669244"/>
                  </a:lnTo>
                  <a:lnTo>
                    <a:pt x="0" y="669244"/>
                  </a:lnTo>
                  <a:close/>
                </a:path>
              </a:pathLst>
            </a:custGeom>
            <a:solidFill>
              <a:schemeClr val="accent2"/>
            </a:solidFill>
            <a:ln w="127"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D849FE88-2F94-D47A-2D02-15BD235A602F}"/>
                </a:ext>
              </a:extLst>
            </p:cNvPr>
            <p:cNvSpPr/>
            <p:nvPr/>
          </p:nvSpPr>
          <p:spPr>
            <a:xfrm>
              <a:off x="10744700" y="6352665"/>
              <a:ext cx="325753" cy="340332"/>
            </a:xfrm>
            <a:custGeom>
              <a:avLst/>
              <a:gdLst>
                <a:gd name="connsiteX0" fmla="*/ 250882 w 325753"/>
                <a:gd name="connsiteY0" fmla="*/ 340333 h 340332"/>
                <a:gd name="connsiteX1" fmla="*/ 224144 w 325753"/>
                <a:gd name="connsiteY1" fmla="*/ 264487 h 340332"/>
                <a:gd name="connsiteX2" fmla="*/ 99662 w 325753"/>
                <a:gd name="connsiteY2" fmla="*/ 264487 h 340332"/>
                <a:gd name="connsiteX3" fmla="*/ 72924 w 325753"/>
                <a:gd name="connsiteY3" fmla="*/ 340333 h 340332"/>
                <a:gd name="connsiteX4" fmla="*/ 0 w 325753"/>
                <a:gd name="connsiteY4" fmla="*/ 340333 h 340332"/>
                <a:gd name="connsiteX5" fmla="*/ 130296 w 325753"/>
                <a:gd name="connsiteY5" fmla="*/ 0 h 340332"/>
                <a:gd name="connsiteX6" fmla="*/ 196432 w 325753"/>
                <a:gd name="connsiteY6" fmla="*/ 0 h 340332"/>
                <a:gd name="connsiteX7" fmla="*/ 325754 w 325753"/>
                <a:gd name="connsiteY7" fmla="*/ 340333 h 340332"/>
                <a:gd name="connsiteX8" fmla="*/ 250882 w 325753"/>
                <a:gd name="connsiteY8" fmla="*/ 340333 h 340332"/>
                <a:gd name="connsiteX9" fmla="*/ 178931 w 325753"/>
                <a:gd name="connsiteY9" fmla="*/ 138057 h 340332"/>
                <a:gd name="connsiteX10" fmla="*/ 161903 w 325753"/>
                <a:gd name="connsiteY10" fmla="*/ 85054 h 340332"/>
                <a:gd name="connsiteX11" fmla="*/ 144875 w 325753"/>
                <a:gd name="connsiteY11" fmla="*/ 138057 h 340332"/>
                <a:gd name="connsiteX12" fmla="*/ 122977 w 325753"/>
                <a:gd name="connsiteY12" fmla="*/ 199796 h 340332"/>
                <a:gd name="connsiteX13" fmla="*/ 200770 w 325753"/>
                <a:gd name="connsiteY13" fmla="*/ 199796 h 340332"/>
                <a:gd name="connsiteX14" fmla="*/ 178902 w 325753"/>
                <a:gd name="connsiteY14" fmla="*/ 138057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3" h="340332">
                  <a:moveTo>
                    <a:pt x="250882" y="340333"/>
                  </a:moveTo>
                  <a:lnTo>
                    <a:pt x="224144" y="264487"/>
                  </a:lnTo>
                  <a:lnTo>
                    <a:pt x="99662" y="264487"/>
                  </a:lnTo>
                  <a:lnTo>
                    <a:pt x="72924" y="340333"/>
                  </a:lnTo>
                  <a:lnTo>
                    <a:pt x="0" y="340333"/>
                  </a:lnTo>
                  <a:lnTo>
                    <a:pt x="130296" y="0"/>
                  </a:lnTo>
                  <a:lnTo>
                    <a:pt x="196432" y="0"/>
                  </a:lnTo>
                  <a:lnTo>
                    <a:pt x="325754" y="340333"/>
                  </a:lnTo>
                  <a:lnTo>
                    <a:pt x="250882" y="340333"/>
                  </a:lnTo>
                  <a:close/>
                  <a:moveTo>
                    <a:pt x="178931" y="138057"/>
                  </a:moveTo>
                  <a:cubicBezTo>
                    <a:pt x="172114" y="118137"/>
                    <a:pt x="165326" y="97714"/>
                    <a:pt x="161903" y="85054"/>
                  </a:cubicBezTo>
                  <a:cubicBezTo>
                    <a:pt x="158509" y="97685"/>
                    <a:pt x="151692" y="118107"/>
                    <a:pt x="144875" y="138057"/>
                  </a:cubicBezTo>
                  <a:lnTo>
                    <a:pt x="122977" y="199796"/>
                  </a:lnTo>
                  <a:lnTo>
                    <a:pt x="200770" y="199796"/>
                  </a:lnTo>
                  <a:lnTo>
                    <a:pt x="178902" y="138057"/>
                  </a:lnTo>
                  <a:close/>
                </a:path>
              </a:pathLst>
            </a:custGeom>
            <a:solidFill>
              <a:srgbClr val="FFFFFF"/>
            </a:solidFill>
            <a:ln w="2937"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6624EE60-E0E5-CD32-F42B-2522F28FD4FA}"/>
                </a:ext>
              </a:extLst>
            </p:cNvPr>
            <p:cNvSpPr/>
            <p:nvPr/>
          </p:nvSpPr>
          <p:spPr>
            <a:xfrm>
              <a:off x="10617916" y="6464855"/>
              <a:ext cx="121058" cy="73603"/>
            </a:xfrm>
            <a:custGeom>
              <a:avLst/>
              <a:gdLst>
                <a:gd name="connsiteX0" fmla="*/ 112677 w 121058"/>
                <a:gd name="connsiteY0" fmla="*/ 67391 h 73603"/>
                <a:gd name="connsiteX1" fmla="*/ 101138 w 121058"/>
                <a:gd name="connsiteY1" fmla="*/ 73116 h 73603"/>
                <a:gd name="connsiteX2" fmla="*/ 6227 w 121058"/>
                <a:gd name="connsiteY2" fmla="*/ 41273 h 73603"/>
                <a:gd name="connsiteX3" fmla="*/ 472 w 121058"/>
                <a:gd name="connsiteY3" fmla="*/ 29733 h 73603"/>
                <a:gd name="connsiteX4" fmla="*/ 8382 w 121058"/>
                <a:gd name="connsiteY4" fmla="*/ 6212 h 73603"/>
                <a:gd name="connsiteX5" fmla="*/ 19921 w 121058"/>
                <a:gd name="connsiteY5" fmla="*/ 487 h 73603"/>
                <a:gd name="connsiteX6" fmla="*/ 114832 w 121058"/>
                <a:gd name="connsiteY6" fmla="*/ 32330 h 73603"/>
                <a:gd name="connsiteX7" fmla="*/ 120586 w 121058"/>
                <a:gd name="connsiteY7" fmla="*/ 43870 h 73603"/>
                <a:gd name="connsiteX8" fmla="*/ 112707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112677" y="67391"/>
                  </a:moveTo>
                  <a:cubicBezTo>
                    <a:pt x="111084" y="72172"/>
                    <a:pt x="105919" y="74739"/>
                    <a:pt x="101138" y="73116"/>
                  </a:cubicBezTo>
                  <a:lnTo>
                    <a:pt x="6227" y="41273"/>
                  </a:lnTo>
                  <a:cubicBezTo>
                    <a:pt x="1446" y="39679"/>
                    <a:pt x="-1121" y="34514"/>
                    <a:pt x="472" y="29733"/>
                  </a:cubicBezTo>
                  <a:lnTo>
                    <a:pt x="8382" y="6212"/>
                  </a:lnTo>
                  <a:cubicBezTo>
                    <a:pt x="9975" y="1431"/>
                    <a:pt x="15140" y="-1136"/>
                    <a:pt x="19921" y="487"/>
                  </a:cubicBezTo>
                  <a:lnTo>
                    <a:pt x="114832" y="32330"/>
                  </a:lnTo>
                  <a:cubicBezTo>
                    <a:pt x="119612" y="33924"/>
                    <a:pt x="122180" y="39089"/>
                    <a:pt x="120586" y="43870"/>
                  </a:cubicBezTo>
                  <a:lnTo>
                    <a:pt x="112707" y="67391"/>
                  </a:lnTo>
                  <a:close/>
                </a:path>
              </a:pathLst>
            </a:custGeom>
            <a:solidFill>
              <a:srgbClr val="F18A00"/>
            </a:solidFill>
            <a:ln w="2937"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95E2426-7BED-9D6B-8572-E13B7E0A8FCD}"/>
                </a:ext>
              </a:extLst>
            </p:cNvPr>
            <p:cNvSpPr/>
            <p:nvPr/>
          </p:nvSpPr>
          <p:spPr>
            <a:xfrm>
              <a:off x="10632170" y="6577015"/>
              <a:ext cx="93730" cy="65753"/>
            </a:xfrm>
            <a:custGeom>
              <a:avLst/>
              <a:gdLst>
                <a:gd name="connsiteX0" fmla="*/ 93258 w 93730"/>
                <a:gd name="connsiteY0" fmla="*/ 29748 h 65753"/>
                <a:gd name="connsiteX1" fmla="*/ 87503 w 93730"/>
                <a:gd name="connsiteY1" fmla="*/ 41288 h 65753"/>
                <a:gd name="connsiteX2" fmla="*/ 19891 w 93730"/>
                <a:gd name="connsiteY2" fmla="*/ 65281 h 65753"/>
                <a:gd name="connsiteX3" fmla="*/ 8352 w 93730"/>
                <a:gd name="connsiteY3" fmla="*/ 59526 h 65753"/>
                <a:gd name="connsiteX4" fmla="*/ 472 w 93730"/>
                <a:gd name="connsiteY4" fmla="*/ 36005 h 65753"/>
                <a:gd name="connsiteX5" fmla="*/ 6227 w 93730"/>
                <a:gd name="connsiteY5" fmla="*/ 24466 h 65753"/>
                <a:gd name="connsiteX6" fmla="*/ 73839 w 93730"/>
                <a:gd name="connsiteY6" fmla="*/ 472 h 65753"/>
                <a:gd name="connsiteX7" fmla="*/ 85379 w 93730"/>
                <a:gd name="connsiteY7" fmla="*/ 6227 h 65753"/>
                <a:gd name="connsiteX8" fmla="*/ 93258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93258" y="29748"/>
                  </a:moveTo>
                  <a:cubicBezTo>
                    <a:pt x="94852" y="34529"/>
                    <a:pt x="92284" y="39694"/>
                    <a:pt x="87503" y="41288"/>
                  </a:cubicBezTo>
                  <a:lnTo>
                    <a:pt x="19891" y="65281"/>
                  </a:lnTo>
                  <a:cubicBezTo>
                    <a:pt x="15110" y="66874"/>
                    <a:pt x="9946" y="64307"/>
                    <a:pt x="8352" y="59526"/>
                  </a:cubicBezTo>
                  <a:lnTo>
                    <a:pt x="472" y="36005"/>
                  </a:lnTo>
                  <a:cubicBezTo>
                    <a:pt x="-1121" y="31224"/>
                    <a:pt x="1446" y="26059"/>
                    <a:pt x="6227" y="24466"/>
                  </a:cubicBezTo>
                  <a:lnTo>
                    <a:pt x="73839" y="472"/>
                  </a:lnTo>
                  <a:cubicBezTo>
                    <a:pt x="78620" y="-1121"/>
                    <a:pt x="83785" y="1446"/>
                    <a:pt x="85379" y="6227"/>
                  </a:cubicBezTo>
                  <a:lnTo>
                    <a:pt x="93258" y="29748"/>
                  </a:lnTo>
                  <a:close/>
                </a:path>
              </a:pathLst>
            </a:custGeom>
            <a:solidFill>
              <a:srgbClr val="F18A00"/>
            </a:solidFill>
            <a:ln w="2937"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4673BD34-0966-EF10-7E79-B138FDC14770}"/>
                </a:ext>
              </a:extLst>
            </p:cNvPr>
            <p:cNvSpPr/>
            <p:nvPr/>
          </p:nvSpPr>
          <p:spPr>
            <a:xfrm>
              <a:off x="10703265" y="6372669"/>
              <a:ext cx="80720" cy="90937"/>
            </a:xfrm>
            <a:custGeom>
              <a:avLst/>
              <a:gdLst>
                <a:gd name="connsiteX0" fmla="*/ 3541 w 80720"/>
                <a:gd name="connsiteY0" fmla="*/ 17063 h 90937"/>
                <a:gd name="connsiteX1" fmla="*/ 1918 w 80720"/>
                <a:gd name="connsiteY1" fmla="*/ 29842 h 90937"/>
                <a:gd name="connsiteX2" fmla="*/ 44769 w 80720"/>
                <a:gd name="connsiteY2" fmla="*/ 87391 h 90937"/>
                <a:gd name="connsiteX3" fmla="*/ 57548 w 80720"/>
                <a:gd name="connsiteY3" fmla="*/ 89043 h 90937"/>
                <a:gd name="connsiteX4" fmla="*/ 77174 w 80720"/>
                <a:gd name="connsiteY4" fmla="*/ 73874 h 90937"/>
                <a:gd name="connsiteX5" fmla="*/ 78826 w 80720"/>
                <a:gd name="connsiteY5" fmla="*/ 61095 h 90937"/>
                <a:gd name="connsiteX6" fmla="*/ 35975 w 80720"/>
                <a:gd name="connsiteY6" fmla="*/ 3547 h 90937"/>
                <a:gd name="connsiteX7" fmla="*/ 23196 w 80720"/>
                <a:gd name="connsiteY7" fmla="*/ 1894 h 90937"/>
                <a:gd name="connsiteX8" fmla="*/ 3571 w 80720"/>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 h="90937">
                  <a:moveTo>
                    <a:pt x="3541" y="17063"/>
                  </a:moveTo>
                  <a:cubicBezTo>
                    <a:pt x="-443" y="20133"/>
                    <a:pt x="-1181" y="25858"/>
                    <a:pt x="1918" y="29842"/>
                  </a:cubicBezTo>
                  <a:lnTo>
                    <a:pt x="44769" y="87391"/>
                  </a:lnTo>
                  <a:cubicBezTo>
                    <a:pt x="47839" y="91375"/>
                    <a:pt x="53564" y="92113"/>
                    <a:pt x="57548" y="89043"/>
                  </a:cubicBezTo>
                  <a:lnTo>
                    <a:pt x="77174" y="73874"/>
                  </a:lnTo>
                  <a:cubicBezTo>
                    <a:pt x="81158" y="70805"/>
                    <a:pt x="81896" y="65080"/>
                    <a:pt x="78826" y="61095"/>
                  </a:cubicBezTo>
                  <a:lnTo>
                    <a:pt x="35975" y="3547"/>
                  </a:lnTo>
                  <a:cubicBezTo>
                    <a:pt x="32906" y="-437"/>
                    <a:pt x="27180" y="-1175"/>
                    <a:pt x="23196" y="1894"/>
                  </a:cubicBezTo>
                  <a:lnTo>
                    <a:pt x="3571" y="17063"/>
                  </a:lnTo>
                  <a:close/>
                </a:path>
              </a:pathLst>
            </a:custGeom>
            <a:solidFill>
              <a:srgbClr val="F18A00"/>
            </a:solidFill>
            <a:ln w="2937"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B43DD835-AB68-9C21-0018-C9B6130660A6}"/>
                </a:ext>
              </a:extLst>
            </p:cNvPr>
            <p:cNvSpPr/>
            <p:nvPr/>
          </p:nvSpPr>
          <p:spPr>
            <a:xfrm>
              <a:off x="11075500" y="6464855"/>
              <a:ext cx="121058" cy="73603"/>
            </a:xfrm>
            <a:custGeom>
              <a:avLst/>
              <a:gdLst>
                <a:gd name="connsiteX0" fmla="*/ 8382 w 121058"/>
                <a:gd name="connsiteY0" fmla="*/ 67391 h 73603"/>
                <a:gd name="connsiteX1" fmla="*/ 19921 w 121058"/>
                <a:gd name="connsiteY1" fmla="*/ 73116 h 73603"/>
                <a:gd name="connsiteX2" fmla="*/ 114832 w 121058"/>
                <a:gd name="connsiteY2" fmla="*/ 41273 h 73603"/>
                <a:gd name="connsiteX3" fmla="*/ 120586 w 121058"/>
                <a:gd name="connsiteY3" fmla="*/ 29733 h 73603"/>
                <a:gd name="connsiteX4" fmla="*/ 112677 w 121058"/>
                <a:gd name="connsiteY4" fmla="*/ 6212 h 73603"/>
                <a:gd name="connsiteX5" fmla="*/ 101138 w 121058"/>
                <a:gd name="connsiteY5" fmla="*/ 487 h 73603"/>
                <a:gd name="connsiteX6" fmla="*/ 6227 w 121058"/>
                <a:gd name="connsiteY6" fmla="*/ 32330 h 73603"/>
                <a:gd name="connsiteX7" fmla="*/ 472 w 121058"/>
                <a:gd name="connsiteY7" fmla="*/ 43870 h 73603"/>
                <a:gd name="connsiteX8" fmla="*/ 8382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8382" y="67391"/>
                  </a:moveTo>
                  <a:cubicBezTo>
                    <a:pt x="9975" y="72172"/>
                    <a:pt x="15140" y="74739"/>
                    <a:pt x="19921" y="73116"/>
                  </a:cubicBezTo>
                  <a:lnTo>
                    <a:pt x="114832" y="41273"/>
                  </a:lnTo>
                  <a:cubicBezTo>
                    <a:pt x="119612" y="39679"/>
                    <a:pt x="122180" y="34514"/>
                    <a:pt x="120586" y="29733"/>
                  </a:cubicBezTo>
                  <a:lnTo>
                    <a:pt x="112677" y="6212"/>
                  </a:lnTo>
                  <a:cubicBezTo>
                    <a:pt x="111084" y="1431"/>
                    <a:pt x="105919" y="-1136"/>
                    <a:pt x="101138" y="487"/>
                  </a:cubicBezTo>
                  <a:lnTo>
                    <a:pt x="6227" y="32330"/>
                  </a:lnTo>
                  <a:cubicBezTo>
                    <a:pt x="1446" y="33924"/>
                    <a:pt x="-1121" y="39089"/>
                    <a:pt x="472" y="43870"/>
                  </a:cubicBezTo>
                  <a:lnTo>
                    <a:pt x="8382" y="67391"/>
                  </a:lnTo>
                  <a:close/>
                </a:path>
              </a:pathLst>
            </a:custGeom>
            <a:solidFill>
              <a:srgbClr val="F18A00"/>
            </a:solidFill>
            <a:ln w="2937"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80471643-9356-86C5-79A4-9759F9E38C4D}"/>
                </a:ext>
              </a:extLst>
            </p:cNvPr>
            <p:cNvSpPr/>
            <p:nvPr/>
          </p:nvSpPr>
          <p:spPr>
            <a:xfrm>
              <a:off x="11088574" y="6577015"/>
              <a:ext cx="93730" cy="65753"/>
            </a:xfrm>
            <a:custGeom>
              <a:avLst/>
              <a:gdLst>
                <a:gd name="connsiteX0" fmla="*/ 472 w 93730"/>
                <a:gd name="connsiteY0" fmla="*/ 29748 h 65753"/>
                <a:gd name="connsiteX1" fmla="*/ 6227 w 93730"/>
                <a:gd name="connsiteY1" fmla="*/ 41288 h 65753"/>
                <a:gd name="connsiteX2" fmla="*/ 73839 w 93730"/>
                <a:gd name="connsiteY2" fmla="*/ 65281 h 65753"/>
                <a:gd name="connsiteX3" fmla="*/ 85379 w 93730"/>
                <a:gd name="connsiteY3" fmla="*/ 59526 h 65753"/>
                <a:gd name="connsiteX4" fmla="*/ 93258 w 93730"/>
                <a:gd name="connsiteY4" fmla="*/ 36005 h 65753"/>
                <a:gd name="connsiteX5" fmla="*/ 87503 w 93730"/>
                <a:gd name="connsiteY5" fmla="*/ 24466 h 65753"/>
                <a:gd name="connsiteX6" fmla="*/ 19891 w 93730"/>
                <a:gd name="connsiteY6" fmla="*/ 472 h 65753"/>
                <a:gd name="connsiteX7" fmla="*/ 8352 w 93730"/>
                <a:gd name="connsiteY7" fmla="*/ 6227 h 65753"/>
                <a:gd name="connsiteX8" fmla="*/ 472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472" y="29748"/>
                  </a:moveTo>
                  <a:cubicBezTo>
                    <a:pt x="-1121" y="34529"/>
                    <a:pt x="1446" y="39694"/>
                    <a:pt x="6227" y="41288"/>
                  </a:cubicBezTo>
                  <a:lnTo>
                    <a:pt x="73839" y="65281"/>
                  </a:lnTo>
                  <a:cubicBezTo>
                    <a:pt x="78620" y="66874"/>
                    <a:pt x="83785" y="64307"/>
                    <a:pt x="85379" y="59526"/>
                  </a:cubicBezTo>
                  <a:lnTo>
                    <a:pt x="93258" y="36005"/>
                  </a:lnTo>
                  <a:cubicBezTo>
                    <a:pt x="94852" y="31224"/>
                    <a:pt x="92284" y="26059"/>
                    <a:pt x="87503" y="24466"/>
                  </a:cubicBezTo>
                  <a:lnTo>
                    <a:pt x="19891" y="472"/>
                  </a:lnTo>
                  <a:cubicBezTo>
                    <a:pt x="15110" y="-1121"/>
                    <a:pt x="9946" y="1446"/>
                    <a:pt x="8352" y="6227"/>
                  </a:cubicBezTo>
                  <a:lnTo>
                    <a:pt x="472" y="29748"/>
                  </a:lnTo>
                  <a:close/>
                </a:path>
              </a:pathLst>
            </a:custGeom>
            <a:solidFill>
              <a:srgbClr val="F18A00"/>
            </a:solidFill>
            <a:ln w="2937"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E663CAD1-8ACC-ED74-4CA6-B63606AFDE65}"/>
                </a:ext>
              </a:extLst>
            </p:cNvPr>
            <p:cNvSpPr/>
            <p:nvPr/>
          </p:nvSpPr>
          <p:spPr>
            <a:xfrm>
              <a:off x="11030495" y="6372669"/>
              <a:ext cx="80714" cy="90937"/>
            </a:xfrm>
            <a:custGeom>
              <a:avLst/>
              <a:gdLst>
                <a:gd name="connsiteX0" fmla="*/ 77174 w 80714"/>
                <a:gd name="connsiteY0" fmla="*/ 17063 h 90937"/>
                <a:gd name="connsiteX1" fmla="*/ 78797 w 80714"/>
                <a:gd name="connsiteY1" fmla="*/ 29842 h 90937"/>
                <a:gd name="connsiteX2" fmla="*/ 35945 w 80714"/>
                <a:gd name="connsiteY2" fmla="*/ 87391 h 90937"/>
                <a:gd name="connsiteX3" fmla="*/ 23167 w 80714"/>
                <a:gd name="connsiteY3" fmla="*/ 89043 h 90937"/>
                <a:gd name="connsiteX4" fmla="*/ 3541 w 80714"/>
                <a:gd name="connsiteY4" fmla="*/ 73874 h 90937"/>
                <a:gd name="connsiteX5" fmla="*/ 1918 w 80714"/>
                <a:gd name="connsiteY5" fmla="*/ 61095 h 90937"/>
                <a:gd name="connsiteX6" fmla="*/ 44769 w 80714"/>
                <a:gd name="connsiteY6" fmla="*/ 3547 h 90937"/>
                <a:gd name="connsiteX7" fmla="*/ 57548 w 80714"/>
                <a:gd name="connsiteY7" fmla="*/ 1894 h 90937"/>
                <a:gd name="connsiteX8" fmla="*/ 77174 w 80714"/>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4" h="90937">
                  <a:moveTo>
                    <a:pt x="77174" y="17063"/>
                  </a:moveTo>
                  <a:cubicBezTo>
                    <a:pt x="81158" y="20133"/>
                    <a:pt x="81896" y="25858"/>
                    <a:pt x="78797" y="29842"/>
                  </a:cubicBezTo>
                  <a:lnTo>
                    <a:pt x="35945" y="87391"/>
                  </a:lnTo>
                  <a:cubicBezTo>
                    <a:pt x="32876" y="91375"/>
                    <a:pt x="27151" y="92113"/>
                    <a:pt x="23167" y="89043"/>
                  </a:cubicBezTo>
                  <a:lnTo>
                    <a:pt x="3541" y="73874"/>
                  </a:lnTo>
                  <a:cubicBezTo>
                    <a:pt x="-443" y="70805"/>
                    <a:pt x="-1181" y="65080"/>
                    <a:pt x="1918" y="61095"/>
                  </a:cubicBezTo>
                  <a:lnTo>
                    <a:pt x="44769" y="3547"/>
                  </a:lnTo>
                  <a:cubicBezTo>
                    <a:pt x="47839" y="-437"/>
                    <a:pt x="53564" y="-1175"/>
                    <a:pt x="57548" y="1894"/>
                  </a:cubicBezTo>
                  <a:lnTo>
                    <a:pt x="77174" y="17063"/>
                  </a:lnTo>
                  <a:close/>
                </a:path>
              </a:pathLst>
            </a:custGeom>
            <a:solidFill>
              <a:srgbClr val="F18A00"/>
            </a:solidFill>
            <a:ln w="2937" cap="flat">
              <a:noFill/>
              <a:prstDash val="solid"/>
              <a:miter/>
            </a:ln>
          </p:spPr>
          <p:txBody>
            <a:bodyPr rtlCol="0" anchor="ctr"/>
            <a:lstStyle/>
            <a:p>
              <a:endParaRPr lang="nl-BE"/>
            </a:p>
          </p:txBody>
        </p:sp>
      </p:grpSp>
      <p:sp>
        <p:nvSpPr>
          <p:cNvPr id="16" name="Tijdelijke aanduiding voor tekst 27">
            <a:extLst>
              <a:ext uri="{FF2B5EF4-FFF2-40B4-BE49-F238E27FC236}">
                <a16:creationId xmlns:a16="http://schemas.microsoft.com/office/drawing/2014/main" id="{CFF3D92A-4AE1-B979-5522-7AD84660CEBB}"/>
              </a:ext>
            </a:extLst>
          </p:cNvPr>
          <p:cNvSpPr>
            <a:spLocks noGrp="1"/>
          </p:cNvSpPr>
          <p:nvPr>
            <p:ph type="body" sz="quarter" idx="26"/>
          </p:nvPr>
        </p:nvSpPr>
        <p:spPr>
          <a:xfrm>
            <a:off x="5536096" y="4291827"/>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tel 7">
            <a:extLst>
              <a:ext uri="{FF2B5EF4-FFF2-40B4-BE49-F238E27FC236}">
                <a16:creationId xmlns:a16="http://schemas.microsoft.com/office/drawing/2014/main" id="{484047CB-6497-D295-B337-CDA9DC017D97}"/>
              </a:ext>
            </a:extLst>
          </p:cNvPr>
          <p:cNvSpPr>
            <a:spLocks noGrp="1"/>
          </p:cNvSpPr>
          <p:nvPr>
            <p:ph type="title" hasCustomPrompt="1"/>
          </p:nvPr>
        </p:nvSpPr>
        <p:spPr>
          <a:xfrm>
            <a:off x="5798949" y="4549702"/>
            <a:ext cx="4453799" cy="1323975"/>
          </a:xfrm>
          <a:prstGeom prst="rect">
            <a:avLst/>
          </a:prstGeom>
        </p:spPr>
        <p:txBody>
          <a:bodyPr>
            <a:noAutofit/>
          </a:bodyPr>
          <a:lstStyle>
            <a:lvl1pPr algn="ctr">
              <a:defRPr sz="2800" baseline="0">
                <a:solidFill>
                  <a:schemeClr val="bg1"/>
                </a:solidFill>
              </a:defRPr>
            </a:lvl1pPr>
          </a:lstStyle>
          <a:p>
            <a:r>
              <a:rPr lang="nl-NL" dirty="0"/>
              <a:t>Klikken om contactgegevens toe te voegen</a:t>
            </a:r>
            <a:endParaRPr lang="nl-BE" dirty="0"/>
          </a:p>
        </p:txBody>
      </p:sp>
      <p:sp>
        <p:nvSpPr>
          <p:cNvPr id="18" name="Tijdelijke aanduiding voor tekst 11">
            <a:extLst>
              <a:ext uri="{FF2B5EF4-FFF2-40B4-BE49-F238E27FC236}">
                <a16:creationId xmlns:a16="http://schemas.microsoft.com/office/drawing/2014/main" id="{D3FABC84-89C9-7857-72A3-89DF4FA2923B}"/>
              </a:ext>
            </a:extLst>
          </p:cNvPr>
          <p:cNvSpPr>
            <a:spLocks noGrp="1"/>
          </p:cNvSpPr>
          <p:nvPr>
            <p:ph type="body" sz="quarter" idx="16" hasCustomPrompt="1"/>
          </p:nvPr>
        </p:nvSpPr>
        <p:spPr>
          <a:xfrm>
            <a:off x="5798949" y="5873677"/>
            <a:ext cx="4453799" cy="448784"/>
          </a:xfrm>
          <a:prstGeom prst="rect">
            <a:avLst/>
          </a:prstGeom>
        </p:spPr>
        <p:txBody>
          <a:bodyPr>
            <a:normAutofit/>
          </a:bodyPr>
          <a:lstStyle>
            <a:lvl1pPr marL="0" indent="0" algn="ctr">
              <a:buNone/>
              <a:defRPr sz="1800">
                <a:solidFill>
                  <a:schemeClr val="bg1"/>
                </a:solidFill>
                <a:latin typeface="+mn-lt"/>
              </a:defRPr>
            </a:lvl1pPr>
          </a:lstStyle>
          <a:p>
            <a:pPr lvl="0"/>
            <a:r>
              <a:rPr lang="nl-NL" dirty="0"/>
              <a:t>Klikken om een URL toe te voegen</a:t>
            </a:r>
            <a:endParaRPr lang="nl-BE" dirty="0"/>
          </a:p>
        </p:txBody>
      </p:sp>
      <p:sp>
        <p:nvSpPr>
          <p:cNvPr id="2" name="Tijdelijke aanduiding voor tekst 2">
            <a:extLst>
              <a:ext uri="{FF2B5EF4-FFF2-40B4-BE49-F238E27FC236}">
                <a16:creationId xmlns:a16="http://schemas.microsoft.com/office/drawing/2014/main" id="{29D14F26-B89A-9F23-457A-AFC8EE26E5E9}"/>
              </a:ext>
            </a:extLst>
          </p:cNvPr>
          <p:cNvSpPr>
            <a:spLocks noGrp="1"/>
          </p:cNvSpPr>
          <p:nvPr>
            <p:ph type="body" sz="quarter" idx="37" hasCustomPrompt="1"/>
          </p:nvPr>
        </p:nvSpPr>
        <p:spPr>
          <a:xfrm>
            <a:off x="1093880" y="6303017"/>
            <a:ext cx="4342758" cy="180000"/>
          </a:xfrm>
        </p:spPr>
        <p:txBody>
          <a:bodyPr lIns="0" rIns="0" anchor="t"/>
          <a:lstStyle>
            <a:lvl1pPr marL="0" indent="0">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41945347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2" presetClass="entr" presetSubtype="2" decel="10000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20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2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16" presetClass="entr" presetSubtype="37" fill="hold" grpId="0" nodeType="withEffect">
                                  <p:stCondLst>
                                    <p:cond delay="30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barn(outVertical)">
                                      <p:cBhvr>
                                        <p:cTn id="26"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6" grpId="0" animBg="1">
        <p:tmplLst>
          <p:tmpl>
            <p:tnLst>
              <p:par>
                <p:cTn presetID="2" presetClass="entr" presetSubtype="4" decel="10000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16" presetClass="entr" presetSubtype="37" fill="hold" nodeType="withEffect">
                  <p:stCondLst>
                    <p:cond delay="30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P spid="2" grpId="0" build="p">
        <p:tmplLst>
          <p:tmpl lvl="1">
            <p:tnLst>
              <p:par>
                <p:cTn presetID="10" presetClass="entr" presetSubtype="0" fill="hold" nodeType="withEffect">
                  <p:stCondLst>
                    <p:cond delay="25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PhAnim="0" preserve="1" userDrawn="1">
  <p:cSld name="Einde met contactgegevens + video">
    <p:spTree>
      <p:nvGrpSpPr>
        <p:cNvPr id="1" name=""/>
        <p:cNvGrpSpPr/>
        <p:nvPr/>
      </p:nvGrpSpPr>
      <p:grpSpPr>
        <a:xfrm>
          <a:off x="0" y="0"/>
          <a:ext cx="0" cy="0"/>
          <a:chOff x="0" y="0"/>
          <a:chExt cx="0" cy="0"/>
        </a:xfrm>
      </p:grpSpPr>
      <p:sp>
        <p:nvSpPr>
          <p:cNvPr id="4" name="Tijdelijke aanduiding voor media 3">
            <a:extLst>
              <a:ext uri="{FF2B5EF4-FFF2-40B4-BE49-F238E27FC236}">
                <a16:creationId xmlns:a16="http://schemas.microsoft.com/office/drawing/2014/main" id="{851DAC8F-1191-6837-D18E-522468A1B17A}"/>
              </a:ext>
            </a:extLst>
          </p:cNvPr>
          <p:cNvSpPr>
            <a:spLocks noGrp="1"/>
          </p:cNvSpPr>
          <p:nvPr>
            <p:ph type="media" sz="quarter" idx="10"/>
          </p:nvPr>
        </p:nvSpPr>
        <p:spPr>
          <a:xfrm>
            <a:off x="1153870" y="573881"/>
            <a:ext cx="10175247" cy="5723577"/>
          </a:xfrm>
          <a:custGeom>
            <a:avLst/>
            <a:gdLst>
              <a:gd name="connsiteX0" fmla="*/ 713629 w 10484214"/>
              <a:gd name="connsiteY0" fmla="*/ 0 h 5714998"/>
              <a:gd name="connsiteX1" fmla="*/ 10484214 w 10484214"/>
              <a:gd name="connsiteY1" fmla="*/ 0 h 5714998"/>
              <a:gd name="connsiteX2" fmla="*/ 10484214 w 10484214"/>
              <a:gd name="connsiteY2" fmla="*/ 5714998 h 5714998"/>
              <a:gd name="connsiteX3" fmla="*/ 0 w 10484214"/>
              <a:gd name="connsiteY3" fmla="*/ 5714998 h 5714998"/>
              <a:gd name="connsiteX4" fmla="*/ 0 w 10484214"/>
              <a:gd name="connsiteY4" fmla="*/ 1279234 h 5714998"/>
              <a:gd name="connsiteX5" fmla="*/ 713629 w 10484214"/>
              <a:gd name="connsiteY5" fmla="*/ 1279234 h 571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4214" h="5714998">
                <a:moveTo>
                  <a:pt x="713629" y="0"/>
                </a:moveTo>
                <a:lnTo>
                  <a:pt x="10484214" y="0"/>
                </a:lnTo>
                <a:lnTo>
                  <a:pt x="10484214" y="5714998"/>
                </a:lnTo>
                <a:lnTo>
                  <a:pt x="0" y="5714998"/>
                </a:lnTo>
                <a:lnTo>
                  <a:pt x="0" y="1279234"/>
                </a:lnTo>
                <a:lnTo>
                  <a:pt x="713629" y="1279234"/>
                </a:lnTo>
                <a:close/>
              </a:path>
            </a:pathLst>
          </a:custGeom>
          <a:solidFill>
            <a:schemeClr val="bg1">
              <a:lumMod val="85000"/>
            </a:schemeClr>
          </a:solidFill>
        </p:spPr>
        <p:txBody>
          <a:bodyPr wrap="square" rtlCol="0" anchor="ctr">
            <a:noAutofit/>
          </a:bodyPr>
          <a:lstStyle>
            <a:lvl1pPr marL="0" indent="0" algn="ctr">
              <a:buNone/>
              <a:defRPr sz="1600" b="0" baseline="0"/>
            </a:lvl1pPr>
          </a:lstStyle>
          <a:p>
            <a:pPr lvl="0"/>
            <a:r>
              <a:rPr lang="nl-NL" noProof="0" dirty="0"/>
              <a:t>Klik op het pictogram als u media wilt toevoegen</a:t>
            </a:r>
            <a:endParaRPr lang="nl-BE" noProof="0" dirty="0"/>
          </a:p>
        </p:txBody>
      </p:sp>
      <p:grpSp>
        <p:nvGrpSpPr>
          <p:cNvPr id="7" name="Groep 6">
            <a:extLst>
              <a:ext uri="{FF2B5EF4-FFF2-40B4-BE49-F238E27FC236}">
                <a16:creationId xmlns:a16="http://schemas.microsoft.com/office/drawing/2014/main" id="{5C09AD3D-BE40-B816-D763-C2CD4939BB7F}"/>
              </a:ext>
            </a:extLst>
          </p:cNvPr>
          <p:cNvGrpSpPr/>
          <p:nvPr userDrawn="1"/>
        </p:nvGrpSpPr>
        <p:grpSpPr>
          <a:xfrm>
            <a:off x="571500" y="571496"/>
            <a:ext cx="1279235" cy="1285875"/>
            <a:chOff x="10573383" y="6188077"/>
            <a:chExt cx="669244" cy="672718"/>
          </a:xfrm>
        </p:grpSpPr>
        <p:sp>
          <p:nvSpPr>
            <p:cNvPr id="8" name="Vrije vorm: vorm 7">
              <a:extLst>
                <a:ext uri="{FF2B5EF4-FFF2-40B4-BE49-F238E27FC236}">
                  <a16:creationId xmlns:a16="http://schemas.microsoft.com/office/drawing/2014/main" id="{BECBCD22-87C9-CEF5-DB23-9D98C4EA12C5}"/>
                </a:ext>
              </a:extLst>
            </p:cNvPr>
            <p:cNvSpPr/>
            <p:nvPr/>
          </p:nvSpPr>
          <p:spPr>
            <a:xfrm>
              <a:off x="10573383" y="6188077"/>
              <a:ext cx="669244" cy="672718"/>
            </a:xfrm>
            <a:custGeom>
              <a:avLst/>
              <a:gdLst>
                <a:gd name="connsiteX0" fmla="*/ 0 w 669244"/>
                <a:gd name="connsiteY0" fmla="*/ 0 h 669244"/>
                <a:gd name="connsiteX1" fmla="*/ 669244 w 669244"/>
                <a:gd name="connsiteY1" fmla="*/ 0 h 669244"/>
                <a:gd name="connsiteX2" fmla="*/ 669244 w 669244"/>
                <a:gd name="connsiteY2" fmla="*/ 669244 h 669244"/>
                <a:gd name="connsiteX3" fmla="*/ 0 w 669244"/>
                <a:gd name="connsiteY3" fmla="*/ 669244 h 669244"/>
              </a:gdLst>
              <a:ahLst/>
              <a:cxnLst>
                <a:cxn ang="0">
                  <a:pos x="connsiteX0" y="connsiteY0"/>
                </a:cxn>
                <a:cxn ang="0">
                  <a:pos x="connsiteX1" y="connsiteY1"/>
                </a:cxn>
                <a:cxn ang="0">
                  <a:pos x="connsiteX2" y="connsiteY2"/>
                </a:cxn>
                <a:cxn ang="0">
                  <a:pos x="connsiteX3" y="connsiteY3"/>
                </a:cxn>
              </a:cxnLst>
              <a:rect l="l" t="t" r="r" b="b"/>
              <a:pathLst>
                <a:path w="669244" h="669244">
                  <a:moveTo>
                    <a:pt x="0" y="0"/>
                  </a:moveTo>
                  <a:lnTo>
                    <a:pt x="669244" y="0"/>
                  </a:lnTo>
                  <a:lnTo>
                    <a:pt x="669244" y="669244"/>
                  </a:lnTo>
                  <a:lnTo>
                    <a:pt x="0" y="669244"/>
                  </a:lnTo>
                  <a:close/>
                </a:path>
              </a:pathLst>
            </a:custGeom>
            <a:solidFill>
              <a:schemeClr val="accent2"/>
            </a:solidFill>
            <a:ln w="127"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D849FE88-2F94-D47A-2D02-15BD235A602F}"/>
                </a:ext>
              </a:extLst>
            </p:cNvPr>
            <p:cNvSpPr/>
            <p:nvPr/>
          </p:nvSpPr>
          <p:spPr>
            <a:xfrm>
              <a:off x="10744700" y="6352665"/>
              <a:ext cx="325753" cy="340332"/>
            </a:xfrm>
            <a:custGeom>
              <a:avLst/>
              <a:gdLst>
                <a:gd name="connsiteX0" fmla="*/ 250882 w 325753"/>
                <a:gd name="connsiteY0" fmla="*/ 340333 h 340332"/>
                <a:gd name="connsiteX1" fmla="*/ 224144 w 325753"/>
                <a:gd name="connsiteY1" fmla="*/ 264487 h 340332"/>
                <a:gd name="connsiteX2" fmla="*/ 99662 w 325753"/>
                <a:gd name="connsiteY2" fmla="*/ 264487 h 340332"/>
                <a:gd name="connsiteX3" fmla="*/ 72924 w 325753"/>
                <a:gd name="connsiteY3" fmla="*/ 340333 h 340332"/>
                <a:gd name="connsiteX4" fmla="*/ 0 w 325753"/>
                <a:gd name="connsiteY4" fmla="*/ 340333 h 340332"/>
                <a:gd name="connsiteX5" fmla="*/ 130296 w 325753"/>
                <a:gd name="connsiteY5" fmla="*/ 0 h 340332"/>
                <a:gd name="connsiteX6" fmla="*/ 196432 w 325753"/>
                <a:gd name="connsiteY6" fmla="*/ 0 h 340332"/>
                <a:gd name="connsiteX7" fmla="*/ 325754 w 325753"/>
                <a:gd name="connsiteY7" fmla="*/ 340333 h 340332"/>
                <a:gd name="connsiteX8" fmla="*/ 250882 w 325753"/>
                <a:gd name="connsiteY8" fmla="*/ 340333 h 340332"/>
                <a:gd name="connsiteX9" fmla="*/ 178931 w 325753"/>
                <a:gd name="connsiteY9" fmla="*/ 138057 h 340332"/>
                <a:gd name="connsiteX10" fmla="*/ 161903 w 325753"/>
                <a:gd name="connsiteY10" fmla="*/ 85054 h 340332"/>
                <a:gd name="connsiteX11" fmla="*/ 144875 w 325753"/>
                <a:gd name="connsiteY11" fmla="*/ 138057 h 340332"/>
                <a:gd name="connsiteX12" fmla="*/ 122977 w 325753"/>
                <a:gd name="connsiteY12" fmla="*/ 199796 h 340332"/>
                <a:gd name="connsiteX13" fmla="*/ 200770 w 325753"/>
                <a:gd name="connsiteY13" fmla="*/ 199796 h 340332"/>
                <a:gd name="connsiteX14" fmla="*/ 178902 w 325753"/>
                <a:gd name="connsiteY14" fmla="*/ 138057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3" h="340332">
                  <a:moveTo>
                    <a:pt x="250882" y="340333"/>
                  </a:moveTo>
                  <a:lnTo>
                    <a:pt x="224144" y="264487"/>
                  </a:lnTo>
                  <a:lnTo>
                    <a:pt x="99662" y="264487"/>
                  </a:lnTo>
                  <a:lnTo>
                    <a:pt x="72924" y="340333"/>
                  </a:lnTo>
                  <a:lnTo>
                    <a:pt x="0" y="340333"/>
                  </a:lnTo>
                  <a:lnTo>
                    <a:pt x="130296" y="0"/>
                  </a:lnTo>
                  <a:lnTo>
                    <a:pt x="196432" y="0"/>
                  </a:lnTo>
                  <a:lnTo>
                    <a:pt x="325754" y="340333"/>
                  </a:lnTo>
                  <a:lnTo>
                    <a:pt x="250882" y="340333"/>
                  </a:lnTo>
                  <a:close/>
                  <a:moveTo>
                    <a:pt x="178931" y="138057"/>
                  </a:moveTo>
                  <a:cubicBezTo>
                    <a:pt x="172114" y="118137"/>
                    <a:pt x="165326" y="97714"/>
                    <a:pt x="161903" y="85054"/>
                  </a:cubicBezTo>
                  <a:cubicBezTo>
                    <a:pt x="158509" y="97685"/>
                    <a:pt x="151692" y="118107"/>
                    <a:pt x="144875" y="138057"/>
                  </a:cubicBezTo>
                  <a:lnTo>
                    <a:pt x="122977" y="199796"/>
                  </a:lnTo>
                  <a:lnTo>
                    <a:pt x="200770" y="199796"/>
                  </a:lnTo>
                  <a:lnTo>
                    <a:pt x="178902" y="138057"/>
                  </a:lnTo>
                  <a:close/>
                </a:path>
              </a:pathLst>
            </a:custGeom>
            <a:solidFill>
              <a:srgbClr val="FFFFFF"/>
            </a:solidFill>
            <a:ln w="2937"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6624EE60-E0E5-CD32-F42B-2522F28FD4FA}"/>
                </a:ext>
              </a:extLst>
            </p:cNvPr>
            <p:cNvSpPr/>
            <p:nvPr/>
          </p:nvSpPr>
          <p:spPr>
            <a:xfrm>
              <a:off x="10617916" y="6464855"/>
              <a:ext cx="121058" cy="73603"/>
            </a:xfrm>
            <a:custGeom>
              <a:avLst/>
              <a:gdLst>
                <a:gd name="connsiteX0" fmla="*/ 112677 w 121058"/>
                <a:gd name="connsiteY0" fmla="*/ 67391 h 73603"/>
                <a:gd name="connsiteX1" fmla="*/ 101138 w 121058"/>
                <a:gd name="connsiteY1" fmla="*/ 73116 h 73603"/>
                <a:gd name="connsiteX2" fmla="*/ 6227 w 121058"/>
                <a:gd name="connsiteY2" fmla="*/ 41273 h 73603"/>
                <a:gd name="connsiteX3" fmla="*/ 472 w 121058"/>
                <a:gd name="connsiteY3" fmla="*/ 29733 h 73603"/>
                <a:gd name="connsiteX4" fmla="*/ 8382 w 121058"/>
                <a:gd name="connsiteY4" fmla="*/ 6212 h 73603"/>
                <a:gd name="connsiteX5" fmla="*/ 19921 w 121058"/>
                <a:gd name="connsiteY5" fmla="*/ 487 h 73603"/>
                <a:gd name="connsiteX6" fmla="*/ 114832 w 121058"/>
                <a:gd name="connsiteY6" fmla="*/ 32330 h 73603"/>
                <a:gd name="connsiteX7" fmla="*/ 120586 w 121058"/>
                <a:gd name="connsiteY7" fmla="*/ 43870 h 73603"/>
                <a:gd name="connsiteX8" fmla="*/ 112707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112677" y="67391"/>
                  </a:moveTo>
                  <a:cubicBezTo>
                    <a:pt x="111084" y="72172"/>
                    <a:pt x="105919" y="74739"/>
                    <a:pt x="101138" y="73116"/>
                  </a:cubicBezTo>
                  <a:lnTo>
                    <a:pt x="6227" y="41273"/>
                  </a:lnTo>
                  <a:cubicBezTo>
                    <a:pt x="1446" y="39679"/>
                    <a:pt x="-1121" y="34514"/>
                    <a:pt x="472" y="29733"/>
                  </a:cubicBezTo>
                  <a:lnTo>
                    <a:pt x="8382" y="6212"/>
                  </a:lnTo>
                  <a:cubicBezTo>
                    <a:pt x="9975" y="1431"/>
                    <a:pt x="15140" y="-1136"/>
                    <a:pt x="19921" y="487"/>
                  </a:cubicBezTo>
                  <a:lnTo>
                    <a:pt x="114832" y="32330"/>
                  </a:lnTo>
                  <a:cubicBezTo>
                    <a:pt x="119612" y="33924"/>
                    <a:pt x="122180" y="39089"/>
                    <a:pt x="120586" y="43870"/>
                  </a:cubicBezTo>
                  <a:lnTo>
                    <a:pt x="112707" y="67391"/>
                  </a:lnTo>
                  <a:close/>
                </a:path>
              </a:pathLst>
            </a:custGeom>
            <a:solidFill>
              <a:srgbClr val="F18A00"/>
            </a:solidFill>
            <a:ln w="2937"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95E2426-7BED-9D6B-8572-E13B7E0A8FCD}"/>
                </a:ext>
              </a:extLst>
            </p:cNvPr>
            <p:cNvSpPr/>
            <p:nvPr/>
          </p:nvSpPr>
          <p:spPr>
            <a:xfrm>
              <a:off x="10632170" y="6577015"/>
              <a:ext cx="93730" cy="65753"/>
            </a:xfrm>
            <a:custGeom>
              <a:avLst/>
              <a:gdLst>
                <a:gd name="connsiteX0" fmla="*/ 93258 w 93730"/>
                <a:gd name="connsiteY0" fmla="*/ 29748 h 65753"/>
                <a:gd name="connsiteX1" fmla="*/ 87503 w 93730"/>
                <a:gd name="connsiteY1" fmla="*/ 41288 h 65753"/>
                <a:gd name="connsiteX2" fmla="*/ 19891 w 93730"/>
                <a:gd name="connsiteY2" fmla="*/ 65281 h 65753"/>
                <a:gd name="connsiteX3" fmla="*/ 8352 w 93730"/>
                <a:gd name="connsiteY3" fmla="*/ 59526 h 65753"/>
                <a:gd name="connsiteX4" fmla="*/ 472 w 93730"/>
                <a:gd name="connsiteY4" fmla="*/ 36005 h 65753"/>
                <a:gd name="connsiteX5" fmla="*/ 6227 w 93730"/>
                <a:gd name="connsiteY5" fmla="*/ 24466 h 65753"/>
                <a:gd name="connsiteX6" fmla="*/ 73839 w 93730"/>
                <a:gd name="connsiteY6" fmla="*/ 472 h 65753"/>
                <a:gd name="connsiteX7" fmla="*/ 85379 w 93730"/>
                <a:gd name="connsiteY7" fmla="*/ 6227 h 65753"/>
                <a:gd name="connsiteX8" fmla="*/ 93258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93258" y="29748"/>
                  </a:moveTo>
                  <a:cubicBezTo>
                    <a:pt x="94852" y="34529"/>
                    <a:pt x="92284" y="39694"/>
                    <a:pt x="87503" y="41288"/>
                  </a:cubicBezTo>
                  <a:lnTo>
                    <a:pt x="19891" y="65281"/>
                  </a:lnTo>
                  <a:cubicBezTo>
                    <a:pt x="15110" y="66874"/>
                    <a:pt x="9946" y="64307"/>
                    <a:pt x="8352" y="59526"/>
                  </a:cubicBezTo>
                  <a:lnTo>
                    <a:pt x="472" y="36005"/>
                  </a:lnTo>
                  <a:cubicBezTo>
                    <a:pt x="-1121" y="31224"/>
                    <a:pt x="1446" y="26059"/>
                    <a:pt x="6227" y="24466"/>
                  </a:cubicBezTo>
                  <a:lnTo>
                    <a:pt x="73839" y="472"/>
                  </a:lnTo>
                  <a:cubicBezTo>
                    <a:pt x="78620" y="-1121"/>
                    <a:pt x="83785" y="1446"/>
                    <a:pt x="85379" y="6227"/>
                  </a:cubicBezTo>
                  <a:lnTo>
                    <a:pt x="93258" y="29748"/>
                  </a:lnTo>
                  <a:close/>
                </a:path>
              </a:pathLst>
            </a:custGeom>
            <a:solidFill>
              <a:srgbClr val="F18A00"/>
            </a:solidFill>
            <a:ln w="2937"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4673BD34-0966-EF10-7E79-B138FDC14770}"/>
                </a:ext>
              </a:extLst>
            </p:cNvPr>
            <p:cNvSpPr/>
            <p:nvPr/>
          </p:nvSpPr>
          <p:spPr>
            <a:xfrm>
              <a:off x="10703265" y="6372669"/>
              <a:ext cx="80720" cy="90937"/>
            </a:xfrm>
            <a:custGeom>
              <a:avLst/>
              <a:gdLst>
                <a:gd name="connsiteX0" fmla="*/ 3541 w 80720"/>
                <a:gd name="connsiteY0" fmla="*/ 17063 h 90937"/>
                <a:gd name="connsiteX1" fmla="*/ 1918 w 80720"/>
                <a:gd name="connsiteY1" fmla="*/ 29842 h 90937"/>
                <a:gd name="connsiteX2" fmla="*/ 44769 w 80720"/>
                <a:gd name="connsiteY2" fmla="*/ 87391 h 90937"/>
                <a:gd name="connsiteX3" fmla="*/ 57548 w 80720"/>
                <a:gd name="connsiteY3" fmla="*/ 89043 h 90937"/>
                <a:gd name="connsiteX4" fmla="*/ 77174 w 80720"/>
                <a:gd name="connsiteY4" fmla="*/ 73874 h 90937"/>
                <a:gd name="connsiteX5" fmla="*/ 78826 w 80720"/>
                <a:gd name="connsiteY5" fmla="*/ 61095 h 90937"/>
                <a:gd name="connsiteX6" fmla="*/ 35975 w 80720"/>
                <a:gd name="connsiteY6" fmla="*/ 3547 h 90937"/>
                <a:gd name="connsiteX7" fmla="*/ 23196 w 80720"/>
                <a:gd name="connsiteY7" fmla="*/ 1894 h 90937"/>
                <a:gd name="connsiteX8" fmla="*/ 3571 w 80720"/>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 h="90937">
                  <a:moveTo>
                    <a:pt x="3541" y="17063"/>
                  </a:moveTo>
                  <a:cubicBezTo>
                    <a:pt x="-443" y="20133"/>
                    <a:pt x="-1181" y="25858"/>
                    <a:pt x="1918" y="29842"/>
                  </a:cubicBezTo>
                  <a:lnTo>
                    <a:pt x="44769" y="87391"/>
                  </a:lnTo>
                  <a:cubicBezTo>
                    <a:pt x="47839" y="91375"/>
                    <a:pt x="53564" y="92113"/>
                    <a:pt x="57548" y="89043"/>
                  </a:cubicBezTo>
                  <a:lnTo>
                    <a:pt x="77174" y="73874"/>
                  </a:lnTo>
                  <a:cubicBezTo>
                    <a:pt x="81158" y="70805"/>
                    <a:pt x="81896" y="65080"/>
                    <a:pt x="78826" y="61095"/>
                  </a:cubicBezTo>
                  <a:lnTo>
                    <a:pt x="35975" y="3547"/>
                  </a:lnTo>
                  <a:cubicBezTo>
                    <a:pt x="32906" y="-437"/>
                    <a:pt x="27180" y="-1175"/>
                    <a:pt x="23196" y="1894"/>
                  </a:cubicBezTo>
                  <a:lnTo>
                    <a:pt x="3571" y="17063"/>
                  </a:lnTo>
                  <a:close/>
                </a:path>
              </a:pathLst>
            </a:custGeom>
            <a:solidFill>
              <a:srgbClr val="F18A00"/>
            </a:solidFill>
            <a:ln w="2937"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B43DD835-AB68-9C21-0018-C9B6130660A6}"/>
                </a:ext>
              </a:extLst>
            </p:cNvPr>
            <p:cNvSpPr/>
            <p:nvPr/>
          </p:nvSpPr>
          <p:spPr>
            <a:xfrm>
              <a:off x="11075500" y="6464855"/>
              <a:ext cx="121058" cy="73603"/>
            </a:xfrm>
            <a:custGeom>
              <a:avLst/>
              <a:gdLst>
                <a:gd name="connsiteX0" fmla="*/ 8382 w 121058"/>
                <a:gd name="connsiteY0" fmla="*/ 67391 h 73603"/>
                <a:gd name="connsiteX1" fmla="*/ 19921 w 121058"/>
                <a:gd name="connsiteY1" fmla="*/ 73116 h 73603"/>
                <a:gd name="connsiteX2" fmla="*/ 114832 w 121058"/>
                <a:gd name="connsiteY2" fmla="*/ 41273 h 73603"/>
                <a:gd name="connsiteX3" fmla="*/ 120586 w 121058"/>
                <a:gd name="connsiteY3" fmla="*/ 29733 h 73603"/>
                <a:gd name="connsiteX4" fmla="*/ 112677 w 121058"/>
                <a:gd name="connsiteY4" fmla="*/ 6212 h 73603"/>
                <a:gd name="connsiteX5" fmla="*/ 101138 w 121058"/>
                <a:gd name="connsiteY5" fmla="*/ 487 h 73603"/>
                <a:gd name="connsiteX6" fmla="*/ 6227 w 121058"/>
                <a:gd name="connsiteY6" fmla="*/ 32330 h 73603"/>
                <a:gd name="connsiteX7" fmla="*/ 472 w 121058"/>
                <a:gd name="connsiteY7" fmla="*/ 43870 h 73603"/>
                <a:gd name="connsiteX8" fmla="*/ 8382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8382" y="67391"/>
                  </a:moveTo>
                  <a:cubicBezTo>
                    <a:pt x="9975" y="72172"/>
                    <a:pt x="15140" y="74739"/>
                    <a:pt x="19921" y="73116"/>
                  </a:cubicBezTo>
                  <a:lnTo>
                    <a:pt x="114832" y="41273"/>
                  </a:lnTo>
                  <a:cubicBezTo>
                    <a:pt x="119612" y="39679"/>
                    <a:pt x="122180" y="34514"/>
                    <a:pt x="120586" y="29733"/>
                  </a:cubicBezTo>
                  <a:lnTo>
                    <a:pt x="112677" y="6212"/>
                  </a:lnTo>
                  <a:cubicBezTo>
                    <a:pt x="111084" y="1431"/>
                    <a:pt x="105919" y="-1136"/>
                    <a:pt x="101138" y="487"/>
                  </a:cubicBezTo>
                  <a:lnTo>
                    <a:pt x="6227" y="32330"/>
                  </a:lnTo>
                  <a:cubicBezTo>
                    <a:pt x="1446" y="33924"/>
                    <a:pt x="-1121" y="39089"/>
                    <a:pt x="472" y="43870"/>
                  </a:cubicBezTo>
                  <a:lnTo>
                    <a:pt x="8382" y="67391"/>
                  </a:lnTo>
                  <a:close/>
                </a:path>
              </a:pathLst>
            </a:custGeom>
            <a:solidFill>
              <a:srgbClr val="F18A00"/>
            </a:solidFill>
            <a:ln w="2937"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80471643-9356-86C5-79A4-9759F9E38C4D}"/>
                </a:ext>
              </a:extLst>
            </p:cNvPr>
            <p:cNvSpPr/>
            <p:nvPr/>
          </p:nvSpPr>
          <p:spPr>
            <a:xfrm>
              <a:off x="11088574" y="6577015"/>
              <a:ext cx="93730" cy="65753"/>
            </a:xfrm>
            <a:custGeom>
              <a:avLst/>
              <a:gdLst>
                <a:gd name="connsiteX0" fmla="*/ 472 w 93730"/>
                <a:gd name="connsiteY0" fmla="*/ 29748 h 65753"/>
                <a:gd name="connsiteX1" fmla="*/ 6227 w 93730"/>
                <a:gd name="connsiteY1" fmla="*/ 41288 h 65753"/>
                <a:gd name="connsiteX2" fmla="*/ 73839 w 93730"/>
                <a:gd name="connsiteY2" fmla="*/ 65281 h 65753"/>
                <a:gd name="connsiteX3" fmla="*/ 85379 w 93730"/>
                <a:gd name="connsiteY3" fmla="*/ 59526 h 65753"/>
                <a:gd name="connsiteX4" fmla="*/ 93258 w 93730"/>
                <a:gd name="connsiteY4" fmla="*/ 36005 h 65753"/>
                <a:gd name="connsiteX5" fmla="*/ 87503 w 93730"/>
                <a:gd name="connsiteY5" fmla="*/ 24466 h 65753"/>
                <a:gd name="connsiteX6" fmla="*/ 19891 w 93730"/>
                <a:gd name="connsiteY6" fmla="*/ 472 h 65753"/>
                <a:gd name="connsiteX7" fmla="*/ 8352 w 93730"/>
                <a:gd name="connsiteY7" fmla="*/ 6227 h 65753"/>
                <a:gd name="connsiteX8" fmla="*/ 472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472" y="29748"/>
                  </a:moveTo>
                  <a:cubicBezTo>
                    <a:pt x="-1121" y="34529"/>
                    <a:pt x="1446" y="39694"/>
                    <a:pt x="6227" y="41288"/>
                  </a:cubicBezTo>
                  <a:lnTo>
                    <a:pt x="73839" y="65281"/>
                  </a:lnTo>
                  <a:cubicBezTo>
                    <a:pt x="78620" y="66874"/>
                    <a:pt x="83785" y="64307"/>
                    <a:pt x="85379" y="59526"/>
                  </a:cubicBezTo>
                  <a:lnTo>
                    <a:pt x="93258" y="36005"/>
                  </a:lnTo>
                  <a:cubicBezTo>
                    <a:pt x="94852" y="31224"/>
                    <a:pt x="92284" y="26059"/>
                    <a:pt x="87503" y="24466"/>
                  </a:cubicBezTo>
                  <a:lnTo>
                    <a:pt x="19891" y="472"/>
                  </a:lnTo>
                  <a:cubicBezTo>
                    <a:pt x="15110" y="-1121"/>
                    <a:pt x="9946" y="1446"/>
                    <a:pt x="8352" y="6227"/>
                  </a:cubicBezTo>
                  <a:lnTo>
                    <a:pt x="472" y="29748"/>
                  </a:lnTo>
                  <a:close/>
                </a:path>
              </a:pathLst>
            </a:custGeom>
            <a:solidFill>
              <a:srgbClr val="F18A00"/>
            </a:solidFill>
            <a:ln w="2937"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E663CAD1-8ACC-ED74-4CA6-B63606AFDE65}"/>
                </a:ext>
              </a:extLst>
            </p:cNvPr>
            <p:cNvSpPr/>
            <p:nvPr/>
          </p:nvSpPr>
          <p:spPr>
            <a:xfrm>
              <a:off x="11030495" y="6372669"/>
              <a:ext cx="80714" cy="90937"/>
            </a:xfrm>
            <a:custGeom>
              <a:avLst/>
              <a:gdLst>
                <a:gd name="connsiteX0" fmla="*/ 77174 w 80714"/>
                <a:gd name="connsiteY0" fmla="*/ 17063 h 90937"/>
                <a:gd name="connsiteX1" fmla="*/ 78797 w 80714"/>
                <a:gd name="connsiteY1" fmla="*/ 29842 h 90937"/>
                <a:gd name="connsiteX2" fmla="*/ 35945 w 80714"/>
                <a:gd name="connsiteY2" fmla="*/ 87391 h 90937"/>
                <a:gd name="connsiteX3" fmla="*/ 23167 w 80714"/>
                <a:gd name="connsiteY3" fmla="*/ 89043 h 90937"/>
                <a:gd name="connsiteX4" fmla="*/ 3541 w 80714"/>
                <a:gd name="connsiteY4" fmla="*/ 73874 h 90937"/>
                <a:gd name="connsiteX5" fmla="*/ 1918 w 80714"/>
                <a:gd name="connsiteY5" fmla="*/ 61095 h 90937"/>
                <a:gd name="connsiteX6" fmla="*/ 44769 w 80714"/>
                <a:gd name="connsiteY6" fmla="*/ 3547 h 90937"/>
                <a:gd name="connsiteX7" fmla="*/ 57548 w 80714"/>
                <a:gd name="connsiteY7" fmla="*/ 1894 h 90937"/>
                <a:gd name="connsiteX8" fmla="*/ 77174 w 80714"/>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4" h="90937">
                  <a:moveTo>
                    <a:pt x="77174" y="17063"/>
                  </a:moveTo>
                  <a:cubicBezTo>
                    <a:pt x="81158" y="20133"/>
                    <a:pt x="81896" y="25858"/>
                    <a:pt x="78797" y="29842"/>
                  </a:cubicBezTo>
                  <a:lnTo>
                    <a:pt x="35945" y="87391"/>
                  </a:lnTo>
                  <a:cubicBezTo>
                    <a:pt x="32876" y="91375"/>
                    <a:pt x="27151" y="92113"/>
                    <a:pt x="23167" y="89043"/>
                  </a:cubicBezTo>
                  <a:lnTo>
                    <a:pt x="3541" y="73874"/>
                  </a:lnTo>
                  <a:cubicBezTo>
                    <a:pt x="-443" y="70805"/>
                    <a:pt x="-1181" y="65080"/>
                    <a:pt x="1918" y="61095"/>
                  </a:cubicBezTo>
                  <a:lnTo>
                    <a:pt x="44769" y="3547"/>
                  </a:lnTo>
                  <a:cubicBezTo>
                    <a:pt x="47839" y="-437"/>
                    <a:pt x="53564" y="-1175"/>
                    <a:pt x="57548" y="1894"/>
                  </a:cubicBezTo>
                  <a:lnTo>
                    <a:pt x="77174" y="17063"/>
                  </a:lnTo>
                  <a:close/>
                </a:path>
              </a:pathLst>
            </a:custGeom>
            <a:solidFill>
              <a:srgbClr val="F18A00"/>
            </a:solidFill>
            <a:ln w="2937" cap="flat">
              <a:noFill/>
              <a:prstDash val="solid"/>
              <a:miter/>
            </a:ln>
          </p:spPr>
          <p:txBody>
            <a:bodyPr rtlCol="0" anchor="ctr"/>
            <a:lstStyle/>
            <a:p>
              <a:endParaRPr lang="nl-BE"/>
            </a:p>
          </p:txBody>
        </p:sp>
      </p:grpSp>
      <p:sp>
        <p:nvSpPr>
          <p:cNvPr id="16" name="Tijdelijke aanduiding voor tekst 27">
            <a:extLst>
              <a:ext uri="{FF2B5EF4-FFF2-40B4-BE49-F238E27FC236}">
                <a16:creationId xmlns:a16="http://schemas.microsoft.com/office/drawing/2014/main" id="{CFF3D92A-4AE1-B979-5522-7AD84660CEBB}"/>
              </a:ext>
            </a:extLst>
          </p:cNvPr>
          <p:cNvSpPr>
            <a:spLocks noGrp="1"/>
          </p:cNvSpPr>
          <p:nvPr>
            <p:ph type="body" sz="quarter" idx="26"/>
          </p:nvPr>
        </p:nvSpPr>
        <p:spPr>
          <a:xfrm>
            <a:off x="5536096" y="4291827"/>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tel 7">
            <a:extLst>
              <a:ext uri="{FF2B5EF4-FFF2-40B4-BE49-F238E27FC236}">
                <a16:creationId xmlns:a16="http://schemas.microsoft.com/office/drawing/2014/main" id="{484047CB-6497-D295-B337-CDA9DC017D97}"/>
              </a:ext>
            </a:extLst>
          </p:cNvPr>
          <p:cNvSpPr>
            <a:spLocks noGrp="1"/>
          </p:cNvSpPr>
          <p:nvPr>
            <p:ph type="title"/>
          </p:nvPr>
        </p:nvSpPr>
        <p:spPr>
          <a:xfrm>
            <a:off x="5798949" y="4549702"/>
            <a:ext cx="4453799" cy="1323975"/>
          </a:xfrm>
          <a:prstGeom prst="rect">
            <a:avLst/>
          </a:prstGeom>
        </p:spPr>
        <p:txBody>
          <a:bodyPr>
            <a:noAutofit/>
          </a:bodyPr>
          <a:lstStyle>
            <a:lvl1pPr algn="ctr">
              <a:defRPr sz="3600">
                <a:solidFill>
                  <a:schemeClr val="bg1"/>
                </a:solidFill>
              </a:defRPr>
            </a:lvl1pPr>
          </a:lstStyle>
          <a:p>
            <a:r>
              <a:rPr lang="nl-NL" dirty="0"/>
              <a:t>Klik om stijl te bewerken</a:t>
            </a:r>
            <a:endParaRPr lang="nl-BE" dirty="0"/>
          </a:p>
        </p:txBody>
      </p:sp>
      <p:sp>
        <p:nvSpPr>
          <p:cNvPr id="18" name="Tijdelijke aanduiding voor tekst 11">
            <a:extLst>
              <a:ext uri="{FF2B5EF4-FFF2-40B4-BE49-F238E27FC236}">
                <a16:creationId xmlns:a16="http://schemas.microsoft.com/office/drawing/2014/main" id="{D3FABC84-89C9-7857-72A3-89DF4FA2923B}"/>
              </a:ext>
            </a:extLst>
          </p:cNvPr>
          <p:cNvSpPr>
            <a:spLocks noGrp="1"/>
          </p:cNvSpPr>
          <p:nvPr>
            <p:ph type="body" sz="quarter" idx="16"/>
          </p:nvPr>
        </p:nvSpPr>
        <p:spPr>
          <a:xfrm>
            <a:off x="5798949" y="5873677"/>
            <a:ext cx="4453799"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197071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16" presetClass="entr" presetSubtype="37" fill="hold" grpId="0" nodeType="withEffect" nodePh="1">
                                  <p:stCondLst>
                                    <p:cond delay="300"/>
                                  </p:stCondLst>
                                  <p:endCondLst>
                                    <p:cond evt="begin" delay="0">
                                      <p:tn val="21"/>
                                    </p:cond>
                                  </p:end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out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tmplLst>
          <p:tmpl>
            <p:tnLst>
              <p:par>
                <p:cTn presetID="2" presetClass="entr" presetSubtype="4" decel="10000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16" presetClass="entr" presetSubtype="37" fill="hold" nodeType="withEffect" nodePh="1">
                  <p:stCondLst>
                    <p:cond delay="30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Lege slide">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Lege slide</a:t>
            </a:r>
            <a:endParaRPr lang="nl-BE" sz="8800" b="1" dirty="0">
              <a:solidFill>
                <a:schemeClr val="bg1"/>
              </a:solidFill>
              <a:latin typeface="+mj-lt"/>
            </a:endParaRPr>
          </a:p>
        </p:txBody>
      </p:sp>
    </p:spTree>
    <p:extLst>
      <p:ext uri="{BB962C8B-B14F-4D97-AF65-F5344CB8AC3E}">
        <p14:creationId xmlns:p14="http://schemas.microsoft.com/office/powerpoint/2010/main" val="57552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72373A7C-BABA-9A37-2BED-02EF4B192F87}"/>
              </a:ext>
            </a:extLst>
          </p:cNvPr>
          <p:cNvSpPr>
            <a:spLocks noGrp="1"/>
          </p:cNvSpPr>
          <p:nvPr>
            <p:ph type="ftr" sz="quarter" idx="10"/>
          </p:nvPr>
        </p:nvSpPr>
        <p:spPr/>
        <p:txBody>
          <a:bodyPr/>
          <a:lstStyle/>
          <a:p>
            <a:endParaRPr lang="nl-BE" dirty="0"/>
          </a:p>
        </p:txBody>
      </p:sp>
      <p:sp>
        <p:nvSpPr>
          <p:cNvPr id="3" name="Tijdelijke aanduiding voor dianummer 2">
            <a:extLst>
              <a:ext uri="{FF2B5EF4-FFF2-40B4-BE49-F238E27FC236}">
                <a16:creationId xmlns:a16="http://schemas.microsoft.com/office/drawing/2014/main" id="{350E4095-EB06-CB5E-F276-5785BEBA41B6}"/>
              </a:ext>
            </a:extLst>
          </p:cNvPr>
          <p:cNvSpPr>
            <a:spLocks noGrp="1"/>
          </p:cNvSpPr>
          <p:nvPr>
            <p:ph type="sldNum" sz="quarter" idx="1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33186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Hoe werk je met deze template?">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72373A7C-BABA-9A37-2BED-02EF4B192F87}"/>
              </a:ext>
            </a:extLst>
          </p:cNvPr>
          <p:cNvSpPr>
            <a:spLocks noGrp="1"/>
          </p:cNvSpPr>
          <p:nvPr>
            <p:ph type="ftr" sz="quarter" idx="10"/>
          </p:nvPr>
        </p:nvSpPr>
        <p:spPr/>
        <p:txBody>
          <a:bodyPr/>
          <a:lstStyle/>
          <a:p>
            <a:endParaRPr lang="nl-BE" dirty="0"/>
          </a:p>
        </p:txBody>
      </p:sp>
      <p:sp>
        <p:nvSpPr>
          <p:cNvPr id="3" name="Tijdelijke aanduiding voor dianummer 2">
            <a:extLst>
              <a:ext uri="{FF2B5EF4-FFF2-40B4-BE49-F238E27FC236}">
                <a16:creationId xmlns:a16="http://schemas.microsoft.com/office/drawing/2014/main" id="{350E4095-EB06-CB5E-F276-5785BEBA41B6}"/>
              </a:ext>
            </a:extLst>
          </p:cNvPr>
          <p:cNvSpPr>
            <a:spLocks noGrp="1"/>
          </p:cNvSpPr>
          <p:nvPr>
            <p:ph type="sldNum" sz="quarter" idx="11"/>
          </p:nvPr>
        </p:nvSpPr>
        <p:spPr/>
        <p:txBody>
          <a:bodyPr/>
          <a:lstStyle/>
          <a:p>
            <a:fld id="{6008D383-A939-4037-8B54-952B3017155F}" type="slidenum">
              <a:rPr lang="nl-BE" smtClean="0"/>
              <a:pPr/>
              <a:t>‹nr.›</a:t>
            </a:fld>
            <a:endParaRPr lang="nl-BE" dirty="0"/>
          </a:p>
        </p:txBody>
      </p:sp>
      <p:sp>
        <p:nvSpPr>
          <p:cNvPr id="102" name="Rechthoek 101">
            <a:extLst>
              <a:ext uri="{FF2B5EF4-FFF2-40B4-BE49-F238E27FC236}">
                <a16:creationId xmlns:a16="http://schemas.microsoft.com/office/drawing/2014/main" id="{2D54E909-E1CB-5806-19E3-793CB398B2D0}"/>
              </a:ext>
            </a:extLst>
          </p:cNvPr>
          <p:cNvSpPr/>
          <p:nvPr userDrawn="1"/>
        </p:nvSpPr>
        <p:spPr>
          <a:xfrm>
            <a:off x="571716" y="569811"/>
            <a:ext cx="11048784" cy="57166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7" name="Rechthoek 106">
            <a:extLst>
              <a:ext uri="{FF2B5EF4-FFF2-40B4-BE49-F238E27FC236}">
                <a16:creationId xmlns:a16="http://schemas.microsoft.com/office/drawing/2014/main" id="{BB59ED44-EAF1-E771-EFAF-B9DFBA09D898}"/>
              </a:ext>
            </a:extLst>
          </p:cNvPr>
          <p:cNvSpPr/>
          <p:nvPr userDrawn="1"/>
        </p:nvSpPr>
        <p:spPr>
          <a:xfrm>
            <a:off x="888887" y="987745"/>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1" i="0" kern="1200" noProof="0" dirty="0">
                <a:solidFill>
                  <a:schemeClr val="accent1"/>
                </a:solidFill>
                <a:latin typeface="+mj-lt"/>
                <a:ea typeface="+mn-ea"/>
                <a:cs typeface="+mn-cs"/>
              </a:rPr>
              <a:t>Tekst niveaus</a:t>
            </a:r>
          </a:p>
        </p:txBody>
      </p:sp>
      <p:sp>
        <p:nvSpPr>
          <p:cNvPr id="108" name="Textfield placeholder">
            <a:extLst>
              <a:ext uri="{FF2B5EF4-FFF2-40B4-BE49-F238E27FC236}">
                <a16:creationId xmlns:a16="http://schemas.microsoft.com/office/drawing/2014/main" id="{72D9BA17-AAC6-4585-99B4-B04FFE92DB33}"/>
              </a:ext>
            </a:extLst>
          </p:cNvPr>
          <p:cNvSpPr txBox="1">
            <a:spLocks/>
          </p:cNvSpPr>
          <p:nvPr userDrawn="1"/>
        </p:nvSpPr>
        <p:spPr>
          <a:xfrm>
            <a:off x="882286" y="2788468"/>
            <a:ext cx="2868384"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chemeClr val="tx1"/>
              </a:buClr>
              <a:buSzPct val="100000"/>
              <a:buFont typeface="Arial" panose="020B0604020202020204" pitchFamily="34" charset="0"/>
              <a:buChar char="•"/>
              <a:tabLst/>
              <a:defRPr/>
            </a:pPr>
            <a:r>
              <a:rPr lang="nl-NL" sz="1600" kern="1200" noProof="0" dirty="0">
                <a:solidFill>
                  <a:schemeClr val="tx1"/>
                </a:solidFill>
                <a:latin typeface="+mn-lt"/>
                <a:ea typeface="+mn-ea"/>
                <a:cs typeface="+mn-cs"/>
              </a:rPr>
              <a:t>Standaard tekst (16pt)</a:t>
            </a:r>
          </a:p>
        </p:txBody>
      </p:sp>
      <p:sp>
        <p:nvSpPr>
          <p:cNvPr id="109" name="Textfield placeholder">
            <a:extLst>
              <a:ext uri="{FF2B5EF4-FFF2-40B4-BE49-F238E27FC236}">
                <a16:creationId xmlns:a16="http://schemas.microsoft.com/office/drawing/2014/main" id="{40DFAEDB-0095-6E8E-BBF7-1DD91A358B10}"/>
              </a:ext>
            </a:extLst>
          </p:cNvPr>
          <p:cNvSpPr txBox="1">
            <a:spLocks/>
          </p:cNvSpPr>
          <p:nvPr userDrawn="1"/>
        </p:nvSpPr>
        <p:spPr>
          <a:xfrm>
            <a:off x="868436" y="3132596"/>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600"/>
              </a:spcAft>
              <a:buClr>
                <a:schemeClr val="tx1"/>
              </a:buClr>
              <a:buSzPct val="100000"/>
              <a:buFont typeface="Arial" panose="020B0604020202020204" pitchFamily="34" charset="0"/>
              <a:buChar char="•"/>
              <a:tabLst>
                <a:tab pos="4394090" algn="l"/>
              </a:tabLst>
              <a:defRPr/>
            </a:pPr>
            <a:r>
              <a:rPr lang="nl-NL" sz="1400" kern="1200" noProof="0" dirty="0">
                <a:solidFill>
                  <a:schemeClr val="tx1"/>
                </a:solidFill>
                <a:latin typeface="+mn-lt"/>
                <a:ea typeface="+mn-ea"/>
                <a:cs typeface="+mn-cs"/>
              </a:rPr>
              <a:t>Tweede niveau (14pt)</a:t>
            </a:r>
          </a:p>
        </p:txBody>
      </p:sp>
      <p:cxnSp>
        <p:nvCxnSpPr>
          <p:cNvPr id="110" name="Rechte verbindingslijn 109">
            <a:extLst>
              <a:ext uri="{FF2B5EF4-FFF2-40B4-BE49-F238E27FC236}">
                <a16:creationId xmlns:a16="http://schemas.microsoft.com/office/drawing/2014/main" id="{47FF9FE2-247E-6394-DA52-2D87E7838E9B}"/>
              </a:ext>
            </a:extLst>
          </p:cNvPr>
          <p:cNvCxnSpPr>
            <a:cxnSpLocks/>
          </p:cNvCxnSpPr>
          <p:nvPr userDrawn="1"/>
        </p:nvCxnSpPr>
        <p:spPr>
          <a:xfrm>
            <a:off x="898928" y="2640017"/>
            <a:ext cx="4092172" cy="0"/>
          </a:xfrm>
          <a:prstGeom prst="line">
            <a:avLst/>
          </a:prstGeom>
          <a:noFill/>
          <a:ln w="9525" cap="flat" cmpd="sng" algn="ctr">
            <a:solidFill>
              <a:schemeClr val="accent1"/>
            </a:solidFill>
            <a:prstDash val="solid"/>
          </a:ln>
          <a:effectLst/>
        </p:spPr>
      </p:cxnSp>
      <p:sp>
        <p:nvSpPr>
          <p:cNvPr id="135" name="Textfield placeholder">
            <a:extLst>
              <a:ext uri="{FF2B5EF4-FFF2-40B4-BE49-F238E27FC236}">
                <a16:creationId xmlns:a16="http://schemas.microsoft.com/office/drawing/2014/main" id="{6618E89F-0FF0-E5C9-833B-DDF298D79609}"/>
              </a:ext>
            </a:extLst>
          </p:cNvPr>
          <p:cNvSpPr txBox="1">
            <a:spLocks/>
          </p:cNvSpPr>
          <p:nvPr/>
        </p:nvSpPr>
        <p:spPr>
          <a:xfrm>
            <a:off x="2411845" y="1568851"/>
            <a:ext cx="1841887"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lang="nl-NL" sz="1600" b="0" kern="1200" noProof="0" dirty="0">
                <a:solidFill>
                  <a:schemeClr val="tx1"/>
                </a:solidFill>
                <a:latin typeface="+mn-lt"/>
                <a:ea typeface="+mn-ea"/>
                <a:cs typeface="+mn-cs"/>
              </a:rPr>
              <a:t>Niveau omhoog</a:t>
            </a:r>
          </a:p>
        </p:txBody>
      </p:sp>
      <p:sp>
        <p:nvSpPr>
          <p:cNvPr id="136" name="Textfield placeholder">
            <a:extLst>
              <a:ext uri="{FF2B5EF4-FFF2-40B4-BE49-F238E27FC236}">
                <a16:creationId xmlns:a16="http://schemas.microsoft.com/office/drawing/2014/main" id="{F00277B0-3D13-DCD7-1CF4-33860EE85AE2}"/>
              </a:ext>
            </a:extLst>
          </p:cNvPr>
          <p:cNvSpPr txBox="1">
            <a:spLocks/>
          </p:cNvSpPr>
          <p:nvPr/>
        </p:nvSpPr>
        <p:spPr>
          <a:xfrm>
            <a:off x="2411845" y="1988415"/>
            <a:ext cx="159871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lang="nl-NL" sz="1600" b="0" kern="1200" noProof="0" dirty="0">
                <a:solidFill>
                  <a:schemeClr val="tx1"/>
                </a:solidFill>
                <a:latin typeface="+mn-lt"/>
                <a:ea typeface="+mn-ea"/>
                <a:cs typeface="+mn-cs"/>
              </a:rPr>
              <a:t>Niveau omlaag</a:t>
            </a:r>
          </a:p>
        </p:txBody>
      </p:sp>
      <p:sp>
        <p:nvSpPr>
          <p:cNvPr id="137" name="Textfield placeholder">
            <a:extLst>
              <a:ext uri="{FF2B5EF4-FFF2-40B4-BE49-F238E27FC236}">
                <a16:creationId xmlns:a16="http://schemas.microsoft.com/office/drawing/2014/main" id="{88D10AB9-1B99-0389-31CC-4CCBA80A3D61}"/>
              </a:ext>
            </a:extLst>
          </p:cNvPr>
          <p:cNvSpPr txBox="1">
            <a:spLocks/>
          </p:cNvSpPr>
          <p:nvPr/>
        </p:nvSpPr>
        <p:spPr>
          <a:xfrm>
            <a:off x="896723" y="3473203"/>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400"/>
              </a:spcAft>
              <a:buClr>
                <a:schemeClr val="tx1"/>
              </a:buClr>
              <a:buSzPct val="100000"/>
              <a:buFont typeface="Arial" panose="020B0604020202020204" pitchFamily="34" charset="0"/>
              <a:buChar char="•"/>
              <a:tabLst>
                <a:tab pos="266693" algn="l"/>
              </a:tabLst>
              <a:defRPr/>
            </a:pPr>
            <a:r>
              <a:rPr lang="nl-NL" sz="1200" kern="1200" noProof="0" dirty="0">
                <a:solidFill>
                  <a:schemeClr val="tx1"/>
                </a:solidFill>
                <a:latin typeface="+mn-lt"/>
                <a:ea typeface="+mn-ea"/>
                <a:cs typeface="+mn-cs"/>
              </a:rPr>
              <a:t>Derde niveau (12pt)</a:t>
            </a:r>
          </a:p>
        </p:txBody>
      </p:sp>
      <p:cxnSp>
        <p:nvCxnSpPr>
          <p:cNvPr id="140" name="Rechte verbindingslijn 139">
            <a:extLst>
              <a:ext uri="{FF2B5EF4-FFF2-40B4-BE49-F238E27FC236}">
                <a16:creationId xmlns:a16="http://schemas.microsoft.com/office/drawing/2014/main" id="{A906C702-1906-4299-FB1A-AF0114695DBF}"/>
              </a:ext>
            </a:extLst>
          </p:cNvPr>
          <p:cNvCxnSpPr>
            <a:cxnSpLocks/>
          </p:cNvCxnSpPr>
          <p:nvPr/>
        </p:nvCxnSpPr>
        <p:spPr>
          <a:xfrm>
            <a:off x="896722" y="1372493"/>
            <a:ext cx="4094378" cy="0"/>
          </a:xfrm>
          <a:prstGeom prst="line">
            <a:avLst/>
          </a:prstGeom>
          <a:noFill/>
          <a:ln w="9525" cap="flat" cmpd="sng" algn="ctr">
            <a:solidFill>
              <a:schemeClr val="accent1"/>
            </a:solidFill>
            <a:prstDash val="solid"/>
          </a:ln>
          <a:effectLst/>
        </p:spPr>
      </p:cxnSp>
      <p:grpSp>
        <p:nvGrpSpPr>
          <p:cNvPr id="173" name="Groep 172">
            <a:extLst>
              <a:ext uri="{FF2B5EF4-FFF2-40B4-BE49-F238E27FC236}">
                <a16:creationId xmlns:a16="http://schemas.microsoft.com/office/drawing/2014/main" id="{86A300E3-487A-D622-2844-A406195C5C06}"/>
              </a:ext>
            </a:extLst>
          </p:cNvPr>
          <p:cNvGrpSpPr/>
          <p:nvPr userDrawn="1"/>
        </p:nvGrpSpPr>
        <p:grpSpPr>
          <a:xfrm>
            <a:off x="892112" y="1514414"/>
            <a:ext cx="1226328" cy="892814"/>
            <a:chOff x="892112" y="1257934"/>
            <a:chExt cx="1226328" cy="892814"/>
          </a:xfrm>
        </p:grpSpPr>
        <p:sp>
          <p:nvSpPr>
            <p:cNvPr id="111" name="Rechthoek 110">
              <a:extLst>
                <a:ext uri="{FF2B5EF4-FFF2-40B4-BE49-F238E27FC236}">
                  <a16:creationId xmlns:a16="http://schemas.microsoft.com/office/drawing/2014/main" id="{328F09DB-8039-F8E8-9626-36EE90C3378B}"/>
                </a:ext>
              </a:extLst>
            </p:cNvPr>
            <p:cNvSpPr/>
            <p:nvPr/>
          </p:nvSpPr>
          <p:spPr>
            <a:xfrm>
              <a:off x="892112" y="164972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ea typeface="+mn-ea"/>
                <a:cs typeface="+mn-cs"/>
              </a:endParaRPr>
            </a:p>
          </p:txBody>
        </p:sp>
        <p:pic>
          <p:nvPicPr>
            <p:cNvPr id="112" name="Picture 2">
              <a:extLst>
                <a:ext uri="{FF2B5EF4-FFF2-40B4-BE49-F238E27FC236}">
                  <a16:creationId xmlns:a16="http://schemas.microsoft.com/office/drawing/2014/main" id="{EC77BE46-FCF3-80D3-8970-13D6262EDF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546" y="166922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3">
              <a:extLst>
                <a:ext uri="{FF2B5EF4-FFF2-40B4-BE49-F238E27FC236}">
                  <a16:creationId xmlns:a16="http://schemas.microsoft.com/office/drawing/2014/main" id="{CA8128F7-FA93-41A4-ED0E-82426D34BE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926" y="166922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 name="Rechthoek 113">
              <a:extLst>
                <a:ext uri="{FF2B5EF4-FFF2-40B4-BE49-F238E27FC236}">
                  <a16:creationId xmlns:a16="http://schemas.microsoft.com/office/drawing/2014/main" id="{7BDCDA0C-E48C-4E25-CCD6-29A466C5B9AA}"/>
                </a:ext>
              </a:extLst>
            </p:cNvPr>
            <p:cNvSpPr/>
            <p:nvPr/>
          </p:nvSpPr>
          <p:spPr>
            <a:xfrm>
              <a:off x="968755" y="196544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15" name="Rechthoek 114">
              <a:extLst>
                <a:ext uri="{FF2B5EF4-FFF2-40B4-BE49-F238E27FC236}">
                  <a16:creationId xmlns:a16="http://schemas.microsoft.com/office/drawing/2014/main" id="{6405EA7E-9269-0479-33FB-5B5B13948DFB}"/>
                </a:ext>
              </a:extLst>
            </p:cNvPr>
            <p:cNvSpPr/>
            <p:nvPr/>
          </p:nvSpPr>
          <p:spPr>
            <a:xfrm>
              <a:off x="968755" y="198836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16" name="Rechthoek 115">
              <a:extLst>
                <a:ext uri="{FF2B5EF4-FFF2-40B4-BE49-F238E27FC236}">
                  <a16:creationId xmlns:a16="http://schemas.microsoft.com/office/drawing/2014/main" id="{54E52B52-1402-4D36-CA64-6CE716E5FBE0}"/>
                </a:ext>
              </a:extLst>
            </p:cNvPr>
            <p:cNvSpPr/>
            <p:nvPr/>
          </p:nvSpPr>
          <p:spPr>
            <a:xfrm>
              <a:off x="968755" y="203421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17" name="Rechthoek 116">
              <a:extLst>
                <a:ext uri="{FF2B5EF4-FFF2-40B4-BE49-F238E27FC236}">
                  <a16:creationId xmlns:a16="http://schemas.microsoft.com/office/drawing/2014/main" id="{4AE3F4A5-8FB7-BB39-C8AA-C0B5C8358C70}"/>
                </a:ext>
              </a:extLst>
            </p:cNvPr>
            <p:cNvSpPr/>
            <p:nvPr/>
          </p:nvSpPr>
          <p:spPr>
            <a:xfrm>
              <a:off x="968755" y="205714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18" name="Rechthoek 117">
              <a:extLst>
                <a:ext uri="{FF2B5EF4-FFF2-40B4-BE49-F238E27FC236}">
                  <a16:creationId xmlns:a16="http://schemas.microsoft.com/office/drawing/2014/main" id="{2B0DF91D-05F7-356F-79CF-D84EDEC84034}"/>
                </a:ext>
              </a:extLst>
            </p:cNvPr>
            <p:cNvSpPr/>
            <p:nvPr/>
          </p:nvSpPr>
          <p:spPr>
            <a:xfrm>
              <a:off x="968755" y="201129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grpSp>
          <p:nvGrpSpPr>
            <p:cNvPr id="119" name="Groep 118">
              <a:extLst>
                <a:ext uri="{FF2B5EF4-FFF2-40B4-BE49-F238E27FC236}">
                  <a16:creationId xmlns:a16="http://schemas.microsoft.com/office/drawing/2014/main" id="{B87FA276-06A7-C307-D52A-0881062F4EB3}"/>
                </a:ext>
              </a:extLst>
            </p:cNvPr>
            <p:cNvGrpSpPr/>
            <p:nvPr/>
          </p:nvGrpSpPr>
          <p:grpSpPr>
            <a:xfrm>
              <a:off x="1191951" y="1965443"/>
              <a:ext cx="60967" cy="103132"/>
              <a:chOff x="-2796392" y="1123442"/>
              <a:chExt cx="120832" cy="104889"/>
            </a:xfrm>
          </p:grpSpPr>
          <p:sp>
            <p:nvSpPr>
              <p:cNvPr id="159" name="Rechthoek 158">
                <a:extLst>
                  <a:ext uri="{FF2B5EF4-FFF2-40B4-BE49-F238E27FC236}">
                    <a16:creationId xmlns:a16="http://schemas.microsoft.com/office/drawing/2014/main" id="{43DF0A54-B358-4E4B-60E6-CE734BCCEFA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60" name="Rechthoek 159">
                <a:extLst>
                  <a:ext uri="{FF2B5EF4-FFF2-40B4-BE49-F238E27FC236}">
                    <a16:creationId xmlns:a16="http://schemas.microsoft.com/office/drawing/2014/main" id="{10C09455-453E-D4C0-71FD-6E608AF1EB3B}"/>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61" name="Rechthoek 160">
                <a:extLst>
                  <a:ext uri="{FF2B5EF4-FFF2-40B4-BE49-F238E27FC236}">
                    <a16:creationId xmlns:a16="http://schemas.microsoft.com/office/drawing/2014/main" id="{5FEED7E1-C8E7-AE45-3D02-B60893E4AAA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62" name="Rechthoek 161">
                <a:extLst>
                  <a:ext uri="{FF2B5EF4-FFF2-40B4-BE49-F238E27FC236}">
                    <a16:creationId xmlns:a16="http://schemas.microsoft.com/office/drawing/2014/main" id="{0042C4AE-AF64-AE0F-ED84-5FAD58729D4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63" name="Rechthoek 162">
                <a:extLst>
                  <a:ext uri="{FF2B5EF4-FFF2-40B4-BE49-F238E27FC236}">
                    <a16:creationId xmlns:a16="http://schemas.microsoft.com/office/drawing/2014/main" id="{AA405DBE-2C0B-3983-8E3C-BF782826E33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grpSp>
        <p:grpSp>
          <p:nvGrpSpPr>
            <p:cNvPr id="120" name="Groep 119">
              <a:extLst>
                <a:ext uri="{FF2B5EF4-FFF2-40B4-BE49-F238E27FC236}">
                  <a16:creationId xmlns:a16="http://schemas.microsoft.com/office/drawing/2014/main" id="{86B02409-0BB4-80B2-C02D-1ED47157DBDA}"/>
                </a:ext>
              </a:extLst>
            </p:cNvPr>
            <p:cNvGrpSpPr/>
            <p:nvPr/>
          </p:nvGrpSpPr>
          <p:grpSpPr>
            <a:xfrm>
              <a:off x="1262672" y="1965443"/>
              <a:ext cx="60967" cy="103132"/>
              <a:chOff x="-2796392" y="1123442"/>
              <a:chExt cx="120832" cy="104889"/>
            </a:xfrm>
          </p:grpSpPr>
          <p:sp>
            <p:nvSpPr>
              <p:cNvPr id="154" name="Rechthoek 153">
                <a:extLst>
                  <a:ext uri="{FF2B5EF4-FFF2-40B4-BE49-F238E27FC236}">
                    <a16:creationId xmlns:a16="http://schemas.microsoft.com/office/drawing/2014/main" id="{DF8C0ED7-6463-AB5B-D223-307F50F3C19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55" name="Rechthoek 154">
                <a:extLst>
                  <a:ext uri="{FF2B5EF4-FFF2-40B4-BE49-F238E27FC236}">
                    <a16:creationId xmlns:a16="http://schemas.microsoft.com/office/drawing/2014/main" id="{BCF58BC0-F6C4-1870-945B-F4D97FEFFCA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56" name="Rechthoek 155">
                <a:extLst>
                  <a:ext uri="{FF2B5EF4-FFF2-40B4-BE49-F238E27FC236}">
                    <a16:creationId xmlns:a16="http://schemas.microsoft.com/office/drawing/2014/main" id="{FBC95CAA-DC09-A7FB-AF8D-F914478EE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57" name="Rechthoek 156">
                <a:extLst>
                  <a:ext uri="{FF2B5EF4-FFF2-40B4-BE49-F238E27FC236}">
                    <a16:creationId xmlns:a16="http://schemas.microsoft.com/office/drawing/2014/main" id="{32553D8A-B421-8787-D124-E3D579E7C0DB}"/>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58" name="Rechthoek 157">
                <a:extLst>
                  <a:ext uri="{FF2B5EF4-FFF2-40B4-BE49-F238E27FC236}">
                    <a16:creationId xmlns:a16="http://schemas.microsoft.com/office/drawing/2014/main" id="{5A92B41F-C01F-AEB1-37BE-2499CC18B491}"/>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grpSp>
        <p:sp>
          <p:nvSpPr>
            <p:cNvPr id="121" name="Afgeronde rechthoek 69">
              <a:extLst>
                <a:ext uri="{FF2B5EF4-FFF2-40B4-BE49-F238E27FC236}">
                  <a16:creationId xmlns:a16="http://schemas.microsoft.com/office/drawing/2014/main" id="{23EA2ECE-A12B-2156-B6D6-6702BA9433BB}"/>
                </a:ext>
              </a:extLst>
            </p:cNvPr>
            <p:cNvSpPr/>
            <p:nvPr/>
          </p:nvSpPr>
          <p:spPr>
            <a:xfrm>
              <a:off x="1804968" y="178489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22" name="Rechthoek 121">
              <a:extLst>
                <a:ext uri="{FF2B5EF4-FFF2-40B4-BE49-F238E27FC236}">
                  <a16:creationId xmlns:a16="http://schemas.microsoft.com/office/drawing/2014/main" id="{AE0823D4-0E33-726F-7295-2BA37AE170D4}"/>
                </a:ext>
              </a:extLst>
            </p:cNvPr>
            <p:cNvSpPr/>
            <p:nvPr userDrawn="1"/>
          </p:nvSpPr>
          <p:spPr>
            <a:xfrm>
              <a:off x="1884352" y="186606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23" name="Rechthoek 122">
              <a:extLst>
                <a:ext uri="{FF2B5EF4-FFF2-40B4-BE49-F238E27FC236}">
                  <a16:creationId xmlns:a16="http://schemas.microsoft.com/office/drawing/2014/main" id="{4008C108-3BFB-352D-2A75-93835348CBDC}"/>
                </a:ext>
              </a:extLst>
            </p:cNvPr>
            <p:cNvSpPr/>
            <p:nvPr userDrawn="1"/>
          </p:nvSpPr>
          <p:spPr>
            <a:xfrm>
              <a:off x="1884352" y="197824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24" name="Rechthoek 123">
              <a:extLst>
                <a:ext uri="{FF2B5EF4-FFF2-40B4-BE49-F238E27FC236}">
                  <a16:creationId xmlns:a16="http://schemas.microsoft.com/office/drawing/2014/main" id="{0BC95106-ACDE-B6F0-7D63-33EEC476F8A3}"/>
                </a:ext>
              </a:extLst>
            </p:cNvPr>
            <p:cNvSpPr/>
            <p:nvPr userDrawn="1"/>
          </p:nvSpPr>
          <p:spPr>
            <a:xfrm>
              <a:off x="1884352" y="200900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25" name="Rechthoek 124">
              <a:extLst>
                <a:ext uri="{FF2B5EF4-FFF2-40B4-BE49-F238E27FC236}">
                  <a16:creationId xmlns:a16="http://schemas.microsoft.com/office/drawing/2014/main" id="{B5295E8A-3A48-B770-B8AE-1E3E932EDF3E}"/>
                </a:ext>
              </a:extLst>
            </p:cNvPr>
            <p:cNvSpPr/>
            <p:nvPr userDrawn="1"/>
          </p:nvSpPr>
          <p:spPr>
            <a:xfrm>
              <a:off x="1954579" y="186606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26" name="Rechthoek 125">
              <a:extLst>
                <a:ext uri="{FF2B5EF4-FFF2-40B4-BE49-F238E27FC236}">
                  <a16:creationId xmlns:a16="http://schemas.microsoft.com/office/drawing/2014/main" id="{7AFD792E-8C30-B2DF-67E5-CCDEB9B8D7FC}"/>
                </a:ext>
              </a:extLst>
            </p:cNvPr>
            <p:cNvSpPr/>
            <p:nvPr userDrawn="1"/>
          </p:nvSpPr>
          <p:spPr>
            <a:xfrm>
              <a:off x="1954579" y="197824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27" name="Rechthoek 126">
              <a:extLst>
                <a:ext uri="{FF2B5EF4-FFF2-40B4-BE49-F238E27FC236}">
                  <a16:creationId xmlns:a16="http://schemas.microsoft.com/office/drawing/2014/main" id="{8E0DFF79-3881-737F-A6CC-EDFB0CC85040}"/>
                </a:ext>
              </a:extLst>
            </p:cNvPr>
            <p:cNvSpPr/>
            <p:nvPr userDrawn="1"/>
          </p:nvSpPr>
          <p:spPr>
            <a:xfrm>
              <a:off x="1954579" y="200900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28" name="Rechthoek 127">
              <a:extLst>
                <a:ext uri="{FF2B5EF4-FFF2-40B4-BE49-F238E27FC236}">
                  <a16:creationId xmlns:a16="http://schemas.microsoft.com/office/drawing/2014/main" id="{21C3AFD2-7B51-484B-B07F-AAB924811CDD}"/>
                </a:ext>
              </a:extLst>
            </p:cNvPr>
            <p:cNvSpPr/>
            <p:nvPr userDrawn="1"/>
          </p:nvSpPr>
          <p:spPr>
            <a:xfrm>
              <a:off x="1954579" y="190268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29" name="Rechthoek 128">
              <a:extLst>
                <a:ext uri="{FF2B5EF4-FFF2-40B4-BE49-F238E27FC236}">
                  <a16:creationId xmlns:a16="http://schemas.microsoft.com/office/drawing/2014/main" id="{9ECC0D40-93BD-FC41-139D-7E9A2DE677FD}"/>
                </a:ext>
              </a:extLst>
            </p:cNvPr>
            <p:cNvSpPr/>
            <p:nvPr userDrawn="1"/>
          </p:nvSpPr>
          <p:spPr>
            <a:xfrm>
              <a:off x="1954579" y="194136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30" name="Rechthoek 129">
              <a:extLst>
                <a:ext uri="{FF2B5EF4-FFF2-40B4-BE49-F238E27FC236}">
                  <a16:creationId xmlns:a16="http://schemas.microsoft.com/office/drawing/2014/main" id="{A75BC075-4671-89FB-E65B-6A1BDDAEF5CB}"/>
                </a:ext>
              </a:extLst>
            </p:cNvPr>
            <p:cNvSpPr/>
            <p:nvPr userDrawn="1"/>
          </p:nvSpPr>
          <p:spPr>
            <a:xfrm>
              <a:off x="1954579" y="184010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31" name="Rechthoek 130">
              <a:extLst>
                <a:ext uri="{FF2B5EF4-FFF2-40B4-BE49-F238E27FC236}">
                  <a16:creationId xmlns:a16="http://schemas.microsoft.com/office/drawing/2014/main" id="{0EAB7CDA-42D3-024B-AD6F-F8F337B7E780}"/>
                </a:ext>
              </a:extLst>
            </p:cNvPr>
            <p:cNvSpPr/>
            <p:nvPr userDrawn="1"/>
          </p:nvSpPr>
          <p:spPr>
            <a:xfrm>
              <a:off x="1954579" y="203660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32" name="Vrije vorm 81">
              <a:extLst>
                <a:ext uri="{FF2B5EF4-FFF2-40B4-BE49-F238E27FC236}">
                  <a16:creationId xmlns:a16="http://schemas.microsoft.com/office/drawing/2014/main" id="{204747D8-23C1-C203-9446-F77C8D321279}"/>
                </a:ext>
              </a:extLst>
            </p:cNvPr>
            <p:cNvSpPr/>
            <p:nvPr userDrawn="1"/>
          </p:nvSpPr>
          <p:spPr>
            <a:xfrm>
              <a:off x="1858046" y="189695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cxnSp>
          <p:nvCxnSpPr>
            <p:cNvPr id="133" name="Rechte verbindingslijn 132">
              <a:extLst>
                <a:ext uri="{FF2B5EF4-FFF2-40B4-BE49-F238E27FC236}">
                  <a16:creationId xmlns:a16="http://schemas.microsoft.com/office/drawing/2014/main" id="{D80E03B1-5028-8A23-42F3-3AAD6E336AB6}"/>
                </a:ext>
              </a:extLst>
            </p:cNvPr>
            <p:cNvCxnSpPr>
              <a:cxnSpLocks/>
              <a:stCxn id="113" idx="2"/>
              <a:endCxn id="121" idx="1"/>
            </p:cNvCxnSpPr>
            <p:nvPr/>
          </p:nvCxnSpPr>
          <p:spPr>
            <a:xfrm>
              <a:off x="1025775" y="1879170"/>
              <a:ext cx="779193" cy="67767"/>
            </a:xfrm>
            <a:prstGeom prst="line">
              <a:avLst/>
            </a:prstGeom>
            <a:noFill/>
            <a:ln w="9525" cap="flat" cmpd="sng" algn="ctr">
              <a:solidFill>
                <a:schemeClr val="accent1"/>
              </a:solidFill>
              <a:prstDash val="solid"/>
              <a:headEnd type="oval"/>
            </a:ln>
            <a:effectLst/>
          </p:spPr>
        </p:cxnSp>
        <p:cxnSp>
          <p:nvCxnSpPr>
            <p:cNvPr id="134" name="Rechte verbindingslijn 133">
              <a:extLst>
                <a:ext uri="{FF2B5EF4-FFF2-40B4-BE49-F238E27FC236}">
                  <a16:creationId xmlns:a16="http://schemas.microsoft.com/office/drawing/2014/main" id="{C1D8E942-D8DB-BFF8-6C68-59197185A5EB}"/>
                </a:ext>
              </a:extLst>
            </p:cNvPr>
            <p:cNvCxnSpPr>
              <a:cxnSpLocks/>
              <a:stCxn id="112" idx="3"/>
            </p:cNvCxnSpPr>
            <p:nvPr/>
          </p:nvCxnSpPr>
          <p:spPr>
            <a:xfrm flipV="1">
              <a:off x="1355195" y="1497679"/>
              <a:ext cx="449773" cy="274265"/>
            </a:xfrm>
            <a:prstGeom prst="line">
              <a:avLst/>
            </a:prstGeom>
            <a:noFill/>
            <a:ln w="9525" cap="flat" cmpd="sng" algn="ctr">
              <a:solidFill>
                <a:schemeClr val="accent1"/>
              </a:solidFill>
              <a:prstDash val="solid"/>
              <a:headEnd type="oval"/>
            </a:ln>
            <a:effectLst/>
          </p:spPr>
        </p:cxnSp>
        <p:sp>
          <p:nvSpPr>
            <p:cNvPr id="138" name="Afgeronde rechthoek 67">
              <a:extLst>
                <a:ext uri="{FF2B5EF4-FFF2-40B4-BE49-F238E27FC236}">
                  <a16:creationId xmlns:a16="http://schemas.microsoft.com/office/drawing/2014/main" id="{32571DBF-ADB2-DE62-5FC2-2510C4EE8000}"/>
                </a:ext>
              </a:extLst>
            </p:cNvPr>
            <p:cNvSpPr/>
            <p:nvPr/>
          </p:nvSpPr>
          <p:spPr>
            <a:xfrm>
              <a:off x="898178" y="125793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ea typeface="+mn-ea"/>
                <a:cs typeface="+mn-cs"/>
              </a:endParaRPr>
            </a:p>
          </p:txBody>
        </p:sp>
        <p:sp>
          <p:nvSpPr>
            <p:cNvPr id="139" name="Vrije vorm 68">
              <a:extLst>
                <a:ext uri="{FF2B5EF4-FFF2-40B4-BE49-F238E27FC236}">
                  <a16:creationId xmlns:a16="http://schemas.microsoft.com/office/drawing/2014/main" id="{728FFB03-0B66-5717-D8C1-2BF8357C892C}"/>
                </a:ext>
              </a:extLst>
            </p:cNvPr>
            <p:cNvSpPr/>
            <p:nvPr/>
          </p:nvSpPr>
          <p:spPr>
            <a:xfrm>
              <a:off x="892113" y="129937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schemeClr val="accent1"/>
                  </a:solidFill>
                  <a:effectLst/>
                  <a:uLnTx/>
                  <a:uFillTx/>
                  <a:latin typeface="+mn-lt"/>
                  <a:ea typeface="+mn-ea"/>
                  <a:cs typeface="+mn-cs"/>
                </a:rPr>
                <a:t>Start</a:t>
              </a:r>
            </a:p>
          </p:txBody>
        </p:sp>
        <p:grpSp>
          <p:nvGrpSpPr>
            <p:cNvPr id="141" name="Groep 140">
              <a:extLst>
                <a:ext uri="{FF2B5EF4-FFF2-40B4-BE49-F238E27FC236}">
                  <a16:creationId xmlns:a16="http://schemas.microsoft.com/office/drawing/2014/main" id="{1C833A29-0525-F002-1D2D-DFDA1DDF2F16}"/>
                </a:ext>
              </a:extLst>
            </p:cNvPr>
            <p:cNvGrpSpPr/>
            <p:nvPr userDrawn="1"/>
          </p:nvGrpSpPr>
          <p:grpSpPr>
            <a:xfrm flipH="1">
              <a:off x="1804968" y="1387470"/>
              <a:ext cx="313472" cy="324076"/>
              <a:chOff x="-2613177" y="1836300"/>
              <a:chExt cx="313472" cy="324076"/>
            </a:xfrm>
          </p:grpSpPr>
          <p:sp>
            <p:nvSpPr>
              <p:cNvPr id="142" name="Afgeronde rechthoek 69">
                <a:extLst>
                  <a:ext uri="{FF2B5EF4-FFF2-40B4-BE49-F238E27FC236}">
                    <a16:creationId xmlns:a16="http://schemas.microsoft.com/office/drawing/2014/main" id="{E651870C-6E55-4F98-3D56-C45AB9708A0F}"/>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43" name="Rechthoek 142">
                <a:extLst>
                  <a:ext uri="{FF2B5EF4-FFF2-40B4-BE49-F238E27FC236}">
                    <a16:creationId xmlns:a16="http://schemas.microsoft.com/office/drawing/2014/main" id="{F4589C21-420E-BE51-7FA4-A7FF1300224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44" name="Rechthoek 143">
                <a:extLst>
                  <a:ext uri="{FF2B5EF4-FFF2-40B4-BE49-F238E27FC236}">
                    <a16:creationId xmlns:a16="http://schemas.microsoft.com/office/drawing/2014/main" id="{A3D91CDB-F921-FB69-CCCA-1BD60D95F34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45" name="Rechthoek 144">
                <a:extLst>
                  <a:ext uri="{FF2B5EF4-FFF2-40B4-BE49-F238E27FC236}">
                    <a16:creationId xmlns:a16="http://schemas.microsoft.com/office/drawing/2014/main" id="{08994E99-2BFB-51BB-86F8-5CB6A497CAA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46" name="Rechthoek 145">
                <a:extLst>
                  <a:ext uri="{FF2B5EF4-FFF2-40B4-BE49-F238E27FC236}">
                    <a16:creationId xmlns:a16="http://schemas.microsoft.com/office/drawing/2014/main" id="{6A95AC6C-8913-64CF-2B91-6D1961F7CB28}"/>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47" name="Rechthoek 146">
                <a:extLst>
                  <a:ext uri="{FF2B5EF4-FFF2-40B4-BE49-F238E27FC236}">
                    <a16:creationId xmlns:a16="http://schemas.microsoft.com/office/drawing/2014/main" id="{0847D424-8C06-C9C3-E53B-203534659165}"/>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48" name="Rechthoek 147">
                <a:extLst>
                  <a:ext uri="{FF2B5EF4-FFF2-40B4-BE49-F238E27FC236}">
                    <a16:creationId xmlns:a16="http://schemas.microsoft.com/office/drawing/2014/main" id="{CE9DCD78-7311-09F3-CFD5-8F069238F95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49" name="Rechthoek 148">
                <a:extLst>
                  <a:ext uri="{FF2B5EF4-FFF2-40B4-BE49-F238E27FC236}">
                    <a16:creationId xmlns:a16="http://schemas.microsoft.com/office/drawing/2014/main" id="{60BF44E8-AAB6-E740-548D-EFCE346F1AE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50" name="Rechthoek 149">
                <a:extLst>
                  <a:ext uri="{FF2B5EF4-FFF2-40B4-BE49-F238E27FC236}">
                    <a16:creationId xmlns:a16="http://schemas.microsoft.com/office/drawing/2014/main" id="{E21D563D-0025-AD5F-5134-54292628D9BD}"/>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51" name="Rechthoek 150">
                <a:extLst>
                  <a:ext uri="{FF2B5EF4-FFF2-40B4-BE49-F238E27FC236}">
                    <a16:creationId xmlns:a16="http://schemas.microsoft.com/office/drawing/2014/main" id="{AD6748D0-E924-B254-2B6E-E486D49DD708}"/>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52" name="Rechthoek 151">
                <a:extLst>
                  <a:ext uri="{FF2B5EF4-FFF2-40B4-BE49-F238E27FC236}">
                    <a16:creationId xmlns:a16="http://schemas.microsoft.com/office/drawing/2014/main" id="{A1C85B27-EEA4-24FB-239B-F36B31D47544}"/>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sp>
            <p:nvSpPr>
              <p:cNvPr id="153" name="Vrije vorm 81">
                <a:extLst>
                  <a:ext uri="{FF2B5EF4-FFF2-40B4-BE49-F238E27FC236}">
                    <a16:creationId xmlns:a16="http://schemas.microsoft.com/office/drawing/2014/main" id="{EE1A3CC1-5431-3DFE-E5DE-0102301DEB2D}"/>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accent1"/>
                  </a:solidFill>
                  <a:effectLst/>
                  <a:uLnTx/>
                  <a:uFillTx/>
                  <a:latin typeface="+mn-lt"/>
                  <a:cs typeface="Segoe UI Light" panose="020B0502040204020203" pitchFamily="34" charset="0"/>
                </a:endParaRPr>
              </a:p>
            </p:txBody>
          </p:sp>
        </p:grpSp>
      </p:grpSp>
      <p:sp>
        <p:nvSpPr>
          <p:cNvPr id="105" name="Tijdelijke aanduiding voor tekst 2">
            <a:extLst>
              <a:ext uri="{FF2B5EF4-FFF2-40B4-BE49-F238E27FC236}">
                <a16:creationId xmlns:a16="http://schemas.microsoft.com/office/drawing/2014/main" id="{1CA64F8E-DEC5-7A4A-664C-0335BBA9CB9F}"/>
              </a:ext>
            </a:extLst>
          </p:cNvPr>
          <p:cNvSpPr txBox="1">
            <a:spLocks/>
          </p:cNvSpPr>
          <p:nvPr userDrawn="1"/>
        </p:nvSpPr>
        <p:spPr>
          <a:xfrm>
            <a:off x="697817" y="3815454"/>
            <a:ext cx="3478680"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00200" lvl="3" indent="-228600" algn="l" defTabSz="914400" rtl="0" eaLnBrk="1" latinLnBrk="0" hangingPunct="1">
              <a:lnSpc>
                <a:spcPct val="90000"/>
              </a:lnSpc>
              <a:spcBef>
                <a:spcPts val="500"/>
              </a:spcBef>
              <a:buClr>
                <a:schemeClr val="tx1"/>
              </a:buClr>
              <a:buSzPct val="100000"/>
              <a:buFont typeface="Arial" panose="020B0604020202020204" pitchFamily="34" charset="0"/>
              <a:buChar char="•"/>
            </a:pPr>
            <a:r>
              <a:rPr lang="nl-BE" sz="1100" kern="1200" dirty="0">
                <a:solidFill>
                  <a:schemeClr val="tx1"/>
                </a:solidFill>
                <a:latin typeface="+mn-lt"/>
                <a:ea typeface="+mn-ea"/>
                <a:cs typeface="+mn-cs"/>
              </a:rPr>
              <a:t>Vierde niveau (11pt)</a:t>
            </a:r>
          </a:p>
        </p:txBody>
      </p:sp>
      <p:sp>
        <p:nvSpPr>
          <p:cNvPr id="106" name="Tijdelijke aanduiding voor tekst 2">
            <a:extLst>
              <a:ext uri="{FF2B5EF4-FFF2-40B4-BE49-F238E27FC236}">
                <a16:creationId xmlns:a16="http://schemas.microsoft.com/office/drawing/2014/main" id="{1DC4EA8F-49ED-E004-A7A6-688AEB6C1B12}"/>
              </a:ext>
            </a:extLst>
          </p:cNvPr>
          <p:cNvSpPr txBox="1">
            <a:spLocks/>
          </p:cNvSpPr>
          <p:nvPr userDrawn="1"/>
        </p:nvSpPr>
        <p:spPr>
          <a:xfrm>
            <a:off x="697817" y="4115362"/>
            <a:ext cx="3656369"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57400" lvl="4" indent="-228600" algn="l" defTabSz="914400" rtl="0" eaLnBrk="1" latinLnBrk="0" hangingPunct="1">
              <a:lnSpc>
                <a:spcPct val="90000"/>
              </a:lnSpc>
              <a:spcBef>
                <a:spcPts val="500"/>
              </a:spcBef>
              <a:buClr>
                <a:schemeClr val="tx1"/>
              </a:buClr>
              <a:buSzPct val="100000"/>
              <a:buFont typeface="Arial" panose="020B0604020202020204" pitchFamily="34" charset="0"/>
              <a:buChar char="•"/>
            </a:pPr>
            <a:r>
              <a:rPr lang="nl-BE" sz="1100" kern="1200" dirty="0">
                <a:solidFill>
                  <a:schemeClr val="tx1"/>
                </a:solidFill>
                <a:latin typeface="+mn-lt"/>
                <a:ea typeface="+mn-ea"/>
                <a:cs typeface="+mn-cs"/>
              </a:rPr>
              <a:t>Vijfde niveau (11pt)</a:t>
            </a:r>
          </a:p>
        </p:txBody>
      </p:sp>
      <p:sp>
        <p:nvSpPr>
          <p:cNvPr id="166" name="Rechthoek 165">
            <a:extLst>
              <a:ext uri="{FF2B5EF4-FFF2-40B4-BE49-F238E27FC236}">
                <a16:creationId xmlns:a16="http://schemas.microsoft.com/office/drawing/2014/main" id="{65814356-BF0D-46F1-251D-C8BD0FC5273A}"/>
              </a:ext>
            </a:extLst>
          </p:cNvPr>
          <p:cNvSpPr/>
          <p:nvPr userDrawn="1"/>
        </p:nvSpPr>
        <p:spPr>
          <a:xfrm>
            <a:off x="728624" y="4771074"/>
            <a:ext cx="4288084" cy="387386"/>
          </a:xfrm>
          <a:prstGeom prst="rect">
            <a:avLst/>
          </a:prstGeom>
          <a:noFill/>
          <a:ln w="25400" cap="flat" cmpd="sng" algn="ctr">
            <a:noFill/>
            <a:prstDash val="solid"/>
          </a:ln>
          <a:effectLst/>
        </p:spPr>
        <p:txBody>
          <a:bodyPr lIns="180000" rIns="18000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en-US" sz="1800" b="1" i="0" kern="1200" noProof="0" dirty="0">
                <a:solidFill>
                  <a:schemeClr val="accent1"/>
                </a:solidFill>
                <a:latin typeface="+mj-lt"/>
                <a:ea typeface="+mn-ea"/>
                <a:cs typeface="+mn-cs"/>
              </a:rPr>
              <a:t>Voettekst</a:t>
            </a:r>
            <a:endParaRPr lang="nl-NL" sz="1800" b="1" i="0" kern="1200" noProof="0" dirty="0">
              <a:solidFill>
                <a:schemeClr val="accent1"/>
              </a:solidFill>
              <a:latin typeface="+mj-lt"/>
              <a:ea typeface="+mn-ea"/>
              <a:cs typeface="+mn-cs"/>
            </a:endParaRPr>
          </a:p>
        </p:txBody>
      </p:sp>
      <p:sp>
        <p:nvSpPr>
          <p:cNvPr id="167" name="Tekstvak 166">
            <a:extLst>
              <a:ext uri="{FF2B5EF4-FFF2-40B4-BE49-F238E27FC236}">
                <a16:creationId xmlns:a16="http://schemas.microsoft.com/office/drawing/2014/main" id="{B7C0AC2B-C7AE-30C6-70E9-A0398FAC3FEE}"/>
              </a:ext>
            </a:extLst>
          </p:cNvPr>
          <p:cNvSpPr txBox="1"/>
          <p:nvPr userDrawn="1"/>
        </p:nvSpPr>
        <p:spPr>
          <a:xfrm>
            <a:off x="892614" y="5368468"/>
            <a:ext cx="3895953" cy="68071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228600" marR="0" lvl="0" indent="-228600" algn="l" defTabSz="914400" rtl="0" eaLnBrk="1" fontAlgn="auto" latinLnBrk="0" hangingPunct="1">
              <a:lnSpc>
                <a:spcPct val="90000"/>
              </a:lnSpc>
              <a:spcBef>
                <a:spcPts val="1000"/>
              </a:spcBef>
              <a:spcAft>
                <a:spcPts val="0"/>
              </a:spcAft>
              <a:buClr>
                <a:schemeClr val="tx1"/>
              </a:buClr>
              <a:buSzPct val="100000"/>
              <a:buFont typeface="Arial" panose="020B0604020202020204" pitchFamily="34" charset="0"/>
              <a:buChar char="•"/>
              <a:tabLst/>
              <a:defRPr/>
            </a:pPr>
            <a:r>
              <a:rPr lang="nl-NL" sz="1600" b="0" kern="1200" noProof="0" dirty="0">
                <a:solidFill>
                  <a:schemeClr val="tx1"/>
                </a:solidFill>
                <a:latin typeface="+mn-lt"/>
                <a:ea typeface="+mn-ea"/>
                <a:cs typeface="+mn-cs"/>
              </a:rPr>
              <a:t>Invoegen &gt;  Groep tekst &gt; Koptekst en voettekst &gt; titel instellen bij voettekst</a:t>
            </a:r>
          </a:p>
        </p:txBody>
      </p:sp>
      <p:cxnSp>
        <p:nvCxnSpPr>
          <p:cNvPr id="169" name="Rechte verbindingslijn 168">
            <a:extLst>
              <a:ext uri="{FF2B5EF4-FFF2-40B4-BE49-F238E27FC236}">
                <a16:creationId xmlns:a16="http://schemas.microsoft.com/office/drawing/2014/main" id="{FF630668-D459-A25E-E542-B10033313BF2}"/>
              </a:ext>
            </a:extLst>
          </p:cNvPr>
          <p:cNvCxnSpPr>
            <a:cxnSpLocks/>
          </p:cNvCxnSpPr>
          <p:nvPr userDrawn="1"/>
        </p:nvCxnSpPr>
        <p:spPr>
          <a:xfrm>
            <a:off x="896722" y="5187188"/>
            <a:ext cx="4119986" cy="0"/>
          </a:xfrm>
          <a:prstGeom prst="line">
            <a:avLst/>
          </a:prstGeom>
          <a:noFill/>
          <a:ln w="9525" cap="flat" cmpd="sng" algn="ctr">
            <a:solidFill>
              <a:schemeClr val="accent1"/>
            </a:solidFill>
            <a:prstDash val="solid"/>
          </a:ln>
          <a:effectLst/>
        </p:spPr>
      </p:cxnSp>
      <p:sp>
        <p:nvSpPr>
          <p:cNvPr id="174" name="Rechthoek 173">
            <a:extLst>
              <a:ext uri="{FF2B5EF4-FFF2-40B4-BE49-F238E27FC236}">
                <a16:creationId xmlns:a16="http://schemas.microsoft.com/office/drawing/2014/main" id="{06F7BB34-8DEE-13D3-649F-B30873897A56}"/>
              </a:ext>
            </a:extLst>
          </p:cNvPr>
          <p:cNvSpPr/>
          <p:nvPr userDrawn="1"/>
        </p:nvSpPr>
        <p:spPr>
          <a:xfrm>
            <a:off x="6088165" y="987745"/>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1" i="0" kern="1200" noProof="0" dirty="0">
                <a:solidFill>
                  <a:schemeClr val="accent1"/>
                </a:solidFill>
                <a:latin typeface="+mj-lt"/>
                <a:ea typeface="+mn-ea"/>
                <a:cs typeface="+mn-cs"/>
              </a:rPr>
              <a:t>Afbeeldingen</a:t>
            </a:r>
          </a:p>
        </p:txBody>
      </p:sp>
      <p:cxnSp>
        <p:nvCxnSpPr>
          <p:cNvPr id="175" name="Rechte verbindingslijn 174">
            <a:extLst>
              <a:ext uri="{FF2B5EF4-FFF2-40B4-BE49-F238E27FC236}">
                <a16:creationId xmlns:a16="http://schemas.microsoft.com/office/drawing/2014/main" id="{F1253370-4FA9-CFEE-4289-D903CD73B02B}"/>
              </a:ext>
            </a:extLst>
          </p:cNvPr>
          <p:cNvCxnSpPr>
            <a:cxnSpLocks/>
          </p:cNvCxnSpPr>
          <p:nvPr userDrawn="1"/>
        </p:nvCxnSpPr>
        <p:spPr>
          <a:xfrm>
            <a:off x="6096000" y="1372493"/>
            <a:ext cx="5153526"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2E3B83A4-2F04-D6CF-184C-65E703803531}"/>
              </a:ext>
            </a:extLst>
          </p:cNvPr>
          <p:cNvSpPr txBox="1"/>
          <p:nvPr userDrawn="1"/>
        </p:nvSpPr>
        <p:spPr>
          <a:xfrm>
            <a:off x="6088164" y="1533156"/>
            <a:ext cx="5161362" cy="1859124"/>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lang="nl-NL" sz="1600" b="0" kern="1200" noProof="0" dirty="0">
                <a:solidFill>
                  <a:schemeClr val="tx1"/>
                </a:solidFill>
                <a:latin typeface="+mn-lt"/>
                <a:ea typeface="+mn-ea"/>
                <a:cs typeface="+mn-cs"/>
              </a:rPr>
              <a:t>Afbeeldingen kunnen toegevoegd worden via deze knop:</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rPr>
              <a:t>De afbeelding wordt automatisch geschaald. </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rPr>
              <a:t>Selecteren &gt; Afbeeldingsopmaak &gt; Bijsnijden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rPr>
              <a:t>Om een afbeelding te wijzigen, verwijder je best de huidige en begin je terug opnieuw.</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endParaRP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endPar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endParaRP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endParaRPr lang="nl-NL" sz="1600" b="0" kern="1200" noProof="0" dirty="0">
              <a:solidFill>
                <a:schemeClr val="tx1"/>
              </a:solidFill>
              <a:latin typeface="+mn-lt"/>
              <a:ea typeface="+mn-ea"/>
              <a:cs typeface="+mn-cs"/>
            </a:endParaRPr>
          </a:p>
        </p:txBody>
      </p:sp>
      <p:grpSp>
        <p:nvGrpSpPr>
          <p:cNvPr id="181" name="Groep 180">
            <a:extLst>
              <a:ext uri="{FF2B5EF4-FFF2-40B4-BE49-F238E27FC236}">
                <a16:creationId xmlns:a16="http://schemas.microsoft.com/office/drawing/2014/main" id="{41D75357-0A02-0853-84B7-88A5E0DBB7BD}"/>
              </a:ext>
            </a:extLst>
          </p:cNvPr>
          <p:cNvGrpSpPr/>
          <p:nvPr userDrawn="1"/>
        </p:nvGrpSpPr>
        <p:grpSpPr>
          <a:xfrm>
            <a:off x="10925289" y="1571690"/>
            <a:ext cx="250379" cy="249771"/>
            <a:chOff x="-706740" y="145633"/>
            <a:chExt cx="250379" cy="249771"/>
          </a:xfrm>
        </p:grpSpPr>
        <p:sp>
          <p:nvSpPr>
            <p:cNvPr id="182" name="Rechthoek 181">
              <a:extLst>
                <a:ext uri="{FF2B5EF4-FFF2-40B4-BE49-F238E27FC236}">
                  <a16:creationId xmlns:a16="http://schemas.microsoft.com/office/drawing/2014/main" id="{2CB24FCE-F6E9-A218-294E-508ED38C9581}"/>
                </a:ext>
              </a:extLst>
            </p:cNvPr>
            <p:cNvSpPr/>
            <p:nvPr userDrawn="1"/>
          </p:nvSpPr>
          <p:spPr>
            <a:xfrm rot="5400000">
              <a:off x="-695663" y="134556"/>
              <a:ext cx="216024" cy="238177"/>
            </a:xfrm>
            <a:prstGeom prst="rect">
              <a:avLst/>
            </a:prstGeom>
            <a:solidFill>
              <a:schemeClr val="bg1"/>
            </a:solidFill>
            <a:ln w="15875" cap="sq">
              <a:solidFill>
                <a:schemeClr val="tx2">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1"/>
                </a:solidFill>
                <a:latin typeface="+mn-lt"/>
              </a:endParaRPr>
            </a:p>
          </p:txBody>
        </p:sp>
        <p:sp>
          <p:nvSpPr>
            <p:cNvPr id="183" name="Gelijkbenige driehoek 128">
              <a:extLst>
                <a:ext uri="{FF2B5EF4-FFF2-40B4-BE49-F238E27FC236}">
                  <a16:creationId xmlns:a16="http://schemas.microsoft.com/office/drawing/2014/main" id="{9E432F71-A94F-DB81-81DB-9BE0F62CBC81}"/>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1"/>
                </a:solidFill>
                <a:latin typeface="+mn-lt"/>
              </a:endParaRPr>
            </a:p>
          </p:txBody>
        </p:sp>
        <p:sp>
          <p:nvSpPr>
            <p:cNvPr id="184" name="Ovaal 183">
              <a:extLst>
                <a:ext uri="{FF2B5EF4-FFF2-40B4-BE49-F238E27FC236}">
                  <a16:creationId xmlns:a16="http://schemas.microsoft.com/office/drawing/2014/main" id="{8900CCE4-E3C9-D78E-6E52-A021866AD3A2}"/>
                </a:ext>
              </a:extLst>
            </p:cNvPr>
            <p:cNvSpPr/>
            <p:nvPr userDrawn="1"/>
          </p:nvSpPr>
          <p:spPr>
            <a:xfrm>
              <a:off x="-550874" y="173162"/>
              <a:ext cx="54000" cy="54000"/>
            </a:xfrm>
            <a:prstGeom prst="ellipse">
              <a:avLst/>
            </a:prstGeom>
            <a:solidFill>
              <a:srgbClr val="FFC000"/>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accent1"/>
                </a:solidFill>
                <a:latin typeface="+mn-lt"/>
              </a:endParaRPr>
            </a:p>
          </p:txBody>
        </p:sp>
        <p:sp>
          <p:nvSpPr>
            <p:cNvPr id="185" name="Rechthoek 184">
              <a:extLst>
                <a:ext uri="{FF2B5EF4-FFF2-40B4-BE49-F238E27FC236}">
                  <a16:creationId xmlns:a16="http://schemas.microsoft.com/office/drawing/2014/main" id="{E1B09280-C880-F73B-792A-C8BEED8BA18F}"/>
                </a:ext>
              </a:extLst>
            </p:cNvPr>
            <p:cNvSpPr/>
            <p:nvPr userDrawn="1"/>
          </p:nvSpPr>
          <p:spPr>
            <a:xfrm rot="5400000">
              <a:off x="-576961" y="253117"/>
              <a:ext cx="108000" cy="133200"/>
            </a:xfrm>
            <a:prstGeom prst="rect">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1"/>
                </a:solidFill>
                <a:latin typeface="+mn-lt"/>
              </a:endParaRPr>
            </a:p>
          </p:txBody>
        </p:sp>
        <p:cxnSp>
          <p:nvCxnSpPr>
            <p:cNvPr id="186" name="Rechte verbindingslijn 185">
              <a:extLst>
                <a:ext uri="{FF2B5EF4-FFF2-40B4-BE49-F238E27FC236}">
                  <a16:creationId xmlns:a16="http://schemas.microsoft.com/office/drawing/2014/main" id="{E5D6BB21-0602-AFA0-F580-39A6BD1EDB8D}"/>
                </a:ext>
              </a:extLst>
            </p:cNvPr>
            <p:cNvCxnSpPr/>
            <p:nvPr userDrawn="1"/>
          </p:nvCxnSpPr>
          <p:spPr>
            <a:xfrm>
              <a:off x="-540961" y="395404"/>
              <a:ext cx="36000" cy="0"/>
            </a:xfrm>
            <a:prstGeom prst="line">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grpSp>
      <p:sp>
        <p:nvSpPr>
          <p:cNvPr id="205" name="Rechthoek 204">
            <a:extLst>
              <a:ext uri="{FF2B5EF4-FFF2-40B4-BE49-F238E27FC236}">
                <a16:creationId xmlns:a16="http://schemas.microsoft.com/office/drawing/2014/main" id="{9A666547-0DA9-9C42-8B33-ED888D21ED46}"/>
              </a:ext>
            </a:extLst>
          </p:cNvPr>
          <p:cNvSpPr/>
          <p:nvPr userDrawn="1"/>
        </p:nvSpPr>
        <p:spPr>
          <a:xfrm>
            <a:off x="6088165" y="3971229"/>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1" i="0" kern="1200" noProof="0" dirty="0">
                <a:solidFill>
                  <a:schemeClr val="accent1"/>
                </a:solidFill>
                <a:latin typeface="+mj-lt"/>
                <a:ea typeface="+mn-ea"/>
                <a:cs typeface="+mn-cs"/>
              </a:rPr>
              <a:t>Iconen</a:t>
            </a:r>
          </a:p>
        </p:txBody>
      </p:sp>
      <p:cxnSp>
        <p:nvCxnSpPr>
          <p:cNvPr id="206" name="Rechte verbindingslijn 205">
            <a:extLst>
              <a:ext uri="{FF2B5EF4-FFF2-40B4-BE49-F238E27FC236}">
                <a16:creationId xmlns:a16="http://schemas.microsoft.com/office/drawing/2014/main" id="{851C95C5-A425-FEE7-41E1-E4851FEBF2F0}"/>
              </a:ext>
            </a:extLst>
          </p:cNvPr>
          <p:cNvCxnSpPr>
            <a:cxnSpLocks/>
          </p:cNvCxnSpPr>
          <p:nvPr userDrawn="1"/>
        </p:nvCxnSpPr>
        <p:spPr>
          <a:xfrm>
            <a:off x="6096000" y="4355977"/>
            <a:ext cx="5153526" cy="0"/>
          </a:xfrm>
          <a:prstGeom prst="line">
            <a:avLst/>
          </a:prstGeom>
          <a:noFill/>
          <a:ln w="9525" cap="flat" cmpd="sng" algn="ctr">
            <a:solidFill>
              <a:schemeClr val="accent1"/>
            </a:solidFill>
            <a:prstDash val="solid"/>
          </a:ln>
          <a:effectLst/>
        </p:spPr>
      </p:cxnSp>
      <p:sp>
        <p:nvSpPr>
          <p:cNvPr id="207" name="Tekstvak 206">
            <a:extLst>
              <a:ext uri="{FF2B5EF4-FFF2-40B4-BE49-F238E27FC236}">
                <a16:creationId xmlns:a16="http://schemas.microsoft.com/office/drawing/2014/main" id="{A17BC552-13D3-D398-CBD0-4216DE2F6FB5}"/>
              </a:ext>
            </a:extLst>
          </p:cNvPr>
          <p:cNvSpPr txBox="1"/>
          <p:nvPr userDrawn="1"/>
        </p:nvSpPr>
        <p:spPr>
          <a:xfrm>
            <a:off x="6088164" y="4516640"/>
            <a:ext cx="5161362" cy="1350495"/>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rPr>
              <a:t>Iconen kan je invoegen in de daarvoor voorziene ruimte. Je klikt op deze knop          om een icoon in te voegen.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rPr>
              <a:t>Ook iconen kan je schalen en verschuiven zoals bij een afbeelding.</a:t>
            </a:r>
          </a:p>
        </p:txBody>
      </p:sp>
      <p:grpSp>
        <p:nvGrpSpPr>
          <p:cNvPr id="208" name="Groep 207">
            <a:extLst>
              <a:ext uri="{FF2B5EF4-FFF2-40B4-BE49-F238E27FC236}">
                <a16:creationId xmlns:a16="http://schemas.microsoft.com/office/drawing/2014/main" id="{0551685A-A6A4-4E60-326A-17E407C9409E}"/>
              </a:ext>
            </a:extLst>
          </p:cNvPr>
          <p:cNvGrpSpPr/>
          <p:nvPr userDrawn="1"/>
        </p:nvGrpSpPr>
        <p:grpSpPr>
          <a:xfrm>
            <a:off x="7720880" y="4827675"/>
            <a:ext cx="250379" cy="249771"/>
            <a:chOff x="-706740" y="145633"/>
            <a:chExt cx="250379" cy="249771"/>
          </a:xfrm>
        </p:grpSpPr>
        <p:sp>
          <p:nvSpPr>
            <p:cNvPr id="209" name="Rechthoek 208">
              <a:extLst>
                <a:ext uri="{FF2B5EF4-FFF2-40B4-BE49-F238E27FC236}">
                  <a16:creationId xmlns:a16="http://schemas.microsoft.com/office/drawing/2014/main" id="{902E9F6F-59A6-8924-A82B-D404221BB203}"/>
                </a:ext>
              </a:extLst>
            </p:cNvPr>
            <p:cNvSpPr/>
            <p:nvPr userDrawn="1"/>
          </p:nvSpPr>
          <p:spPr>
            <a:xfrm rot="5400000">
              <a:off x="-695663" y="134556"/>
              <a:ext cx="216024" cy="238177"/>
            </a:xfrm>
            <a:prstGeom prst="rect">
              <a:avLst/>
            </a:prstGeom>
            <a:solidFill>
              <a:schemeClr val="bg1"/>
            </a:solidFill>
            <a:ln w="15875" cap="sq">
              <a:solidFill>
                <a:schemeClr val="tx2">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1"/>
                </a:solidFill>
                <a:latin typeface="+mn-lt"/>
              </a:endParaRPr>
            </a:p>
          </p:txBody>
        </p:sp>
        <p:sp>
          <p:nvSpPr>
            <p:cNvPr id="210" name="Gelijkbenige driehoek 128">
              <a:extLst>
                <a:ext uri="{FF2B5EF4-FFF2-40B4-BE49-F238E27FC236}">
                  <a16:creationId xmlns:a16="http://schemas.microsoft.com/office/drawing/2014/main" id="{F54B309F-C6F3-DF6E-552F-D7E29F5EBD76}"/>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1"/>
                </a:solidFill>
                <a:latin typeface="+mn-lt"/>
              </a:endParaRPr>
            </a:p>
          </p:txBody>
        </p:sp>
        <p:sp>
          <p:nvSpPr>
            <p:cNvPr id="211" name="Ovaal 210">
              <a:extLst>
                <a:ext uri="{FF2B5EF4-FFF2-40B4-BE49-F238E27FC236}">
                  <a16:creationId xmlns:a16="http://schemas.microsoft.com/office/drawing/2014/main" id="{1E023C68-D3F0-2ED6-8134-989D945BC109}"/>
                </a:ext>
              </a:extLst>
            </p:cNvPr>
            <p:cNvSpPr/>
            <p:nvPr userDrawn="1"/>
          </p:nvSpPr>
          <p:spPr>
            <a:xfrm>
              <a:off x="-550874" y="173162"/>
              <a:ext cx="54000" cy="54000"/>
            </a:xfrm>
            <a:prstGeom prst="ellipse">
              <a:avLst/>
            </a:prstGeom>
            <a:solidFill>
              <a:srgbClr val="FFC000"/>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sz="1800">
                <a:solidFill>
                  <a:schemeClr val="accent1"/>
                </a:solidFill>
                <a:latin typeface="+mn-lt"/>
              </a:endParaRPr>
            </a:p>
          </p:txBody>
        </p:sp>
        <p:sp>
          <p:nvSpPr>
            <p:cNvPr id="212" name="Rechthoek 211">
              <a:extLst>
                <a:ext uri="{FF2B5EF4-FFF2-40B4-BE49-F238E27FC236}">
                  <a16:creationId xmlns:a16="http://schemas.microsoft.com/office/drawing/2014/main" id="{8E010EB5-548B-995D-0162-6F4435A28D99}"/>
                </a:ext>
              </a:extLst>
            </p:cNvPr>
            <p:cNvSpPr/>
            <p:nvPr userDrawn="1"/>
          </p:nvSpPr>
          <p:spPr>
            <a:xfrm rot="5400000">
              <a:off x="-576961" y="253117"/>
              <a:ext cx="108000" cy="133200"/>
            </a:xfrm>
            <a:prstGeom prst="rect">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1"/>
                </a:solidFill>
                <a:latin typeface="+mn-lt"/>
              </a:endParaRPr>
            </a:p>
          </p:txBody>
        </p:sp>
        <p:cxnSp>
          <p:nvCxnSpPr>
            <p:cNvPr id="213" name="Rechte verbindingslijn 212">
              <a:extLst>
                <a:ext uri="{FF2B5EF4-FFF2-40B4-BE49-F238E27FC236}">
                  <a16:creationId xmlns:a16="http://schemas.microsoft.com/office/drawing/2014/main" id="{CCB56408-3E3D-BB02-5D3E-3942356B26C6}"/>
                </a:ext>
              </a:extLst>
            </p:cNvPr>
            <p:cNvCxnSpPr/>
            <p:nvPr userDrawn="1"/>
          </p:nvCxnSpPr>
          <p:spPr>
            <a:xfrm>
              <a:off x="-540961" y="395404"/>
              <a:ext cx="36000" cy="0"/>
            </a:xfrm>
            <a:prstGeom prst="line">
              <a:avLst/>
            </a:prstGeom>
            <a:solidFill>
              <a:schemeClr val="bg1"/>
            </a:solidFill>
            <a:ln w="158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2012879360"/>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Tips bij het maken van presentaties">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72373A7C-BABA-9A37-2BED-02EF4B192F87}"/>
              </a:ext>
            </a:extLst>
          </p:cNvPr>
          <p:cNvSpPr>
            <a:spLocks noGrp="1"/>
          </p:cNvSpPr>
          <p:nvPr>
            <p:ph type="ftr" sz="quarter" idx="10"/>
          </p:nvPr>
        </p:nvSpPr>
        <p:spPr/>
        <p:txBody>
          <a:bodyPr/>
          <a:lstStyle/>
          <a:p>
            <a:endParaRPr lang="nl-BE" dirty="0"/>
          </a:p>
        </p:txBody>
      </p:sp>
      <p:sp>
        <p:nvSpPr>
          <p:cNvPr id="3" name="Tijdelijke aanduiding voor dianummer 2">
            <a:extLst>
              <a:ext uri="{FF2B5EF4-FFF2-40B4-BE49-F238E27FC236}">
                <a16:creationId xmlns:a16="http://schemas.microsoft.com/office/drawing/2014/main" id="{350E4095-EB06-CB5E-F276-5785BEBA41B6}"/>
              </a:ext>
            </a:extLst>
          </p:cNvPr>
          <p:cNvSpPr>
            <a:spLocks noGrp="1"/>
          </p:cNvSpPr>
          <p:nvPr>
            <p:ph type="sldNum" sz="quarter" idx="11"/>
          </p:nvPr>
        </p:nvSpPr>
        <p:spPr/>
        <p:txBody>
          <a:bodyPr/>
          <a:lstStyle/>
          <a:p>
            <a:fld id="{6008D383-A939-4037-8B54-952B3017155F}" type="slidenum">
              <a:rPr lang="nl-BE" smtClean="0"/>
              <a:pPr/>
              <a:t>‹nr.›</a:t>
            </a:fld>
            <a:endParaRPr lang="nl-BE" dirty="0"/>
          </a:p>
        </p:txBody>
      </p:sp>
      <p:sp>
        <p:nvSpPr>
          <p:cNvPr id="102" name="Rechthoek 101">
            <a:extLst>
              <a:ext uri="{FF2B5EF4-FFF2-40B4-BE49-F238E27FC236}">
                <a16:creationId xmlns:a16="http://schemas.microsoft.com/office/drawing/2014/main" id="{2D54E909-E1CB-5806-19E3-793CB398B2D0}"/>
              </a:ext>
            </a:extLst>
          </p:cNvPr>
          <p:cNvSpPr/>
          <p:nvPr userDrawn="1"/>
        </p:nvSpPr>
        <p:spPr>
          <a:xfrm>
            <a:off x="571716" y="569811"/>
            <a:ext cx="11048784" cy="57166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7" name="Rechthoek 106">
            <a:extLst>
              <a:ext uri="{FF2B5EF4-FFF2-40B4-BE49-F238E27FC236}">
                <a16:creationId xmlns:a16="http://schemas.microsoft.com/office/drawing/2014/main" id="{BB59ED44-EAF1-E771-EFAF-B9DFBA09D898}"/>
              </a:ext>
            </a:extLst>
          </p:cNvPr>
          <p:cNvSpPr/>
          <p:nvPr userDrawn="1"/>
        </p:nvSpPr>
        <p:spPr>
          <a:xfrm>
            <a:off x="888887" y="827082"/>
            <a:ext cx="4554873"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1" i="0" kern="1200" noProof="0" dirty="0">
                <a:solidFill>
                  <a:schemeClr val="accent1"/>
                </a:solidFill>
                <a:latin typeface="+mj-lt"/>
                <a:ea typeface="+mn-ea"/>
                <a:cs typeface="+mn-cs"/>
              </a:rPr>
              <a:t>Gebruik afbeeldingen</a:t>
            </a:r>
          </a:p>
        </p:txBody>
      </p:sp>
      <p:cxnSp>
        <p:nvCxnSpPr>
          <p:cNvPr id="140" name="Rechte verbindingslijn 139">
            <a:extLst>
              <a:ext uri="{FF2B5EF4-FFF2-40B4-BE49-F238E27FC236}">
                <a16:creationId xmlns:a16="http://schemas.microsoft.com/office/drawing/2014/main" id="{A906C702-1906-4299-FB1A-AF0114695DBF}"/>
              </a:ext>
            </a:extLst>
          </p:cNvPr>
          <p:cNvCxnSpPr>
            <a:cxnSpLocks/>
          </p:cNvCxnSpPr>
          <p:nvPr/>
        </p:nvCxnSpPr>
        <p:spPr>
          <a:xfrm>
            <a:off x="896722" y="1211830"/>
            <a:ext cx="4547038" cy="0"/>
          </a:xfrm>
          <a:prstGeom prst="line">
            <a:avLst/>
          </a:prstGeom>
          <a:noFill/>
          <a:ln w="9525" cap="flat" cmpd="sng" algn="ctr">
            <a:solidFill>
              <a:schemeClr val="accent1"/>
            </a:solidFill>
            <a:prstDash val="solid"/>
          </a:ln>
          <a:effectLst/>
        </p:spPr>
      </p:cxnSp>
      <p:sp>
        <p:nvSpPr>
          <p:cNvPr id="166" name="Rechthoek 165">
            <a:extLst>
              <a:ext uri="{FF2B5EF4-FFF2-40B4-BE49-F238E27FC236}">
                <a16:creationId xmlns:a16="http://schemas.microsoft.com/office/drawing/2014/main" id="{65814356-BF0D-46F1-251D-C8BD0FC5273A}"/>
              </a:ext>
            </a:extLst>
          </p:cNvPr>
          <p:cNvSpPr/>
          <p:nvPr userDrawn="1"/>
        </p:nvSpPr>
        <p:spPr>
          <a:xfrm>
            <a:off x="728624" y="4009555"/>
            <a:ext cx="4288084" cy="387386"/>
          </a:xfrm>
          <a:prstGeom prst="rect">
            <a:avLst/>
          </a:prstGeom>
          <a:noFill/>
          <a:ln w="25400" cap="flat" cmpd="sng" algn="ctr">
            <a:noFill/>
            <a:prstDash val="solid"/>
          </a:ln>
          <a:effectLst/>
        </p:spPr>
        <p:txBody>
          <a:bodyPr lIns="180000" rIns="18000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en-US" sz="1800" b="1" i="0" kern="1200" noProof="0" dirty="0" err="1">
                <a:solidFill>
                  <a:schemeClr val="accent1"/>
                </a:solidFill>
                <a:latin typeface="+mj-lt"/>
                <a:ea typeface="+mn-ea"/>
                <a:cs typeface="+mn-cs"/>
              </a:rPr>
              <a:t>Hoeveel</a:t>
            </a:r>
            <a:r>
              <a:rPr lang="en-US" sz="1800" b="1" i="0" kern="1200" noProof="0" dirty="0">
                <a:solidFill>
                  <a:schemeClr val="accent1"/>
                </a:solidFill>
                <a:latin typeface="+mj-lt"/>
                <a:ea typeface="+mn-ea"/>
                <a:cs typeface="+mn-cs"/>
              </a:rPr>
              <a:t> </a:t>
            </a:r>
            <a:r>
              <a:rPr lang="en-US" sz="1800" b="1" i="0" kern="1200" noProof="0" dirty="0" err="1">
                <a:solidFill>
                  <a:schemeClr val="accent1"/>
                </a:solidFill>
                <a:latin typeface="+mj-lt"/>
                <a:ea typeface="+mn-ea"/>
                <a:cs typeface="+mn-cs"/>
              </a:rPr>
              <a:t>tekst</a:t>
            </a:r>
            <a:r>
              <a:rPr lang="en-US" sz="1800" b="1" i="0" kern="1200" noProof="0" dirty="0">
                <a:solidFill>
                  <a:schemeClr val="accent1"/>
                </a:solidFill>
                <a:latin typeface="+mj-lt"/>
                <a:ea typeface="+mn-ea"/>
                <a:cs typeface="+mn-cs"/>
              </a:rPr>
              <a:t> op </a:t>
            </a:r>
            <a:r>
              <a:rPr lang="en-US" sz="1800" b="1" i="0" kern="1200" noProof="0" dirty="0" err="1">
                <a:solidFill>
                  <a:schemeClr val="accent1"/>
                </a:solidFill>
                <a:latin typeface="+mj-lt"/>
                <a:ea typeface="+mn-ea"/>
                <a:cs typeface="+mn-cs"/>
              </a:rPr>
              <a:t>een</a:t>
            </a:r>
            <a:r>
              <a:rPr lang="en-US" sz="1800" b="1" i="0" kern="1200" noProof="0" dirty="0">
                <a:solidFill>
                  <a:schemeClr val="accent1"/>
                </a:solidFill>
                <a:latin typeface="+mj-lt"/>
                <a:ea typeface="+mn-ea"/>
                <a:cs typeface="+mn-cs"/>
              </a:rPr>
              <a:t> slide?</a:t>
            </a:r>
            <a:endParaRPr lang="nl-NL" sz="1800" b="1" i="0" kern="1200" noProof="0" dirty="0">
              <a:solidFill>
                <a:schemeClr val="accent1"/>
              </a:solidFill>
              <a:latin typeface="+mj-lt"/>
              <a:ea typeface="+mn-ea"/>
              <a:cs typeface="+mn-cs"/>
            </a:endParaRPr>
          </a:p>
        </p:txBody>
      </p:sp>
      <p:sp>
        <p:nvSpPr>
          <p:cNvPr id="167" name="Tekstvak 166">
            <a:extLst>
              <a:ext uri="{FF2B5EF4-FFF2-40B4-BE49-F238E27FC236}">
                <a16:creationId xmlns:a16="http://schemas.microsoft.com/office/drawing/2014/main" id="{B7C0AC2B-C7AE-30C6-70E9-A0398FAC3FEE}"/>
              </a:ext>
            </a:extLst>
          </p:cNvPr>
          <p:cNvSpPr txBox="1"/>
          <p:nvPr userDrawn="1"/>
        </p:nvSpPr>
        <p:spPr>
          <a:xfrm>
            <a:off x="892614" y="4606949"/>
            <a:ext cx="4413312" cy="142242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600" b="0" i="0" u="none" strike="noStrike" kern="1200" cap="none" spc="0" normalizeH="0" baseline="0" noProof="0" dirty="0">
                <a:ln>
                  <a:noFill/>
                </a:ln>
                <a:solidFill>
                  <a:schemeClr val="tx1"/>
                </a:solidFill>
                <a:effectLst/>
                <a:uLnTx/>
                <a:uFillTx/>
                <a:latin typeface="+mn-lt"/>
                <a:ea typeface="+mn-ea"/>
                <a:cs typeface="+mn-cs"/>
              </a:rPr>
              <a:t>Bij het opmaken van een presentatie is er één belangrijke vraag om jezelf te stellen: </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600" b="1" i="0" u="none" strike="noStrike" kern="1200" cap="none" spc="0" normalizeH="0" baseline="0" noProof="0" dirty="0">
                <a:ln>
                  <a:noFill/>
                </a:ln>
                <a:solidFill>
                  <a:schemeClr val="tx1"/>
                </a:solidFill>
                <a:effectLst/>
                <a:uLnTx/>
                <a:uFillTx/>
                <a:latin typeface="SunAntwerpen" panose="020B0503050302020204" pitchFamily="34" charset="0"/>
                <a:ea typeface="+mn-ea"/>
                <a:cs typeface="+mn-cs"/>
              </a:rPr>
              <a:t>‘Wat wil ik de luisteraar leren?’</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600" b="0" i="0" u="none" strike="noStrike" kern="1200" cap="none" spc="0" normalizeH="0" baseline="0" noProof="0" dirty="0">
                <a:ln>
                  <a:noFill/>
                </a:ln>
                <a:solidFill>
                  <a:schemeClr val="tx1"/>
                </a:solidFill>
                <a:effectLst/>
                <a:uLnTx/>
                <a:uFillTx/>
                <a:latin typeface="+mn-lt"/>
                <a:ea typeface="+mn-ea"/>
                <a:cs typeface="+mn-cs"/>
              </a:rPr>
              <a:t>Voor elke slide geef je één antwoord op die vraag. Op deze manier zullen je slides duidelijker zijn en minder vol staan met tekst.</a:t>
            </a:r>
          </a:p>
          <a:p>
            <a:pPr marL="0" marR="0" lvl="0" indent="0" algn="l" defTabSz="914400" rtl="0" eaLnBrk="1" fontAlgn="auto" latinLnBrk="0" hangingPunct="1">
              <a:lnSpc>
                <a:spcPct val="90000"/>
              </a:lnSpc>
              <a:spcBef>
                <a:spcPts val="1000"/>
              </a:spcBef>
              <a:spcAft>
                <a:spcPts val="0"/>
              </a:spcAft>
              <a:buClr>
                <a:schemeClr val="tx1"/>
              </a:buClr>
              <a:buSzPct val="100000"/>
              <a:buFont typeface="Arial" panose="020B0604020202020204" pitchFamily="34" charset="0"/>
              <a:buNone/>
              <a:tabLst/>
              <a:defRPr/>
            </a:pPr>
            <a:endParaRPr lang="nl-NL" sz="1600" b="0" kern="1200" noProof="0" dirty="0">
              <a:solidFill>
                <a:schemeClr val="tx1"/>
              </a:solidFill>
              <a:latin typeface="+mn-lt"/>
              <a:ea typeface="+mn-ea"/>
              <a:cs typeface="+mn-cs"/>
            </a:endParaRPr>
          </a:p>
        </p:txBody>
      </p:sp>
      <p:cxnSp>
        <p:nvCxnSpPr>
          <p:cNvPr id="169" name="Rechte verbindingslijn 168">
            <a:extLst>
              <a:ext uri="{FF2B5EF4-FFF2-40B4-BE49-F238E27FC236}">
                <a16:creationId xmlns:a16="http://schemas.microsoft.com/office/drawing/2014/main" id="{FF630668-D459-A25E-E542-B10033313BF2}"/>
              </a:ext>
            </a:extLst>
          </p:cNvPr>
          <p:cNvCxnSpPr>
            <a:cxnSpLocks/>
          </p:cNvCxnSpPr>
          <p:nvPr userDrawn="1"/>
        </p:nvCxnSpPr>
        <p:spPr>
          <a:xfrm>
            <a:off x="896722" y="4425669"/>
            <a:ext cx="4547038" cy="0"/>
          </a:xfrm>
          <a:prstGeom prst="line">
            <a:avLst/>
          </a:prstGeom>
          <a:noFill/>
          <a:ln w="9525" cap="flat" cmpd="sng" algn="ctr">
            <a:solidFill>
              <a:schemeClr val="accent1"/>
            </a:solidFill>
            <a:prstDash val="solid"/>
          </a:ln>
          <a:effectLst/>
        </p:spPr>
      </p:cxnSp>
      <p:sp>
        <p:nvSpPr>
          <p:cNvPr id="174" name="Rechthoek 173">
            <a:extLst>
              <a:ext uri="{FF2B5EF4-FFF2-40B4-BE49-F238E27FC236}">
                <a16:creationId xmlns:a16="http://schemas.microsoft.com/office/drawing/2014/main" id="{06F7BB34-8DEE-13D3-649F-B30873897A56}"/>
              </a:ext>
            </a:extLst>
          </p:cNvPr>
          <p:cNvSpPr/>
          <p:nvPr userDrawn="1"/>
        </p:nvSpPr>
        <p:spPr>
          <a:xfrm>
            <a:off x="5760932" y="827082"/>
            <a:ext cx="4837124"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1" i="0" kern="1200" noProof="0" dirty="0">
                <a:solidFill>
                  <a:schemeClr val="accent1"/>
                </a:solidFill>
                <a:latin typeface="+mj-lt"/>
                <a:ea typeface="+mn-ea"/>
                <a:cs typeface="+mn-cs"/>
              </a:rPr>
              <a:t>Voor wie is deze slide bedoeld?</a:t>
            </a:r>
          </a:p>
        </p:txBody>
      </p:sp>
      <p:cxnSp>
        <p:nvCxnSpPr>
          <p:cNvPr id="175" name="Rechte verbindingslijn 174">
            <a:extLst>
              <a:ext uri="{FF2B5EF4-FFF2-40B4-BE49-F238E27FC236}">
                <a16:creationId xmlns:a16="http://schemas.microsoft.com/office/drawing/2014/main" id="{F1253370-4FA9-CFEE-4289-D903CD73B02B}"/>
              </a:ext>
            </a:extLst>
          </p:cNvPr>
          <p:cNvCxnSpPr>
            <a:cxnSpLocks/>
          </p:cNvCxnSpPr>
          <p:nvPr userDrawn="1"/>
        </p:nvCxnSpPr>
        <p:spPr>
          <a:xfrm>
            <a:off x="5768767" y="1211830"/>
            <a:ext cx="5524284"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2E3B83A4-2F04-D6CF-184C-65E703803531}"/>
              </a:ext>
            </a:extLst>
          </p:cNvPr>
          <p:cNvSpPr txBox="1"/>
          <p:nvPr userDrawn="1"/>
        </p:nvSpPr>
        <p:spPr>
          <a:xfrm>
            <a:off x="5760931" y="1372492"/>
            <a:ext cx="5532120" cy="2670093"/>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rPr>
              <a:t>Je presentatie moet het publiek in staat stellen om het verhaal beter te begrijpen. De slides moeten de boodschap die je vertelt ondersteunen. </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rPr>
              <a:t>Bij elke slide stel je best jezelf de vraag </a:t>
            </a:r>
            <a:r>
              <a:rPr kumimoji="0" lang="nl-NL" sz="1600" b="1" i="0" u="none" strike="noStrike" kern="0" cap="none" spc="0" normalizeH="0" baseline="0" noProof="0" dirty="0">
                <a:ln>
                  <a:noFill/>
                </a:ln>
                <a:solidFill>
                  <a:schemeClr val="tx1"/>
                </a:solidFill>
                <a:effectLst/>
                <a:uLnTx/>
                <a:uFillTx/>
                <a:latin typeface="SunAntwerpen" panose="020B0503050302020204" pitchFamily="34" charset="0"/>
                <a:ea typeface="+mn-ea"/>
                <a:cs typeface="Segoe UI Light" panose="020B0502040204020203" pitchFamily="34" charset="0"/>
              </a:rPr>
              <a:t>‘Helpt deze slide het publiek om het verhaal beter te onthouden of mezelf?’ </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rPr>
              <a:t>In het laatste geval laat je de slide beter weg.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rPr>
              <a:t>Probeer ook voldoende afwisseling te brengen in je slides en laat voldoende </a:t>
            </a:r>
            <a:r>
              <a:rPr kumimoji="0" lang="nl-NL" sz="1600" b="0" i="0" u="none" strike="noStrike" kern="0" cap="none" spc="0" normalizeH="0" baseline="0" noProof="0" dirty="0" err="1">
                <a:ln>
                  <a:noFill/>
                </a:ln>
                <a:solidFill>
                  <a:schemeClr val="tx1"/>
                </a:solidFill>
                <a:effectLst/>
                <a:uLnTx/>
                <a:uFillTx/>
                <a:latin typeface="+mn-lt"/>
                <a:ea typeface="+mn-ea"/>
                <a:cs typeface="Segoe UI Light" panose="020B0502040204020203" pitchFamily="34" charset="0"/>
              </a:rPr>
              <a:t>visuals</a:t>
            </a:r>
            <a:r>
              <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rPr>
              <a:t> zien. Gebruik tussentitelslides om aan te geven dat een nieuw hoofdstuk begint.</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endPar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endParaRP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endParaRPr lang="nl-NL" sz="1600" b="0" kern="1200" noProof="0" dirty="0">
              <a:solidFill>
                <a:schemeClr val="tx1"/>
              </a:solidFill>
              <a:latin typeface="+mn-lt"/>
              <a:ea typeface="+mn-ea"/>
              <a:cs typeface="+mn-cs"/>
            </a:endParaRPr>
          </a:p>
        </p:txBody>
      </p:sp>
      <p:sp>
        <p:nvSpPr>
          <p:cNvPr id="205" name="Rechthoek 204">
            <a:extLst>
              <a:ext uri="{FF2B5EF4-FFF2-40B4-BE49-F238E27FC236}">
                <a16:creationId xmlns:a16="http://schemas.microsoft.com/office/drawing/2014/main" id="{9A666547-0DA9-9C42-8B33-ED888D21ED46}"/>
              </a:ext>
            </a:extLst>
          </p:cNvPr>
          <p:cNvSpPr/>
          <p:nvPr userDrawn="1"/>
        </p:nvSpPr>
        <p:spPr>
          <a:xfrm>
            <a:off x="5760932" y="3822955"/>
            <a:ext cx="4837124"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1" i="0" kern="1200" noProof="0" dirty="0">
                <a:solidFill>
                  <a:schemeClr val="accent1"/>
                </a:solidFill>
                <a:latin typeface="+mj-lt"/>
                <a:ea typeface="+mn-ea"/>
                <a:cs typeface="+mn-cs"/>
              </a:rPr>
              <a:t>Begin met het einde in gedachten</a:t>
            </a:r>
          </a:p>
        </p:txBody>
      </p:sp>
      <p:cxnSp>
        <p:nvCxnSpPr>
          <p:cNvPr id="206" name="Rechte verbindingslijn 205">
            <a:extLst>
              <a:ext uri="{FF2B5EF4-FFF2-40B4-BE49-F238E27FC236}">
                <a16:creationId xmlns:a16="http://schemas.microsoft.com/office/drawing/2014/main" id="{851C95C5-A425-FEE7-41E1-E4851FEBF2F0}"/>
              </a:ext>
            </a:extLst>
          </p:cNvPr>
          <p:cNvCxnSpPr>
            <a:cxnSpLocks/>
          </p:cNvCxnSpPr>
          <p:nvPr userDrawn="1"/>
        </p:nvCxnSpPr>
        <p:spPr>
          <a:xfrm>
            <a:off x="5768767" y="4207703"/>
            <a:ext cx="5524284" cy="0"/>
          </a:xfrm>
          <a:prstGeom prst="line">
            <a:avLst/>
          </a:prstGeom>
          <a:noFill/>
          <a:ln w="9525" cap="flat" cmpd="sng" algn="ctr">
            <a:solidFill>
              <a:schemeClr val="accent1"/>
            </a:solidFill>
            <a:prstDash val="solid"/>
          </a:ln>
          <a:effectLst/>
        </p:spPr>
      </p:cxnSp>
      <p:sp>
        <p:nvSpPr>
          <p:cNvPr id="207" name="Tekstvak 206">
            <a:extLst>
              <a:ext uri="{FF2B5EF4-FFF2-40B4-BE49-F238E27FC236}">
                <a16:creationId xmlns:a16="http://schemas.microsoft.com/office/drawing/2014/main" id="{A17BC552-13D3-D398-CBD0-4216DE2F6FB5}"/>
              </a:ext>
            </a:extLst>
          </p:cNvPr>
          <p:cNvSpPr txBox="1"/>
          <p:nvPr userDrawn="1"/>
        </p:nvSpPr>
        <p:spPr>
          <a:xfrm>
            <a:off x="5760931" y="4368366"/>
            <a:ext cx="5621444" cy="1350495"/>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tx1"/>
                </a:solidFill>
                <a:effectLst/>
                <a:uLnTx/>
                <a:uFillTx/>
                <a:latin typeface="SunAntwerpen" panose="020B0503050302020204" pitchFamily="34" charset="0"/>
                <a:ea typeface="+mn-ea"/>
                <a:cs typeface="Segoe UI Light" panose="020B0502040204020203" pitchFamily="34" charset="0"/>
              </a:rPr>
              <a:t>‘Wat wil ik bereiken met deze presentatie?’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rPr>
              <a:t>Beantwoord deze vraag voordat je begint met het opbouwen van je presentatie. Je verhaallijn zal op deze manier een andere, krachtigere structuur krijgen.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rPr>
              <a:t>Eindig je presentatie met een samenvattingsslide. Hierin staan de ‘take </a:t>
            </a:r>
            <a:r>
              <a:rPr kumimoji="0" lang="nl-NL" sz="1600" b="0" i="0" u="none" strike="noStrike" kern="0" cap="none" spc="0" normalizeH="0" baseline="0" noProof="0" dirty="0" err="1">
                <a:ln>
                  <a:noFill/>
                </a:ln>
                <a:solidFill>
                  <a:schemeClr val="tx1"/>
                </a:solidFill>
                <a:effectLst/>
                <a:uLnTx/>
                <a:uFillTx/>
                <a:latin typeface="+mn-lt"/>
                <a:ea typeface="+mn-ea"/>
                <a:cs typeface="Segoe UI Light" panose="020B0502040204020203" pitchFamily="34" charset="0"/>
              </a:rPr>
              <a:t>aways</a:t>
            </a:r>
            <a:r>
              <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rPr>
              <a:t>’ die je van tevoren hebt bepaald. Dit zijn de elementen die je wilt meenemen en die het publiek moet onthouden. </a:t>
            </a:r>
          </a:p>
        </p:txBody>
      </p:sp>
      <p:sp>
        <p:nvSpPr>
          <p:cNvPr id="216" name="Tekstvak 215">
            <a:extLst>
              <a:ext uri="{FF2B5EF4-FFF2-40B4-BE49-F238E27FC236}">
                <a16:creationId xmlns:a16="http://schemas.microsoft.com/office/drawing/2014/main" id="{1E2881A2-DA10-E7DF-CE1C-CEE0805A6F7D}"/>
              </a:ext>
            </a:extLst>
          </p:cNvPr>
          <p:cNvSpPr txBox="1"/>
          <p:nvPr userDrawn="1"/>
        </p:nvSpPr>
        <p:spPr>
          <a:xfrm>
            <a:off x="898489" y="1372493"/>
            <a:ext cx="4406985" cy="2337920"/>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600" b="0" i="0" u="none" strike="noStrike" kern="1200" cap="none" spc="0" normalizeH="0" baseline="0" noProof="0" dirty="0">
                <a:ln>
                  <a:noFill/>
                </a:ln>
                <a:solidFill>
                  <a:schemeClr val="tx1"/>
                </a:solidFill>
                <a:effectLst/>
                <a:uLnTx/>
                <a:uFillTx/>
                <a:latin typeface="+mn-lt"/>
                <a:ea typeface="+mn-ea"/>
                <a:cs typeface="+mn-cs"/>
              </a:rPr>
              <a:t>We zien heel vaak presentaties die vol staan met tekst. Dat komt doordat we meestal een presentatie beginnen door PowerPoint op te starten en letterlijk te typen wat we willen zeggen. </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600" b="0" i="0" u="none" strike="noStrike" kern="1200" cap="none" spc="0" normalizeH="0" baseline="0" noProof="0" dirty="0">
                <a:ln>
                  <a:noFill/>
                </a:ln>
                <a:solidFill>
                  <a:schemeClr val="tx1"/>
                </a:solidFill>
                <a:effectLst/>
                <a:uLnTx/>
                <a:uFillTx/>
                <a:latin typeface="+mn-lt"/>
                <a:ea typeface="+mn-ea"/>
                <a:cs typeface="+mn-cs"/>
              </a:rPr>
              <a:t>Mensen zijn niet in staat om tegelijkertijd te lezen en te luisteren. Terwijl je publiek leest, mist het het verhaal dat je vertelt. Én 90% van gelezen informatie wordt op korte termijn vergeten. </a:t>
            </a:r>
            <a:endParaRPr kumimoji="0" lang="nl-NL" sz="1600" b="0" i="0" u="none" strike="noStrike" kern="0" cap="none" spc="0" normalizeH="0" baseline="0" noProof="0" dirty="0">
              <a:ln>
                <a:noFill/>
              </a:ln>
              <a:solidFill>
                <a:schemeClr val="tx1"/>
              </a:solidFill>
              <a:effectLst/>
              <a:uLnTx/>
              <a:uFillTx/>
              <a:latin typeface="+mn-lt"/>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chemeClr val="tx1"/>
                </a:solidFill>
                <a:effectLst/>
                <a:uLnTx/>
                <a:uFillTx/>
                <a:latin typeface="SunAntwerpen" panose="020B0503050302020204" pitchFamily="34" charset="0"/>
                <a:ea typeface="+mn-ea"/>
                <a:cs typeface="Segoe UI Light" panose="020B0502040204020203" pitchFamily="34" charset="0"/>
              </a:rPr>
              <a:t>Als een idee gevisualiseerd kan worden, visualiseer het dan.</a:t>
            </a:r>
          </a:p>
        </p:txBody>
      </p:sp>
    </p:spTree>
    <p:extLst>
      <p:ext uri="{BB962C8B-B14F-4D97-AF65-F5344CB8AC3E}">
        <p14:creationId xmlns:p14="http://schemas.microsoft.com/office/powerpoint/2010/main" val="1566044153"/>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Tussentitel - variant zonder beeld - Rood">
    <p:spTree>
      <p:nvGrpSpPr>
        <p:cNvPr id="1" name=""/>
        <p:cNvGrpSpPr/>
        <p:nvPr/>
      </p:nvGrpSpPr>
      <p:grpSpPr>
        <a:xfrm>
          <a:off x="0" y="0"/>
          <a:ext cx="0" cy="0"/>
          <a:chOff x="0" y="0"/>
          <a:chExt cx="0" cy="0"/>
        </a:xfrm>
      </p:grpSpPr>
      <p:sp>
        <p:nvSpPr>
          <p:cNvPr id="3" name="Rechthoek 2"/>
          <p:cNvSpPr/>
          <p:nvPr userDrawn="1"/>
        </p:nvSpPr>
        <p:spPr>
          <a:xfrm>
            <a:off x="5" y="0"/>
            <a:ext cx="12191999" cy="6858000"/>
          </a:xfrm>
          <a:prstGeom prst="rect">
            <a:avLst/>
          </a:prstGeom>
          <a:solidFill>
            <a:srgbClr val="CE0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4" name="Rechthoek 3"/>
          <p:cNvSpPr/>
          <p:nvPr userDrawn="1"/>
        </p:nvSpPr>
        <p:spPr>
          <a:xfrm>
            <a:off x="6099581" y="2286001"/>
            <a:ext cx="6088455" cy="3425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6" name="Subtitle 2"/>
          <p:cNvSpPr>
            <a:spLocks noGrp="1"/>
          </p:cNvSpPr>
          <p:nvPr>
            <p:ph type="subTitle" idx="1" hasCustomPrompt="1"/>
          </p:nvPr>
        </p:nvSpPr>
        <p:spPr>
          <a:xfrm>
            <a:off x="6580343" y="4520737"/>
            <a:ext cx="5085567" cy="1191131"/>
          </a:xfrm>
          <a:prstGeom prst="rect">
            <a:avLst/>
          </a:prstGeom>
        </p:spPr>
        <p:txBody>
          <a:bodyPr lIns="0" tIns="0" rIns="0" bIns="0"/>
          <a:lstStyle>
            <a:lvl1pPr marL="0" indent="0" algn="l">
              <a:buNone/>
              <a:defRPr sz="2667" baseline="0">
                <a:solidFill>
                  <a:schemeClr val="tx1"/>
                </a:solidFill>
                <a:latin typeface="SunAntwerpen" charset="0"/>
                <a:ea typeface="SunAntwerpen" charset="0"/>
                <a:cs typeface="SunAntwerpen"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l-BE"/>
              <a:t>Secundaire tekst bij de hoofdtitel in ‘SunAntwerpen Regular’</a:t>
            </a:r>
            <a:endParaRPr lang="en-US"/>
          </a:p>
        </p:txBody>
      </p:sp>
      <p:sp>
        <p:nvSpPr>
          <p:cNvPr id="7" name="Title 1"/>
          <p:cNvSpPr>
            <a:spLocks noGrp="1"/>
          </p:cNvSpPr>
          <p:nvPr>
            <p:ph type="ctrTitle" hasCustomPrompt="1"/>
          </p:nvPr>
        </p:nvSpPr>
        <p:spPr>
          <a:xfrm>
            <a:off x="6580343" y="2668952"/>
            <a:ext cx="5085565" cy="1616915"/>
          </a:xfrm>
          <a:prstGeom prst="rect">
            <a:avLst/>
          </a:prstGeom>
        </p:spPr>
        <p:txBody>
          <a:bodyPr lIns="0" tIns="0" rIns="0" bIns="0" anchor="b"/>
          <a:lstStyle>
            <a:lvl1pPr algn="l">
              <a:lnSpc>
                <a:spcPts val="6000"/>
              </a:lnSpc>
              <a:defRPr sz="4533" baseline="0">
                <a:solidFill>
                  <a:schemeClr val="tx1"/>
                </a:solidFill>
                <a:latin typeface="Antwerpen" charset="0"/>
                <a:ea typeface="Antwerpen" charset="0"/>
                <a:cs typeface="Antwerpen" charset="0"/>
              </a:defRPr>
            </a:lvl1pPr>
          </a:lstStyle>
          <a:p>
            <a:r>
              <a:rPr lang="nl-BE"/>
              <a:t>Tussentitel in ‘Antwerpen Regular’</a:t>
            </a:r>
            <a:endParaRPr lang="en-US"/>
          </a:p>
        </p:txBody>
      </p:sp>
      <p:sp>
        <p:nvSpPr>
          <p:cNvPr id="9" name="Tijdelijke aanduiding voor dianummer 1">
            <a:extLst>
              <a:ext uri="{FF2B5EF4-FFF2-40B4-BE49-F238E27FC236}">
                <a16:creationId xmlns:a16="http://schemas.microsoft.com/office/drawing/2014/main" id="{A88F502A-53A1-1845-A3BC-3BCDBC370786}"/>
              </a:ext>
            </a:extLst>
          </p:cNvPr>
          <p:cNvSpPr>
            <a:spLocks noGrp="1"/>
          </p:cNvSpPr>
          <p:nvPr>
            <p:ph type="sldNum" sz="quarter" idx="4"/>
          </p:nvPr>
        </p:nvSpPr>
        <p:spPr>
          <a:xfrm>
            <a:off x="11666762" y="6572741"/>
            <a:ext cx="521276" cy="285263"/>
          </a:xfrm>
          <a:prstGeom prst="rect">
            <a:avLst/>
          </a:prstGeom>
        </p:spPr>
        <p:txBody>
          <a:bodyPr vert="horz" lIns="91440" tIns="45720" rIns="91440" bIns="45720" rtlCol="0" anchor="ctr"/>
          <a:lstStyle>
            <a:lvl1pPr algn="ctr">
              <a:defRPr sz="1200">
                <a:solidFill>
                  <a:schemeClr val="bg1"/>
                </a:solidFill>
                <a:latin typeface="SunAntwerpen" charset="0"/>
                <a:ea typeface="SunAntwerpen" charset="0"/>
                <a:cs typeface="SunAntwerpen" charset="0"/>
              </a:defRPr>
            </a:lvl1pPr>
          </a:lstStyle>
          <a:p>
            <a:fld id="{C3FF23FD-B955-9544-8D41-915BB42D747C}" type="slidenum">
              <a:rPr lang="nl-NL" smtClean="0"/>
              <a:pPr/>
              <a:t>‹nr.›</a:t>
            </a:fld>
            <a:endParaRPr lang="nl-NL"/>
          </a:p>
        </p:txBody>
      </p:sp>
    </p:spTree>
    <p:extLst>
      <p:ext uri="{BB962C8B-B14F-4D97-AF65-F5344CB8AC3E}">
        <p14:creationId xmlns:p14="http://schemas.microsoft.com/office/powerpoint/2010/main" val="422324217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ussentitel - variant zonder beeld - Groen">
    <p:spTree>
      <p:nvGrpSpPr>
        <p:cNvPr id="1" name=""/>
        <p:cNvGrpSpPr/>
        <p:nvPr/>
      </p:nvGrpSpPr>
      <p:grpSpPr>
        <a:xfrm>
          <a:off x="0" y="0"/>
          <a:ext cx="0" cy="0"/>
          <a:chOff x="0" y="0"/>
          <a:chExt cx="0" cy="0"/>
        </a:xfrm>
      </p:grpSpPr>
      <p:sp>
        <p:nvSpPr>
          <p:cNvPr id="3" name="Rechthoek 2"/>
          <p:cNvSpPr/>
          <p:nvPr userDrawn="1"/>
        </p:nvSpPr>
        <p:spPr>
          <a:xfrm>
            <a:off x="5" y="0"/>
            <a:ext cx="12191999" cy="6858000"/>
          </a:xfrm>
          <a:prstGeom prst="rect">
            <a:avLst/>
          </a:prstGeom>
          <a:solidFill>
            <a:srgbClr val="007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4" name="Rechthoek 3"/>
          <p:cNvSpPr/>
          <p:nvPr userDrawn="1"/>
        </p:nvSpPr>
        <p:spPr>
          <a:xfrm>
            <a:off x="6099583" y="2286001"/>
            <a:ext cx="6088455" cy="3425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6" name="Subtitle 2"/>
          <p:cNvSpPr>
            <a:spLocks noGrp="1"/>
          </p:cNvSpPr>
          <p:nvPr>
            <p:ph type="subTitle" idx="1" hasCustomPrompt="1"/>
          </p:nvPr>
        </p:nvSpPr>
        <p:spPr>
          <a:xfrm>
            <a:off x="6580343" y="4520737"/>
            <a:ext cx="5085567" cy="1191131"/>
          </a:xfrm>
          <a:prstGeom prst="rect">
            <a:avLst/>
          </a:prstGeom>
        </p:spPr>
        <p:txBody>
          <a:bodyPr lIns="0" tIns="0" rIns="0" bIns="0"/>
          <a:lstStyle>
            <a:lvl1pPr marL="0" indent="0" algn="l">
              <a:buNone/>
              <a:defRPr sz="2667" baseline="0">
                <a:solidFill>
                  <a:schemeClr val="tx1"/>
                </a:solidFill>
                <a:latin typeface="SunAntwerpen" charset="0"/>
                <a:ea typeface="SunAntwerpen" charset="0"/>
                <a:cs typeface="SunAntwerpen"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l-BE"/>
              <a:t>Secundaire tekst bij de hoofdtitel in ‘SunAntwerpen Regular’</a:t>
            </a:r>
            <a:endParaRPr lang="en-US"/>
          </a:p>
        </p:txBody>
      </p:sp>
      <p:sp>
        <p:nvSpPr>
          <p:cNvPr id="11" name="Title 1"/>
          <p:cNvSpPr>
            <a:spLocks noGrp="1"/>
          </p:cNvSpPr>
          <p:nvPr>
            <p:ph type="ctrTitle" hasCustomPrompt="1"/>
          </p:nvPr>
        </p:nvSpPr>
        <p:spPr>
          <a:xfrm>
            <a:off x="6580343" y="2668952"/>
            <a:ext cx="5085565" cy="1616915"/>
          </a:xfrm>
          <a:prstGeom prst="rect">
            <a:avLst/>
          </a:prstGeom>
        </p:spPr>
        <p:txBody>
          <a:bodyPr lIns="0" tIns="0" rIns="0" bIns="0" anchor="b"/>
          <a:lstStyle>
            <a:lvl1pPr algn="l">
              <a:lnSpc>
                <a:spcPts val="6000"/>
              </a:lnSpc>
              <a:defRPr sz="4533" baseline="0">
                <a:solidFill>
                  <a:schemeClr val="tx1"/>
                </a:solidFill>
                <a:latin typeface="Antwerpen" charset="0"/>
                <a:ea typeface="Antwerpen" charset="0"/>
                <a:cs typeface="Antwerpen" charset="0"/>
              </a:defRPr>
            </a:lvl1pPr>
          </a:lstStyle>
          <a:p>
            <a:r>
              <a:rPr lang="nl-BE"/>
              <a:t>Tussentitel in ‘Antwerpen Regular’</a:t>
            </a:r>
            <a:endParaRPr lang="en-US"/>
          </a:p>
        </p:txBody>
      </p:sp>
      <p:sp>
        <p:nvSpPr>
          <p:cNvPr id="8" name="Tijdelijke aanduiding voor dianummer 1">
            <a:extLst>
              <a:ext uri="{FF2B5EF4-FFF2-40B4-BE49-F238E27FC236}">
                <a16:creationId xmlns:a16="http://schemas.microsoft.com/office/drawing/2014/main" id="{66B8975D-826C-3C42-92E5-65E9DE77F382}"/>
              </a:ext>
            </a:extLst>
          </p:cNvPr>
          <p:cNvSpPr>
            <a:spLocks noGrp="1"/>
          </p:cNvSpPr>
          <p:nvPr>
            <p:ph type="sldNum" sz="quarter" idx="4"/>
          </p:nvPr>
        </p:nvSpPr>
        <p:spPr>
          <a:xfrm>
            <a:off x="11666762" y="6572741"/>
            <a:ext cx="521276" cy="285263"/>
          </a:xfrm>
          <a:prstGeom prst="rect">
            <a:avLst/>
          </a:prstGeom>
        </p:spPr>
        <p:txBody>
          <a:bodyPr vert="horz" lIns="91440" tIns="45720" rIns="91440" bIns="45720" rtlCol="0" anchor="ctr"/>
          <a:lstStyle>
            <a:lvl1pPr algn="ctr">
              <a:defRPr sz="1200">
                <a:solidFill>
                  <a:schemeClr val="bg1"/>
                </a:solidFill>
                <a:latin typeface="SunAntwerpen" charset="0"/>
                <a:ea typeface="SunAntwerpen" charset="0"/>
                <a:cs typeface="SunAntwerpen" charset="0"/>
              </a:defRPr>
            </a:lvl1pPr>
          </a:lstStyle>
          <a:p>
            <a:fld id="{C3FF23FD-B955-9544-8D41-915BB42D747C}" type="slidenum">
              <a:rPr lang="nl-NL" smtClean="0"/>
              <a:pPr/>
              <a:t>‹nr.›</a:t>
            </a:fld>
            <a:endParaRPr lang="nl-NL"/>
          </a:p>
        </p:txBody>
      </p:sp>
    </p:spTree>
    <p:extLst>
      <p:ext uri="{BB962C8B-B14F-4D97-AF65-F5344CB8AC3E}">
        <p14:creationId xmlns:p14="http://schemas.microsoft.com/office/powerpoint/2010/main" val="368500770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ussentitel - Zonder beeld - Blauw">
    <p:spTree>
      <p:nvGrpSpPr>
        <p:cNvPr id="1" name=""/>
        <p:cNvGrpSpPr/>
        <p:nvPr/>
      </p:nvGrpSpPr>
      <p:grpSpPr>
        <a:xfrm>
          <a:off x="0" y="0"/>
          <a:ext cx="0" cy="0"/>
          <a:chOff x="0" y="0"/>
          <a:chExt cx="0" cy="0"/>
        </a:xfrm>
      </p:grpSpPr>
      <p:sp>
        <p:nvSpPr>
          <p:cNvPr id="7" name="Rechthoek 6"/>
          <p:cNvSpPr/>
          <p:nvPr userDrawn="1"/>
        </p:nvSpPr>
        <p:spPr>
          <a:xfrm>
            <a:off x="0" y="0"/>
            <a:ext cx="12192000" cy="6858000"/>
          </a:xfrm>
          <a:prstGeom prst="rect">
            <a:avLst/>
          </a:prstGeom>
          <a:solidFill>
            <a:srgbClr val="005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8" name="Rechthoek 7"/>
          <p:cNvSpPr/>
          <p:nvPr userDrawn="1"/>
        </p:nvSpPr>
        <p:spPr>
          <a:xfrm>
            <a:off x="6099583" y="2286001"/>
            <a:ext cx="6088455" cy="3425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5" name="Title 1"/>
          <p:cNvSpPr>
            <a:spLocks noGrp="1"/>
          </p:cNvSpPr>
          <p:nvPr>
            <p:ph type="ctrTitle" hasCustomPrompt="1"/>
          </p:nvPr>
        </p:nvSpPr>
        <p:spPr>
          <a:xfrm>
            <a:off x="6580343" y="2668952"/>
            <a:ext cx="5085565" cy="1616915"/>
          </a:xfrm>
          <a:prstGeom prst="rect">
            <a:avLst/>
          </a:prstGeom>
        </p:spPr>
        <p:txBody>
          <a:bodyPr lIns="0" tIns="0" rIns="0" bIns="0" anchor="b"/>
          <a:lstStyle>
            <a:lvl1pPr algn="l">
              <a:lnSpc>
                <a:spcPts val="6000"/>
              </a:lnSpc>
              <a:defRPr sz="4533" baseline="0">
                <a:solidFill>
                  <a:schemeClr val="tx1"/>
                </a:solidFill>
                <a:latin typeface="Antwerpen" charset="0"/>
                <a:ea typeface="Antwerpen" charset="0"/>
                <a:cs typeface="Antwerpen" charset="0"/>
              </a:defRPr>
            </a:lvl1pPr>
          </a:lstStyle>
          <a:p>
            <a:r>
              <a:rPr lang="nl-BE"/>
              <a:t>Tussentitel in ‘Antwerpen Regular’</a:t>
            </a:r>
            <a:endParaRPr lang="en-US"/>
          </a:p>
        </p:txBody>
      </p:sp>
      <p:sp>
        <p:nvSpPr>
          <p:cNvPr id="6" name="Subtitle 2"/>
          <p:cNvSpPr>
            <a:spLocks noGrp="1"/>
          </p:cNvSpPr>
          <p:nvPr>
            <p:ph type="subTitle" idx="1" hasCustomPrompt="1"/>
          </p:nvPr>
        </p:nvSpPr>
        <p:spPr>
          <a:xfrm>
            <a:off x="6580343" y="4520737"/>
            <a:ext cx="5085567" cy="1191131"/>
          </a:xfrm>
          <a:prstGeom prst="rect">
            <a:avLst/>
          </a:prstGeom>
        </p:spPr>
        <p:txBody>
          <a:bodyPr lIns="0" tIns="0" rIns="0" bIns="0"/>
          <a:lstStyle>
            <a:lvl1pPr marL="0" indent="0" algn="l">
              <a:buNone/>
              <a:defRPr sz="2667" baseline="0">
                <a:solidFill>
                  <a:schemeClr val="tx1"/>
                </a:solidFill>
                <a:latin typeface="SunAntwerpen" charset="0"/>
                <a:ea typeface="SunAntwerpen" charset="0"/>
                <a:cs typeface="SunAntwerpen"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l-BE"/>
              <a:t>Secundaire tekst bij de hoofdtitel in ‘SunAntwerpen Regular’</a:t>
            </a:r>
            <a:endParaRPr lang="en-US"/>
          </a:p>
        </p:txBody>
      </p:sp>
      <p:sp>
        <p:nvSpPr>
          <p:cNvPr id="10" name="Tijdelijke aanduiding voor dianummer 1">
            <a:extLst>
              <a:ext uri="{FF2B5EF4-FFF2-40B4-BE49-F238E27FC236}">
                <a16:creationId xmlns:a16="http://schemas.microsoft.com/office/drawing/2014/main" id="{4C4FB248-CFD1-DE49-87E6-16905CAA16AC}"/>
              </a:ext>
            </a:extLst>
          </p:cNvPr>
          <p:cNvSpPr>
            <a:spLocks noGrp="1"/>
          </p:cNvSpPr>
          <p:nvPr>
            <p:ph type="sldNum" sz="quarter" idx="4"/>
          </p:nvPr>
        </p:nvSpPr>
        <p:spPr>
          <a:xfrm>
            <a:off x="11666762" y="6572741"/>
            <a:ext cx="521276" cy="285263"/>
          </a:xfrm>
          <a:prstGeom prst="rect">
            <a:avLst/>
          </a:prstGeom>
        </p:spPr>
        <p:txBody>
          <a:bodyPr vert="horz" lIns="91440" tIns="45720" rIns="91440" bIns="45720" rtlCol="0" anchor="ctr"/>
          <a:lstStyle>
            <a:lvl1pPr algn="ctr">
              <a:defRPr sz="1200">
                <a:solidFill>
                  <a:schemeClr val="bg1"/>
                </a:solidFill>
                <a:latin typeface="SunAntwerpen" charset="0"/>
                <a:ea typeface="SunAntwerpen" charset="0"/>
                <a:cs typeface="SunAntwerpen" charset="0"/>
              </a:defRPr>
            </a:lvl1pPr>
          </a:lstStyle>
          <a:p>
            <a:fld id="{C3FF23FD-B955-9544-8D41-915BB42D747C}" type="slidenum">
              <a:rPr lang="nl-NL" smtClean="0"/>
              <a:pPr/>
              <a:t>‹nr.›</a:t>
            </a:fld>
            <a:endParaRPr lang="nl-NL"/>
          </a:p>
        </p:txBody>
      </p:sp>
    </p:spTree>
    <p:extLst>
      <p:ext uri="{BB962C8B-B14F-4D97-AF65-F5344CB8AC3E}">
        <p14:creationId xmlns:p14="http://schemas.microsoft.com/office/powerpoint/2010/main" val="3952890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rie items met pictogrammen + beeld">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1F63B953-9C8C-4E1A-1D2B-096B7855DADB}"/>
              </a:ext>
            </a:extLst>
          </p:cNvPr>
          <p:cNvSpPr>
            <a:spLocks noGrp="1"/>
          </p:cNvSpPr>
          <p:nvPr>
            <p:ph type="body" sz="quarter" idx="28"/>
          </p:nvPr>
        </p:nvSpPr>
        <p:spPr>
          <a:xfrm>
            <a:off x="1676400" y="1430494"/>
            <a:ext cx="5524500" cy="5427505"/>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5" name="Tijdelijke aanduiding voor afbeelding 6">
            <a:extLst>
              <a:ext uri="{FF2B5EF4-FFF2-40B4-BE49-F238E27FC236}">
                <a16:creationId xmlns:a16="http://schemas.microsoft.com/office/drawing/2014/main" id="{4869BDB1-6142-DEAE-CA14-5A9DA1586FDB}"/>
              </a:ext>
            </a:extLst>
          </p:cNvPr>
          <p:cNvSpPr>
            <a:spLocks noGrp="1"/>
          </p:cNvSpPr>
          <p:nvPr>
            <p:ph type="pic" sz="quarter" idx="52"/>
          </p:nvPr>
        </p:nvSpPr>
        <p:spPr>
          <a:xfrm>
            <a:off x="7200902" y="571500"/>
            <a:ext cx="4419598" cy="62865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26" name="Tijdelijke aanduiding voor tekst 27">
            <a:extLst>
              <a:ext uri="{FF2B5EF4-FFF2-40B4-BE49-F238E27FC236}">
                <a16:creationId xmlns:a16="http://schemas.microsoft.com/office/drawing/2014/main" id="{E7AA1CBA-59F9-099B-81D2-06328EA85CF5}"/>
              </a:ext>
            </a:extLst>
          </p:cNvPr>
          <p:cNvSpPr>
            <a:spLocks noGrp="1"/>
          </p:cNvSpPr>
          <p:nvPr>
            <p:ph type="body" sz="quarter" idx="26"/>
          </p:nvPr>
        </p:nvSpPr>
        <p:spPr>
          <a:xfrm>
            <a:off x="571500" y="571881"/>
            <a:ext cx="4419600" cy="171722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7" name="Titel 1">
            <a:extLst>
              <a:ext uri="{FF2B5EF4-FFF2-40B4-BE49-F238E27FC236}">
                <a16:creationId xmlns:a16="http://schemas.microsoft.com/office/drawing/2014/main" id="{1A541825-07B9-7E0C-DA03-62BF62E98AF8}"/>
              </a:ext>
            </a:extLst>
          </p:cNvPr>
          <p:cNvSpPr>
            <a:spLocks noGrp="1"/>
          </p:cNvSpPr>
          <p:nvPr>
            <p:ph type="title"/>
          </p:nvPr>
        </p:nvSpPr>
        <p:spPr>
          <a:xfrm>
            <a:off x="821094" y="852197"/>
            <a:ext cx="3920414" cy="1156596"/>
          </a:xfrm>
        </p:spPr>
        <p:txBody>
          <a:bodyPr/>
          <a:lstStyle>
            <a:lvl1pPr>
              <a:defRPr>
                <a:solidFill>
                  <a:schemeClr val="bg1"/>
                </a:solidFill>
              </a:defRPr>
            </a:lvl1pPr>
          </a:lstStyle>
          <a:p>
            <a:r>
              <a:rPr lang="nl-NL"/>
              <a:t>Klik om stijl te bewerken</a:t>
            </a:r>
            <a:endParaRPr lang="nl-BE"/>
          </a:p>
        </p:txBody>
      </p:sp>
      <p:sp>
        <p:nvSpPr>
          <p:cNvPr id="23" name="Tijdelijke aanduiding voor afbeelding 8">
            <a:extLst>
              <a:ext uri="{FF2B5EF4-FFF2-40B4-BE49-F238E27FC236}">
                <a16:creationId xmlns:a16="http://schemas.microsoft.com/office/drawing/2014/main" id="{2E8B3BE0-E1F7-A559-B587-7CE189B4D933}"/>
              </a:ext>
            </a:extLst>
          </p:cNvPr>
          <p:cNvSpPr>
            <a:spLocks noGrp="1"/>
          </p:cNvSpPr>
          <p:nvPr>
            <p:ph type="pic" sz="quarter" idx="15" hasCustomPrompt="1"/>
          </p:nvPr>
        </p:nvSpPr>
        <p:spPr>
          <a:xfrm>
            <a:off x="2386263" y="2894764"/>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4" name="Tijdelijke aanduiding voor afbeelding 9">
            <a:extLst>
              <a:ext uri="{FF2B5EF4-FFF2-40B4-BE49-F238E27FC236}">
                <a16:creationId xmlns:a16="http://schemas.microsoft.com/office/drawing/2014/main" id="{8953763C-47D0-143B-B00B-9DE146CFEA5F}"/>
              </a:ext>
            </a:extLst>
          </p:cNvPr>
          <p:cNvSpPr>
            <a:spLocks noGrp="1"/>
          </p:cNvSpPr>
          <p:nvPr>
            <p:ph type="pic" sz="quarter" idx="16" hasCustomPrompt="1"/>
          </p:nvPr>
        </p:nvSpPr>
        <p:spPr>
          <a:xfrm>
            <a:off x="2386263" y="4183502"/>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8" name="Tijdelijke aanduiding voor afbeelding 10">
            <a:extLst>
              <a:ext uri="{FF2B5EF4-FFF2-40B4-BE49-F238E27FC236}">
                <a16:creationId xmlns:a16="http://schemas.microsoft.com/office/drawing/2014/main" id="{E7AA6AA8-A1EB-DF34-B921-671311D79D4F}"/>
              </a:ext>
            </a:extLst>
          </p:cNvPr>
          <p:cNvSpPr>
            <a:spLocks noGrp="1"/>
          </p:cNvSpPr>
          <p:nvPr>
            <p:ph type="pic" sz="quarter" idx="17" hasCustomPrompt="1"/>
          </p:nvPr>
        </p:nvSpPr>
        <p:spPr>
          <a:xfrm>
            <a:off x="2386263" y="5466027"/>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9" name="Tijdelijke aanduiding voor tekst 6">
            <a:extLst>
              <a:ext uri="{FF2B5EF4-FFF2-40B4-BE49-F238E27FC236}">
                <a16:creationId xmlns:a16="http://schemas.microsoft.com/office/drawing/2014/main" id="{8F6A0CA7-9DEA-4AEE-CD26-BEB52652EF87}"/>
              </a:ext>
            </a:extLst>
          </p:cNvPr>
          <p:cNvSpPr>
            <a:spLocks noGrp="1"/>
          </p:cNvSpPr>
          <p:nvPr>
            <p:ph type="body" sz="quarter" idx="18"/>
          </p:nvPr>
        </p:nvSpPr>
        <p:spPr>
          <a:xfrm>
            <a:off x="3381360" y="2976654"/>
            <a:ext cx="2944680" cy="623815"/>
          </a:xfrm>
        </p:spPr>
        <p:txBody>
          <a:bodyPr anchor="ctr">
            <a:normAutofit/>
          </a:bodyPr>
          <a:lstStyle>
            <a:lvl1pPr marL="0" indent="0">
              <a:buNone/>
              <a:defRPr sz="1600"/>
            </a:lvl1pPr>
          </a:lstStyle>
          <a:p>
            <a:pPr lvl="0"/>
            <a:r>
              <a:rPr lang="nl-NL"/>
              <a:t>Klikken om de tekststijl van het model te bewerken</a:t>
            </a:r>
          </a:p>
        </p:txBody>
      </p:sp>
      <p:sp>
        <p:nvSpPr>
          <p:cNvPr id="30" name="Tijdelijke aanduiding voor tekst 6">
            <a:extLst>
              <a:ext uri="{FF2B5EF4-FFF2-40B4-BE49-F238E27FC236}">
                <a16:creationId xmlns:a16="http://schemas.microsoft.com/office/drawing/2014/main" id="{C2D79104-F89F-F974-71DF-6155ECDD4346}"/>
              </a:ext>
            </a:extLst>
          </p:cNvPr>
          <p:cNvSpPr>
            <a:spLocks noGrp="1"/>
          </p:cNvSpPr>
          <p:nvPr>
            <p:ph type="body" sz="quarter" idx="19"/>
          </p:nvPr>
        </p:nvSpPr>
        <p:spPr>
          <a:xfrm>
            <a:off x="3381360" y="4264143"/>
            <a:ext cx="2944680" cy="623815"/>
          </a:xfrm>
        </p:spPr>
        <p:txBody>
          <a:bodyPr anchor="ctr">
            <a:normAutofit/>
          </a:bodyPr>
          <a:lstStyle>
            <a:lvl1pPr marL="0" indent="0">
              <a:buNone/>
              <a:defRPr sz="1600"/>
            </a:lvl1pPr>
          </a:lstStyle>
          <a:p>
            <a:pPr lvl="0"/>
            <a:r>
              <a:rPr lang="nl-NL"/>
              <a:t>Klikken om de tekststijl van het model te bewerken</a:t>
            </a:r>
          </a:p>
        </p:txBody>
      </p:sp>
      <p:sp>
        <p:nvSpPr>
          <p:cNvPr id="31" name="Tijdelijke aanduiding voor tekst 6">
            <a:extLst>
              <a:ext uri="{FF2B5EF4-FFF2-40B4-BE49-F238E27FC236}">
                <a16:creationId xmlns:a16="http://schemas.microsoft.com/office/drawing/2014/main" id="{6BD4935E-3FD1-5A0F-B956-32B783753C0C}"/>
              </a:ext>
            </a:extLst>
          </p:cNvPr>
          <p:cNvSpPr>
            <a:spLocks noGrp="1"/>
          </p:cNvSpPr>
          <p:nvPr>
            <p:ph type="body" sz="quarter" idx="20"/>
          </p:nvPr>
        </p:nvSpPr>
        <p:spPr>
          <a:xfrm>
            <a:off x="3381360" y="5549155"/>
            <a:ext cx="2944680" cy="623815"/>
          </a:xfrm>
        </p:spPr>
        <p:txBody>
          <a:bodyPr anchor="ctr">
            <a:normAutofit/>
          </a:bodyPr>
          <a:lstStyle>
            <a:lvl1pPr marL="0" indent="0">
              <a:buNone/>
              <a:defRPr sz="1600"/>
            </a:lvl1pPr>
          </a:lstStyle>
          <a:p>
            <a:pPr lvl="0"/>
            <a:r>
              <a:rPr lang="nl-NL"/>
              <a:t>Klikken om de tekststijl van het model te bewerken</a:t>
            </a:r>
          </a:p>
        </p:txBody>
      </p:sp>
      <p:sp>
        <p:nvSpPr>
          <p:cNvPr id="2" name="Tijdelijke aanduiding voor voettekst 1">
            <a:extLst>
              <a:ext uri="{FF2B5EF4-FFF2-40B4-BE49-F238E27FC236}">
                <a16:creationId xmlns:a16="http://schemas.microsoft.com/office/drawing/2014/main" id="{FA19BDFB-41B9-A173-0133-4A86DB775F56}"/>
              </a:ext>
            </a:extLst>
          </p:cNvPr>
          <p:cNvSpPr>
            <a:spLocks noGrp="1"/>
          </p:cNvSpPr>
          <p:nvPr>
            <p:ph type="ftr" sz="quarter" idx="53"/>
          </p:nvPr>
        </p:nvSpPr>
        <p:spPr/>
        <p:txBody>
          <a:bodyPr/>
          <a:lstStyle/>
          <a:p>
            <a:endParaRPr lang="nl-BE" dirty="0"/>
          </a:p>
        </p:txBody>
      </p:sp>
      <p:sp>
        <p:nvSpPr>
          <p:cNvPr id="3" name="Tijdelijke aanduiding voor dianummer 2">
            <a:extLst>
              <a:ext uri="{FF2B5EF4-FFF2-40B4-BE49-F238E27FC236}">
                <a16:creationId xmlns:a16="http://schemas.microsoft.com/office/drawing/2014/main" id="{49F75ACE-001B-DB3C-541D-DE5D047F576D}"/>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4" name="Tijdelijke aanduiding voor tekst 2">
            <a:extLst>
              <a:ext uri="{FF2B5EF4-FFF2-40B4-BE49-F238E27FC236}">
                <a16:creationId xmlns:a16="http://schemas.microsoft.com/office/drawing/2014/main" id="{7A3B940A-A04D-26F5-5AA7-9393943EC114}"/>
              </a:ext>
            </a:extLst>
          </p:cNvPr>
          <p:cNvSpPr>
            <a:spLocks noGrp="1"/>
          </p:cNvSpPr>
          <p:nvPr>
            <p:ph type="body" sz="quarter" idx="32" hasCustomPrompt="1"/>
          </p:nvPr>
        </p:nvSpPr>
        <p:spPr>
          <a:xfrm>
            <a:off x="7200900" y="391995"/>
            <a:ext cx="4419600" cy="180000"/>
          </a:xfrm>
        </p:spPr>
        <p:txBody>
          <a:bodyPr lIns="0" rIns="0" anchor="b"/>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070737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par>
                                <p:cTn id="27" presetID="2" presetClass="entr" presetSubtype="2" decel="100000" fill="hold" grpId="0" nodeType="withEffect">
                                  <p:stCondLst>
                                    <p:cond delay="20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1+#ppt_w/2"/>
                                          </p:val>
                                        </p:tav>
                                        <p:tav tm="100000">
                                          <p:val>
                                            <p:strVal val="#ppt_x"/>
                                          </p:val>
                                        </p:tav>
                                      </p:tavLst>
                                    </p:anim>
                                    <p:anim calcmode="lin" valueType="num">
                                      <p:cBhvr additive="base">
                                        <p:cTn id="3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2" presetClass="entr" presetSubtype="2" decel="100000" fill="hold" grpId="0" nodeType="withEffect">
                                  <p:stCondLst>
                                    <p:cond delay="70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1+#ppt_w/2"/>
                                          </p:val>
                                        </p:tav>
                                        <p:tav tm="100000">
                                          <p:val>
                                            <p:strVal val="#ppt_x"/>
                                          </p:val>
                                        </p:tav>
                                      </p:tavLst>
                                    </p:anim>
                                    <p:anim calcmode="lin" valueType="num">
                                      <p:cBhvr additive="base">
                                        <p:cTn id="41"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2" presetClass="entr" presetSubtype="2" decel="100000" fill="hold" grpId="0" nodeType="withEffect">
                                  <p:stCondLst>
                                    <p:cond delay="120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1+#ppt_w/2"/>
                                          </p:val>
                                        </p:tav>
                                        <p:tav tm="100000">
                                          <p:val>
                                            <p:strVal val="#ppt_x"/>
                                          </p:val>
                                        </p:tav>
                                      </p:tavLst>
                                    </p:anim>
                                    <p:anim calcmode="lin" valueType="num">
                                      <p:cBhvr additive="base">
                                        <p:cTn id="5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5" grpId="0" animBg="1"/>
      <p:bldP spid="26" grpId="0" animBg="1">
        <p:tmplLst>
          <p:tmpl>
            <p:tnLst>
              <p:par>
                <p:cTn presetID="2" presetClass="entr" presetSubtype="8"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p:bldP spid="23" grpId="0"/>
      <p:bldP spid="24" grpId="0"/>
      <p:bldP spid="28" grpId="0"/>
      <p:bldP spid="29" grpId="0">
        <p:tmplLst>
          <p:tmpl>
            <p:tnLst>
              <p:par>
                <p:cTn presetID="2" presetClass="entr" presetSubtype="2" decel="10000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p:tmplLst>
          <p:tmpl>
            <p:tnLst>
              <p:par>
                <p:cTn presetID="2" presetClass="entr" presetSubtype="2" decel="100000" fill="hold" nodeType="withEffect">
                  <p:stCondLst>
                    <p:cond delay="7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p:tmplLst>
          <p:tmpl>
            <p:tnLst>
              <p:par>
                <p:cTn presetID="2" presetClass="entr" presetSubtype="2" decel="100000" fill="hold" nodeType="withEffect">
                  <p:stCondLst>
                    <p:cond delay="12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ussentitel - variant zonder beeld - Grijs">
    <p:spTree>
      <p:nvGrpSpPr>
        <p:cNvPr id="1" name=""/>
        <p:cNvGrpSpPr/>
        <p:nvPr/>
      </p:nvGrpSpPr>
      <p:grpSpPr>
        <a:xfrm>
          <a:off x="0" y="0"/>
          <a:ext cx="0" cy="0"/>
          <a:chOff x="0" y="0"/>
          <a:chExt cx="0" cy="0"/>
        </a:xfrm>
      </p:grpSpPr>
      <p:sp>
        <p:nvSpPr>
          <p:cNvPr id="3" name="Rechthoek 2"/>
          <p:cNvSpPr/>
          <p:nvPr userDrawn="1"/>
        </p:nvSpPr>
        <p:spPr>
          <a:xfrm>
            <a:off x="0" y="0"/>
            <a:ext cx="12192000" cy="6858000"/>
          </a:xfrm>
          <a:prstGeom prst="rect">
            <a:avLst/>
          </a:prstGeom>
          <a:solidFill>
            <a:srgbClr val="5B7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4" name="Rechthoek 3"/>
          <p:cNvSpPr/>
          <p:nvPr userDrawn="1"/>
        </p:nvSpPr>
        <p:spPr>
          <a:xfrm>
            <a:off x="6099583" y="2286001"/>
            <a:ext cx="6088455" cy="3425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6" name="Subtitle 2"/>
          <p:cNvSpPr>
            <a:spLocks noGrp="1"/>
          </p:cNvSpPr>
          <p:nvPr>
            <p:ph type="subTitle" idx="1" hasCustomPrompt="1"/>
          </p:nvPr>
        </p:nvSpPr>
        <p:spPr>
          <a:xfrm>
            <a:off x="6580343" y="4520737"/>
            <a:ext cx="5085567" cy="1191131"/>
          </a:xfrm>
          <a:prstGeom prst="rect">
            <a:avLst/>
          </a:prstGeom>
        </p:spPr>
        <p:txBody>
          <a:bodyPr lIns="0" tIns="0" rIns="0" bIns="0"/>
          <a:lstStyle>
            <a:lvl1pPr marL="0" indent="0" algn="l">
              <a:buNone/>
              <a:defRPr sz="2667" baseline="0">
                <a:solidFill>
                  <a:schemeClr val="tx1"/>
                </a:solidFill>
                <a:latin typeface="SunAntwerpen" charset="0"/>
                <a:ea typeface="SunAntwerpen" charset="0"/>
                <a:cs typeface="SunAntwerpen"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nl-BE"/>
              <a:t>Secundaire tekst bij de hoofdtitel in ‘SunAntwerpen Regular’</a:t>
            </a:r>
            <a:endParaRPr lang="en-US"/>
          </a:p>
        </p:txBody>
      </p:sp>
      <p:sp>
        <p:nvSpPr>
          <p:cNvPr id="7" name="Title 1"/>
          <p:cNvSpPr>
            <a:spLocks noGrp="1"/>
          </p:cNvSpPr>
          <p:nvPr>
            <p:ph type="ctrTitle" hasCustomPrompt="1"/>
          </p:nvPr>
        </p:nvSpPr>
        <p:spPr>
          <a:xfrm>
            <a:off x="6580343" y="2668952"/>
            <a:ext cx="5085565" cy="1616915"/>
          </a:xfrm>
          <a:prstGeom prst="rect">
            <a:avLst/>
          </a:prstGeom>
        </p:spPr>
        <p:txBody>
          <a:bodyPr lIns="0" tIns="0" rIns="0" bIns="0" anchor="b"/>
          <a:lstStyle>
            <a:lvl1pPr algn="l">
              <a:lnSpc>
                <a:spcPts val="6000"/>
              </a:lnSpc>
              <a:defRPr sz="4533" baseline="0">
                <a:solidFill>
                  <a:schemeClr val="tx1"/>
                </a:solidFill>
                <a:latin typeface="Antwerpen" charset="0"/>
                <a:ea typeface="Antwerpen" charset="0"/>
                <a:cs typeface="Antwerpen" charset="0"/>
              </a:defRPr>
            </a:lvl1pPr>
          </a:lstStyle>
          <a:p>
            <a:r>
              <a:rPr lang="nl-BE"/>
              <a:t>Tussentitel in ‘Antwerpen Regular’</a:t>
            </a:r>
            <a:endParaRPr lang="en-US"/>
          </a:p>
        </p:txBody>
      </p:sp>
      <p:sp>
        <p:nvSpPr>
          <p:cNvPr id="9" name="Tijdelijke aanduiding voor dianummer 1">
            <a:extLst>
              <a:ext uri="{FF2B5EF4-FFF2-40B4-BE49-F238E27FC236}">
                <a16:creationId xmlns:a16="http://schemas.microsoft.com/office/drawing/2014/main" id="{B128BC69-43A8-1645-B6F5-967F6DAFA487}"/>
              </a:ext>
            </a:extLst>
          </p:cNvPr>
          <p:cNvSpPr>
            <a:spLocks noGrp="1"/>
          </p:cNvSpPr>
          <p:nvPr>
            <p:ph type="sldNum" sz="quarter" idx="4"/>
          </p:nvPr>
        </p:nvSpPr>
        <p:spPr>
          <a:xfrm>
            <a:off x="11666762" y="6572741"/>
            <a:ext cx="521276" cy="285263"/>
          </a:xfrm>
          <a:prstGeom prst="rect">
            <a:avLst/>
          </a:prstGeom>
        </p:spPr>
        <p:txBody>
          <a:bodyPr vert="horz" lIns="91440" tIns="45720" rIns="91440" bIns="45720" rtlCol="0" anchor="ctr"/>
          <a:lstStyle>
            <a:lvl1pPr algn="ctr">
              <a:defRPr sz="1200">
                <a:solidFill>
                  <a:schemeClr val="bg1"/>
                </a:solidFill>
                <a:latin typeface="SunAntwerpen" charset="0"/>
                <a:ea typeface="SunAntwerpen" charset="0"/>
                <a:cs typeface="SunAntwerpen" charset="0"/>
              </a:defRPr>
            </a:lvl1pPr>
          </a:lstStyle>
          <a:p>
            <a:fld id="{C3FF23FD-B955-9544-8D41-915BB42D747C}" type="slidenum">
              <a:rPr lang="nl-NL" smtClean="0"/>
              <a:pPr/>
              <a:t>‹nr.›</a:t>
            </a:fld>
            <a:endParaRPr lang="nl-NL"/>
          </a:p>
        </p:txBody>
      </p:sp>
    </p:spTree>
    <p:extLst>
      <p:ext uri="{BB962C8B-B14F-4D97-AF65-F5344CB8AC3E}">
        <p14:creationId xmlns:p14="http://schemas.microsoft.com/office/powerpoint/2010/main" val="258718428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Tekst - Groende titelbalk">
    <p:spTree>
      <p:nvGrpSpPr>
        <p:cNvPr id="1" name=""/>
        <p:cNvGrpSpPr/>
        <p:nvPr/>
      </p:nvGrpSpPr>
      <p:grpSpPr>
        <a:xfrm>
          <a:off x="0" y="0"/>
          <a:ext cx="0" cy="0"/>
          <a:chOff x="0" y="0"/>
          <a:chExt cx="0" cy="0"/>
        </a:xfrm>
      </p:grpSpPr>
      <p:sp>
        <p:nvSpPr>
          <p:cNvPr id="9" name="Rechthoek 8"/>
          <p:cNvSpPr/>
          <p:nvPr userDrawn="1"/>
        </p:nvSpPr>
        <p:spPr>
          <a:xfrm>
            <a:off x="1" y="4"/>
            <a:ext cx="12192000" cy="1143001"/>
          </a:xfrm>
          <a:prstGeom prst="rect">
            <a:avLst/>
          </a:prstGeom>
          <a:solidFill>
            <a:srgbClr val="007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0" name="Title 1"/>
          <p:cNvSpPr>
            <a:spLocks noGrp="1"/>
          </p:cNvSpPr>
          <p:nvPr>
            <p:ph type="ctrTitle" hasCustomPrompt="1"/>
          </p:nvPr>
        </p:nvSpPr>
        <p:spPr>
          <a:xfrm>
            <a:off x="1511478" y="79026"/>
            <a:ext cx="9160701" cy="1063980"/>
          </a:xfrm>
          <a:prstGeom prst="rect">
            <a:avLst/>
          </a:prstGeom>
        </p:spPr>
        <p:txBody>
          <a:bodyPr lIns="0" tIns="0" rIns="0" bIns="0" anchor="ctr"/>
          <a:lstStyle>
            <a:lvl1pPr algn="l">
              <a:lnSpc>
                <a:spcPts val="3667"/>
              </a:lnSpc>
              <a:defRPr sz="3667" baseline="0">
                <a:solidFill>
                  <a:schemeClr val="bg1"/>
                </a:solidFill>
                <a:latin typeface="Antwerpen" charset="0"/>
                <a:ea typeface="Antwerpen" charset="0"/>
                <a:cs typeface="Antwerpen" charset="0"/>
              </a:defRPr>
            </a:lvl1pPr>
          </a:lstStyle>
          <a:p>
            <a:r>
              <a:rPr lang="nl-BE"/>
              <a:t>Titel in ‘Antwerpen Regular’</a:t>
            </a:r>
            <a:endParaRPr lang="en-US"/>
          </a:p>
        </p:txBody>
      </p:sp>
      <p:sp>
        <p:nvSpPr>
          <p:cNvPr id="13" name="Tijdelijke aanduiding voor tekst 2">
            <a:extLst>
              <a:ext uri="{FF2B5EF4-FFF2-40B4-BE49-F238E27FC236}">
                <a16:creationId xmlns:a16="http://schemas.microsoft.com/office/drawing/2014/main" id="{6AC05D50-1DE1-2640-8988-8424C6A9EAEB}"/>
              </a:ext>
            </a:extLst>
          </p:cNvPr>
          <p:cNvSpPr>
            <a:spLocks noGrp="1"/>
          </p:cNvSpPr>
          <p:nvPr>
            <p:ph type="body" sz="quarter" idx="11" hasCustomPrompt="1"/>
          </p:nvPr>
        </p:nvSpPr>
        <p:spPr>
          <a:xfrm>
            <a:off x="1519827" y="1486624"/>
            <a:ext cx="9149779" cy="5086115"/>
          </a:xfrm>
          <a:prstGeom prst="rect">
            <a:avLst/>
          </a:prstGeom>
        </p:spPr>
        <p:txBody>
          <a:bodyPr lIns="0" tIns="0" rIns="0" bIns="0"/>
          <a:lstStyle>
            <a:lvl1pPr marL="0" indent="0">
              <a:buNone/>
              <a:defRPr sz="2667" baseline="0">
                <a:latin typeface="SunAntwerpen" charset="0"/>
                <a:ea typeface="SunAntwerpen" charset="0"/>
                <a:cs typeface="SunAntwerpen" charset="0"/>
              </a:defRPr>
            </a:lvl1pPr>
          </a:lstStyle>
          <a:p>
            <a:pPr lvl="0"/>
            <a:r>
              <a:rPr lang="nl-BE"/>
              <a:t>Doorlopende tekst in ‘Sun Antwerpen Regular’</a:t>
            </a:r>
          </a:p>
        </p:txBody>
      </p:sp>
      <p:sp>
        <p:nvSpPr>
          <p:cNvPr id="14" name="Tijdelijke aanduiding voor dianummer 1">
            <a:extLst>
              <a:ext uri="{FF2B5EF4-FFF2-40B4-BE49-F238E27FC236}">
                <a16:creationId xmlns:a16="http://schemas.microsoft.com/office/drawing/2014/main" id="{FAFA0F61-C532-084B-B0E3-0DAED1CED582}"/>
              </a:ext>
            </a:extLst>
          </p:cNvPr>
          <p:cNvSpPr>
            <a:spLocks noGrp="1"/>
          </p:cNvSpPr>
          <p:nvPr>
            <p:ph type="sldNum" sz="quarter" idx="4"/>
          </p:nvPr>
        </p:nvSpPr>
        <p:spPr>
          <a:xfrm>
            <a:off x="11666762" y="6572741"/>
            <a:ext cx="521276" cy="285263"/>
          </a:xfrm>
          <a:prstGeom prst="rect">
            <a:avLst/>
          </a:prstGeom>
        </p:spPr>
        <p:txBody>
          <a:bodyPr vert="horz" lIns="91440" tIns="45720" rIns="91440" bIns="45720" rtlCol="0" anchor="ctr"/>
          <a:lstStyle>
            <a:lvl1pPr algn="ctr">
              <a:defRPr sz="1200">
                <a:solidFill>
                  <a:schemeClr val="tx1"/>
                </a:solidFill>
                <a:latin typeface="SunAntwerpen" charset="0"/>
                <a:ea typeface="SunAntwerpen" charset="0"/>
                <a:cs typeface="SunAntwerpen" charset="0"/>
              </a:defRPr>
            </a:lvl1pPr>
          </a:lstStyle>
          <a:p>
            <a:fld id="{C3FF23FD-B955-9544-8D41-915BB42D747C}" type="slidenum">
              <a:rPr lang="nl-NL" smtClean="0"/>
              <a:pPr/>
              <a:t>‹nr.›</a:t>
            </a:fld>
            <a:endParaRPr lang="nl-NL"/>
          </a:p>
        </p:txBody>
      </p:sp>
    </p:spTree>
    <p:extLst>
      <p:ext uri="{BB962C8B-B14F-4D97-AF65-F5344CB8AC3E}">
        <p14:creationId xmlns:p14="http://schemas.microsoft.com/office/powerpoint/2010/main" val="395384180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5_Tekst - Groene titelbalk">
    <p:spTree>
      <p:nvGrpSpPr>
        <p:cNvPr id="1" name=""/>
        <p:cNvGrpSpPr/>
        <p:nvPr/>
      </p:nvGrpSpPr>
      <p:grpSpPr>
        <a:xfrm>
          <a:off x="0" y="0"/>
          <a:ext cx="0" cy="0"/>
          <a:chOff x="0" y="0"/>
          <a:chExt cx="0" cy="0"/>
        </a:xfrm>
      </p:grpSpPr>
      <p:sp>
        <p:nvSpPr>
          <p:cNvPr id="9" name="Rechthoek 8"/>
          <p:cNvSpPr/>
          <p:nvPr userDrawn="1"/>
        </p:nvSpPr>
        <p:spPr>
          <a:xfrm>
            <a:off x="0" y="2"/>
            <a:ext cx="12192000" cy="1143001"/>
          </a:xfrm>
          <a:prstGeom prst="rect">
            <a:avLst/>
          </a:prstGeom>
          <a:solidFill>
            <a:srgbClr val="007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7" name="Title 1"/>
          <p:cNvSpPr>
            <a:spLocks noGrp="1"/>
          </p:cNvSpPr>
          <p:nvPr>
            <p:ph type="ctrTitle" hasCustomPrompt="1"/>
          </p:nvPr>
        </p:nvSpPr>
        <p:spPr>
          <a:xfrm>
            <a:off x="1511476" y="79023"/>
            <a:ext cx="9160701" cy="1063980"/>
          </a:xfrm>
          <a:prstGeom prst="rect">
            <a:avLst/>
          </a:prstGeom>
        </p:spPr>
        <p:txBody>
          <a:bodyPr lIns="0" tIns="0" rIns="0" bIns="0" anchor="ctr"/>
          <a:lstStyle>
            <a:lvl1pPr algn="l">
              <a:lnSpc>
                <a:spcPts val="3667"/>
              </a:lnSpc>
              <a:defRPr sz="3667" baseline="0">
                <a:solidFill>
                  <a:schemeClr val="bg1"/>
                </a:solidFill>
                <a:latin typeface="Antwerpen" charset="0"/>
                <a:ea typeface="Antwerpen" charset="0"/>
                <a:cs typeface="Antwerpen" charset="0"/>
              </a:defRPr>
            </a:lvl1pPr>
          </a:lstStyle>
          <a:p>
            <a:r>
              <a:rPr lang="nl-BE"/>
              <a:t>Titel in ‘Antwerpen Regular’</a:t>
            </a:r>
            <a:endParaRPr lang="en-US"/>
          </a:p>
        </p:txBody>
      </p:sp>
      <p:sp>
        <p:nvSpPr>
          <p:cNvPr id="11" name="Tijdelijke aanduiding voor tekst 2">
            <a:extLst>
              <a:ext uri="{FF2B5EF4-FFF2-40B4-BE49-F238E27FC236}">
                <a16:creationId xmlns:a16="http://schemas.microsoft.com/office/drawing/2014/main" id="{2C3A0242-5A4B-9D44-B958-AE349B141356}"/>
              </a:ext>
            </a:extLst>
          </p:cNvPr>
          <p:cNvSpPr>
            <a:spLocks noGrp="1"/>
          </p:cNvSpPr>
          <p:nvPr>
            <p:ph type="body" sz="quarter" idx="11" hasCustomPrompt="1"/>
          </p:nvPr>
        </p:nvSpPr>
        <p:spPr>
          <a:xfrm>
            <a:off x="1519827" y="2000739"/>
            <a:ext cx="9149779" cy="4572000"/>
          </a:xfrm>
          <a:prstGeom prst="rect">
            <a:avLst/>
          </a:prstGeom>
        </p:spPr>
        <p:txBody>
          <a:bodyPr lIns="0" tIns="0" rIns="0" bIns="0"/>
          <a:lstStyle>
            <a:lvl1pPr marL="0" indent="0">
              <a:buNone/>
              <a:defRPr sz="2667" baseline="0">
                <a:latin typeface="SunAntwerpen" charset="0"/>
                <a:ea typeface="SunAntwerpen" charset="0"/>
                <a:cs typeface="SunAntwerpen" charset="0"/>
              </a:defRPr>
            </a:lvl1pPr>
          </a:lstStyle>
          <a:p>
            <a:pPr lvl="0"/>
            <a:r>
              <a:rPr lang="nl-BE"/>
              <a:t>Doorlopende tekst in ‘Sun Antwerpen Regular’</a:t>
            </a:r>
          </a:p>
        </p:txBody>
      </p:sp>
      <p:sp>
        <p:nvSpPr>
          <p:cNvPr id="12" name="Tijdelijke aanduiding voor tekst 2">
            <a:extLst>
              <a:ext uri="{FF2B5EF4-FFF2-40B4-BE49-F238E27FC236}">
                <a16:creationId xmlns:a16="http://schemas.microsoft.com/office/drawing/2014/main" id="{5D137397-ED79-8647-9748-F8DCCDE5326A}"/>
              </a:ext>
            </a:extLst>
          </p:cNvPr>
          <p:cNvSpPr>
            <a:spLocks noGrp="1"/>
          </p:cNvSpPr>
          <p:nvPr>
            <p:ph type="body" sz="quarter" idx="10" hasCustomPrompt="1"/>
          </p:nvPr>
        </p:nvSpPr>
        <p:spPr>
          <a:xfrm>
            <a:off x="1508904" y="1486624"/>
            <a:ext cx="9160701" cy="414229"/>
          </a:xfrm>
          <a:prstGeom prst="rect">
            <a:avLst/>
          </a:prstGeom>
        </p:spPr>
        <p:txBody>
          <a:bodyPr lIns="0" tIns="0" rIns="0" bIns="0"/>
          <a:lstStyle>
            <a:lvl1pPr marL="0" indent="0">
              <a:buNone/>
              <a:defRPr sz="2800">
                <a:latin typeface="Antwerpen" charset="0"/>
                <a:ea typeface="Antwerpen" charset="0"/>
                <a:cs typeface="Antwerpen" charset="0"/>
              </a:defRPr>
            </a:lvl1pPr>
          </a:lstStyle>
          <a:p>
            <a:pPr lvl="0"/>
            <a:r>
              <a:rPr lang="nl-BE"/>
              <a:t>Subtitel in ‘Antwerpen Regular’</a:t>
            </a:r>
          </a:p>
        </p:txBody>
      </p:sp>
      <p:sp>
        <p:nvSpPr>
          <p:cNvPr id="14" name="Tijdelijke aanduiding voor dianummer 1">
            <a:extLst>
              <a:ext uri="{FF2B5EF4-FFF2-40B4-BE49-F238E27FC236}">
                <a16:creationId xmlns:a16="http://schemas.microsoft.com/office/drawing/2014/main" id="{68E66904-BC4F-5740-A5FF-12E892982C5F}"/>
              </a:ext>
            </a:extLst>
          </p:cNvPr>
          <p:cNvSpPr>
            <a:spLocks noGrp="1"/>
          </p:cNvSpPr>
          <p:nvPr>
            <p:ph type="sldNum" sz="quarter" idx="4"/>
          </p:nvPr>
        </p:nvSpPr>
        <p:spPr>
          <a:xfrm>
            <a:off x="11666761" y="6572738"/>
            <a:ext cx="521276" cy="285263"/>
          </a:xfrm>
          <a:prstGeom prst="rect">
            <a:avLst/>
          </a:prstGeom>
        </p:spPr>
        <p:txBody>
          <a:bodyPr vert="horz" lIns="91440" tIns="45720" rIns="91440" bIns="45720" rtlCol="0" anchor="ctr"/>
          <a:lstStyle>
            <a:lvl1pPr algn="ctr">
              <a:defRPr sz="1200">
                <a:solidFill>
                  <a:schemeClr val="tx1"/>
                </a:solidFill>
                <a:latin typeface="SunAntwerpen" charset="0"/>
                <a:ea typeface="SunAntwerpen" charset="0"/>
                <a:cs typeface="SunAntwerpen" charset="0"/>
              </a:defRPr>
            </a:lvl1pPr>
          </a:lstStyle>
          <a:p>
            <a:fld id="{C3FF23FD-B955-9544-8D41-915BB42D747C}" type="slidenum">
              <a:rPr lang="nl-NL" smtClean="0"/>
              <a:pPr/>
              <a:t>‹nr.›</a:t>
            </a:fld>
            <a:endParaRPr lang="nl-NL"/>
          </a:p>
        </p:txBody>
      </p:sp>
    </p:spTree>
    <p:extLst>
      <p:ext uri="{BB962C8B-B14F-4D97-AF65-F5344CB8AC3E}">
        <p14:creationId xmlns:p14="http://schemas.microsoft.com/office/powerpoint/2010/main" val="2836183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Vier items met pictogrammen - versie 1">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73D5D8B4-98ED-88FE-9601-03DDED66CBB1}"/>
              </a:ext>
            </a:extLst>
          </p:cNvPr>
          <p:cNvSpPr>
            <a:spLocks noGrp="1"/>
          </p:cNvSpPr>
          <p:nvPr>
            <p:ph type="body" sz="quarter" idx="27"/>
          </p:nvPr>
        </p:nvSpPr>
        <p:spPr>
          <a:xfrm>
            <a:off x="1123950" y="1714499"/>
            <a:ext cx="10496550" cy="457161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6" name="Tijdelijke aanduiding voor tekst 27">
            <a:extLst>
              <a:ext uri="{FF2B5EF4-FFF2-40B4-BE49-F238E27FC236}">
                <a16:creationId xmlns:a16="http://schemas.microsoft.com/office/drawing/2014/main" id="{E7AA1CBA-59F9-099B-81D2-06328EA85CF5}"/>
              </a:ext>
            </a:extLst>
          </p:cNvPr>
          <p:cNvSpPr>
            <a:spLocks noGrp="1"/>
          </p:cNvSpPr>
          <p:nvPr>
            <p:ph type="body" sz="quarter" idx="26"/>
          </p:nvPr>
        </p:nvSpPr>
        <p:spPr>
          <a:xfrm>
            <a:off x="571500" y="571881"/>
            <a:ext cx="4419600" cy="171722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7" name="Titel 1">
            <a:extLst>
              <a:ext uri="{FF2B5EF4-FFF2-40B4-BE49-F238E27FC236}">
                <a16:creationId xmlns:a16="http://schemas.microsoft.com/office/drawing/2014/main" id="{1A541825-07B9-7E0C-DA03-62BF62E98AF8}"/>
              </a:ext>
            </a:extLst>
          </p:cNvPr>
          <p:cNvSpPr>
            <a:spLocks noGrp="1"/>
          </p:cNvSpPr>
          <p:nvPr>
            <p:ph type="title"/>
          </p:nvPr>
        </p:nvSpPr>
        <p:spPr>
          <a:xfrm>
            <a:off x="821094" y="852197"/>
            <a:ext cx="3920414" cy="1156596"/>
          </a:xfrm>
        </p:spPr>
        <p:txBody>
          <a:bodyPr/>
          <a:lstStyle>
            <a:lvl1pPr>
              <a:defRPr>
                <a:solidFill>
                  <a:schemeClr val="bg1"/>
                </a:solidFill>
              </a:defRPr>
            </a:lvl1pPr>
          </a:lstStyle>
          <a:p>
            <a:r>
              <a:rPr lang="nl-NL"/>
              <a:t>Klik om stijl te bewerken</a:t>
            </a:r>
            <a:endParaRPr lang="nl-BE"/>
          </a:p>
        </p:txBody>
      </p:sp>
      <p:sp>
        <p:nvSpPr>
          <p:cNvPr id="23" name="Tijdelijke aanduiding voor afbeelding 8">
            <a:extLst>
              <a:ext uri="{FF2B5EF4-FFF2-40B4-BE49-F238E27FC236}">
                <a16:creationId xmlns:a16="http://schemas.microsoft.com/office/drawing/2014/main" id="{447A8140-C670-4D44-DAEF-D2CC311FA77D}"/>
              </a:ext>
            </a:extLst>
          </p:cNvPr>
          <p:cNvSpPr>
            <a:spLocks noGrp="1"/>
          </p:cNvSpPr>
          <p:nvPr>
            <p:ph type="pic" sz="quarter" idx="15" hasCustomPrompt="1"/>
          </p:nvPr>
        </p:nvSpPr>
        <p:spPr>
          <a:xfrm>
            <a:off x="2270868"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4" name="Tijdelijke aanduiding voor tekst 6">
            <a:extLst>
              <a:ext uri="{FF2B5EF4-FFF2-40B4-BE49-F238E27FC236}">
                <a16:creationId xmlns:a16="http://schemas.microsoft.com/office/drawing/2014/main" id="{63D6309C-6692-29F3-4CA8-28669069C7A0}"/>
              </a:ext>
            </a:extLst>
          </p:cNvPr>
          <p:cNvSpPr>
            <a:spLocks noGrp="1"/>
          </p:cNvSpPr>
          <p:nvPr>
            <p:ph type="body" sz="quarter" idx="18"/>
          </p:nvPr>
        </p:nvSpPr>
        <p:spPr>
          <a:xfrm>
            <a:off x="1681094" y="4222759"/>
            <a:ext cx="2032800" cy="1383957"/>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28" name="Tijdelijke aanduiding voor afbeelding 8">
            <a:extLst>
              <a:ext uri="{FF2B5EF4-FFF2-40B4-BE49-F238E27FC236}">
                <a16:creationId xmlns:a16="http://schemas.microsoft.com/office/drawing/2014/main" id="{CB7B50CB-2F06-1754-57F3-FB199D47DEB3}"/>
              </a:ext>
            </a:extLst>
          </p:cNvPr>
          <p:cNvSpPr>
            <a:spLocks noGrp="1"/>
          </p:cNvSpPr>
          <p:nvPr>
            <p:ph type="pic" sz="quarter" idx="19" hasCustomPrompt="1"/>
          </p:nvPr>
        </p:nvSpPr>
        <p:spPr>
          <a:xfrm>
            <a:off x="4718977"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9" name="Tijdelijke aanduiding voor tekst 6">
            <a:extLst>
              <a:ext uri="{FF2B5EF4-FFF2-40B4-BE49-F238E27FC236}">
                <a16:creationId xmlns:a16="http://schemas.microsoft.com/office/drawing/2014/main" id="{9C94AEF7-B678-DEB5-C218-694261766616}"/>
              </a:ext>
            </a:extLst>
          </p:cNvPr>
          <p:cNvSpPr>
            <a:spLocks noGrp="1"/>
          </p:cNvSpPr>
          <p:nvPr>
            <p:ph type="body" sz="quarter" idx="20"/>
          </p:nvPr>
        </p:nvSpPr>
        <p:spPr>
          <a:xfrm>
            <a:off x="4129203" y="4222759"/>
            <a:ext cx="2032800" cy="1383957"/>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0" name="Tijdelijke aanduiding voor afbeelding 8">
            <a:extLst>
              <a:ext uri="{FF2B5EF4-FFF2-40B4-BE49-F238E27FC236}">
                <a16:creationId xmlns:a16="http://schemas.microsoft.com/office/drawing/2014/main" id="{106209EE-E068-5AA9-0770-ED7D5CFF394D}"/>
              </a:ext>
            </a:extLst>
          </p:cNvPr>
          <p:cNvSpPr>
            <a:spLocks noGrp="1"/>
          </p:cNvSpPr>
          <p:nvPr>
            <p:ph type="pic" sz="quarter" idx="21" hasCustomPrompt="1"/>
          </p:nvPr>
        </p:nvSpPr>
        <p:spPr>
          <a:xfrm>
            <a:off x="7167086"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1" name="Tijdelijke aanduiding voor tekst 6">
            <a:extLst>
              <a:ext uri="{FF2B5EF4-FFF2-40B4-BE49-F238E27FC236}">
                <a16:creationId xmlns:a16="http://schemas.microsoft.com/office/drawing/2014/main" id="{FC705194-5B45-923F-41CA-51A61CD251E7}"/>
              </a:ext>
            </a:extLst>
          </p:cNvPr>
          <p:cNvSpPr>
            <a:spLocks noGrp="1"/>
          </p:cNvSpPr>
          <p:nvPr>
            <p:ph type="body" sz="quarter" idx="22"/>
          </p:nvPr>
        </p:nvSpPr>
        <p:spPr>
          <a:xfrm>
            <a:off x="6577312" y="4222759"/>
            <a:ext cx="2032800" cy="1383957"/>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2" name="Tijdelijke aanduiding voor tekst 9">
            <a:extLst>
              <a:ext uri="{FF2B5EF4-FFF2-40B4-BE49-F238E27FC236}">
                <a16:creationId xmlns:a16="http://schemas.microsoft.com/office/drawing/2014/main" id="{99E584CF-337A-4771-3D34-75C3A520C283}"/>
              </a:ext>
            </a:extLst>
          </p:cNvPr>
          <p:cNvSpPr>
            <a:spLocks noGrp="1"/>
          </p:cNvSpPr>
          <p:nvPr>
            <p:ph type="body" sz="quarter" idx="23"/>
          </p:nvPr>
        </p:nvSpPr>
        <p:spPr>
          <a:xfrm rot="5400000">
            <a:off x="2679494"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3" name="Tijdelijke aanduiding voor tekst 9">
            <a:extLst>
              <a:ext uri="{FF2B5EF4-FFF2-40B4-BE49-F238E27FC236}">
                <a16:creationId xmlns:a16="http://schemas.microsoft.com/office/drawing/2014/main" id="{3193611D-0501-E8AF-EA58-16B656B6EE23}"/>
              </a:ext>
            </a:extLst>
          </p:cNvPr>
          <p:cNvSpPr>
            <a:spLocks noGrp="1"/>
          </p:cNvSpPr>
          <p:nvPr>
            <p:ph type="body" sz="quarter" idx="25"/>
          </p:nvPr>
        </p:nvSpPr>
        <p:spPr>
          <a:xfrm rot="5400000">
            <a:off x="5120058"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4" name="Tijdelijke aanduiding voor tekst 9">
            <a:extLst>
              <a:ext uri="{FF2B5EF4-FFF2-40B4-BE49-F238E27FC236}">
                <a16:creationId xmlns:a16="http://schemas.microsoft.com/office/drawing/2014/main" id="{BBD50B1B-DB7B-CA70-9ABC-57C31F82AC39}"/>
              </a:ext>
            </a:extLst>
          </p:cNvPr>
          <p:cNvSpPr>
            <a:spLocks noGrp="1"/>
          </p:cNvSpPr>
          <p:nvPr>
            <p:ph type="body" sz="quarter" idx="53"/>
          </p:nvPr>
        </p:nvSpPr>
        <p:spPr>
          <a:xfrm rot="5400000">
            <a:off x="7575712"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5" name="Tijdelijke aanduiding voor afbeelding 8">
            <a:extLst>
              <a:ext uri="{FF2B5EF4-FFF2-40B4-BE49-F238E27FC236}">
                <a16:creationId xmlns:a16="http://schemas.microsoft.com/office/drawing/2014/main" id="{40D3F499-DBB6-51E2-AD05-AFB3235D376E}"/>
              </a:ext>
            </a:extLst>
          </p:cNvPr>
          <p:cNvSpPr>
            <a:spLocks noGrp="1"/>
          </p:cNvSpPr>
          <p:nvPr>
            <p:ph type="pic" sz="quarter" idx="54" hasCustomPrompt="1"/>
          </p:nvPr>
        </p:nvSpPr>
        <p:spPr>
          <a:xfrm>
            <a:off x="9621314"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6" name="Tijdelijke aanduiding voor tekst 6">
            <a:extLst>
              <a:ext uri="{FF2B5EF4-FFF2-40B4-BE49-F238E27FC236}">
                <a16:creationId xmlns:a16="http://schemas.microsoft.com/office/drawing/2014/main" id="{BE9388A4-830C-7378-E7B2-926DDDF1E87A}"/>
              </a:ext>
            </a:extLst>
          </p:cNvPr>
          <p:cNvSpPr>
            <a:spLocks noGrp="1"/>
          </p:cNvSpPr>
          <p:nvPr>
            <p:ph type="body" sz="quarter" idx="55"/>
          </p:nvPr>
        </p:nvSpPr>
        <p:spPr>
          <a:xfrm>
            <a:off x="9031540" y="4222759"/>
            <a:ext cx="2032800" cy="1383957"/>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7" name="Tijdelijke aanduiding voor tekst 9">
            <a:extLst>
              <a:ext uri="{FF2B5EF4-FFF2-40B4-BE49-F238E27FC236}">
                <a16:creationId xmlns:a16="http://schemas.microsoft.com/office/drawing/2014/main" id="{1B7E9EDC-36C3-E4BC-11DD-C6628B8DBED4}"/>
              </a:ext>
            </a:extLst>
          </p:cNvPr>
          <p:cNvSpPr>
            <a:spLocks noGrp="1"/>
          </p:cNvSpPr>
          <p:nvPr>
            <p:ph type="body" sz="quarter" idx="56"/>
          </p:nvPr>
        </p:nvSpPr>
        <p:spPr>
          <a:xfrm rot="5400000">
            <a:off x="10029940"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voettekst 1">
            <a:extLst>
              <a:ext uri="{FF2B5EF4-FFF2-40B4-BE49-F238E27FC236}">
                <a16:creationId xmlns:a16="http://schemas.microsoft.com/office/drawing/2014/main" id="{B44C97FA-C206-D89B-2167-7AD2C070F541}"/>
              </a:ext>
            </a:extLst>
          </p:cNvPr>
          <p:cNvSpPr>
            <a:spLocks noGrp="1"/>
          </p:cNvSpPr>
          <p:nvPr>
            <p:ph type="ftr" sz="quarter" idx="57"/>
          </p:nvPr>
        </p:nvSpPr>
        <p:spPr/>
        <p:txBody>
          <a:bodyPr/>
          <a:lstStyle/>
          <a:p>
            <a:endParaRPr lang="nl-BE" dirty="0"/>
          </a:p>
        </p:txBody>
      </p:sp>
      <p:sp>
        <p:nvSpPr>
          <p:cNvPr id="3" name="Tijdelijke aanduiding voor dianummer 2">
            <a:extLst>
              <a:ext uri="{FF2B5EF4-FFF2-40B4-BE49-F238E27FC236}">
                <a16:creationId xmlns:a16="http://schemas.microsoft.com/office/drawing/2014/main" id="{E999F545-138A-6B5B-D0C2-76A705255B82}"/>
              </a:ext>
            </a:extLst>
          </p:cNvPr>
          <p:cNvSpPr>
            <a:spLocks noGrp="1"/>
          </p:cNvSpPr>
          <p:nvPr>
            <p:ph type="sldNum" sz="quarter" idx="58"/>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695167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par>
                          <p:cTn id="17" fill="hold">
                            <p:stCondLst>
                              <p:cond delay="700"/>
                            </p:stCondLst>
                            <p:childTnLst>
                              <p:par>
                                <p:cTn id="18" presetID="53" presetClass="entr" presetSubtype="16"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32"/>
                                        </p:tgtEl>
                                        <p:attrNameLst>
                                          <p:attrName>style.visibility</p:attrName>
                                        </p:attrNameLst>
                                      </p:cBhvr>
                                      <p:to>
                                        <p:strVal val="visible"/>
                                      </p:to>
                                    </p:set>
                                    <p:animEffect transition="in" filter="barn(outVertical)">
                                      <p:cBhvr>
                                        <p:cTn id="25" dur="500"/>
                                        <p:tgtEl>
                                          <p:spTgt spid="32"/>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fade">
                                      <p:cBhvr>
                                        <p:cTn id="28" dur="500"/>
                                        <p:tgtEl>
                                          <p:spTgt spid="24">
                                            <p:txEl>
                                              <p:pRg st="0" end="0"/>
                                            </p:txEl>
                                          </p:spTgt>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16" presetClass="entr" presetSubtype="37" fill="hold" grpId="0" nodeType="withEffect">
                                  <p:stCondLst>
                                    <p:cond delay="150"/>
                                  </p:stCondLst>
                                  <p:childTnLst>
                                    <p:set>
                                      <p:cBhvr>
                                        <p:cTn id="36" dur="1" fill="hold">
                                          <p:stCondLst>
                                            <p:cond delay="0"/>
                                          </p:stCondLst>
                                        </p:cTn>
                                        <p:tgtEl>
                                          <p:spTgt spid="33"/>
                                        </p:tgtEl>
                                        <p:attrNameLst>
                                          <p:attrName>style.visibility</p:attrName>
                                        </p:attrNameLst>
                                      </p:cBhvr>
                                      <p:to>
                                        <p:strVal val="visible"/>
                                      </p:to>
                                    </p:set>
                                    <p:animEffect transition="in" filter="barn(outVertical)">
                                      <p:cBhvr>
                                        <p:cTn id="37" dur="500"/>
                                        <p:tgtEl>
                                          <p:spTgt spid="33"/>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29">
                                            <p:txEl>
                                              <p:pRg st="0" end="0"/>
                                            </p:txEl>
                                          </p:spTgt>
                                        </p:tgtEl>
                                        <p:attrNameLst>
                                          <p:attrName>style.visibility</p:attrName>
                                        </p:attrNameLst>
                                      </p:cBhvr>
                                      <p:to>
                                        <p:strVal val="visible"/>
                                      </p:to>
                                    </p:set>
                                    <p:animEffect transition="in" filter="fade">
                                      <p:cBhvr>
                                        <p:cTn id="40" dur="500"/>
                                        <p:tgtEl>
                                          <p:spTgt spid="29">
                                            <p:txEl>
                                              <p:pRg st="0" end="0"/>
                                            </p:txEl>
                                          </p:spTgt>
                                        </p:tgtEl>
                                      </p:cBhvr>
                                    </p:animEffect>
                                  </p:childTnLst>
                                </p:cTn>
                              </p:par>
                            </p:childTnLst>
                          </p:cTn>
                        </p:par>
                        <p:par>
                          <p:cTn id="41" fill="hold">
                            <p:stCondLst>
                              <p:cond delay="2300"/>
                            </p:stCondLst>
                            <p:childTnLst>
                              <p:par>
                                <p:cTn id="42" presetID="53" presetClass="entr" presetSubtype="16"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Effect transition="in" filter="fade">
                                      <p:cBhvr>
                                        <p:cTn id="46" dur="500"/>
                                        <p:tgtEl>
                                          <p:spTgt spid="30"/>
                                        </p:tgtEl>
                                      </p:cBhvr>
                                    </p:animEffect>
                                  </p:childTnLst>
                                </p:cTn>
                              </p:par>
                              <p:par>
                                <p:cTn id="47" presetID="16" presetClass="entr" presetSubtype="37" fill="hold" grpId="0" nodeType="withEffect">
                                  <p:stCondLst>
                                    <p:cond delay="150"/>
                                  </p:stCondLst>
                                  <p:childTnLst>
                                    <p:set>
                                      <p:cBhvr>
                                        <p:cTn id="48" dur="1" fill="hold">
                                          <p:stCondLst>
                                            <p:cond delay="0"/>
                                          </p:stCondLst>
                                        </p:cTn>
                                        <p:tgtEl>
                                          <p:spTgt spid="34"/>
                                        </p:tgtEl>
                                        <p:attrNameLst>
                                          <p:attrName>style.visibility</p:attrName>
                                        </p:attrNameLst>
                                      </p:cBhvr>
                                      <p:to>
                                        <p:strVal val="visible"/>
                                      </p:to>
                                    </p:set>
                                    <p:animEffect transition="in" filter="barn(outVertical)">
                                      <p:cBhvr>
                                        <p:cTn id="49" dur="500"/>
                                        <p:tgtEl>
                                          <p:spTgt spid="34"/>
                                        </p:tgtEl>
                                      </p:cBhvr>
                                    </p:animEffect>
                                  </p:childTnLst>
                                </p:cTn>
                              </p:par>
                              <p:par>
                                <p:cTn id="50" presetID="10" presetClass="entr" presetSubtype="0" fill="hold" grpId="0" nodeType="withEffect">
                                  <p:stCondLst>
                                    <p:cond delay="3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fade">
                                      <p:cBhvr>
                                        <p:cTn id="52" dur="500"/>
                                        <p:tgtEl>
                                          <p:spTgt spid="31">
                                            <p:txEl>
                                              <p:pRg st="0" end="0"/>
                                            </p:txEl>
                                          </p:spTgt>
                                        </p:tgtEl>
                                      </p:cBhvr>
                                    </p:animEffect>
                                  </p:childTnLst>
                                </p:cTn>
                              </p:par>
                            </p:childTnLst>
                          </p:cTn>
                        </p:par>
                        <p:par>
                          <p:cTn id="53" fill="hold">
                            <p:stCondLst>
                              <p:cond delay="3100"/>
                            </p:stCondLst>
                            <p:childTnLst>
                              <p:par>
                                <p:cTn id="54" presetID="53" presetClass="entr" presetSubtype="16"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p:cTn id="56" dur="500" fill="hold"/>
                                        <p:tgtEl>
                                          <p:spTgt spid="35"/>
                                        </p:tgtEl>
                                        <p:attrNameLst>
                                          <p:attrName>ppt_w</p:attrName>
                                        </p:attrNameLst>
                                      </p:cBhvr>
                                      <p:tavLst>
                                        <p:tav tm="0">
                                          <p:val>
                                            <p:fltVal val="0"/>
                                          </p:val>
                                        </p:tav>
                                        <p:tav tm="100000">
                                          <p:val>
                                            <p:strVal val="#ppt_w"/>
                                          </p:val>
                                        </p:tav>
                                      </p:tavLst>
                                    </p:anim>
                                    <p:anim calcmode="lin" valueType="num">
                                      <p:cBhvr>
                                        <p:cTn id="57" dur="500" fill="hold"/>
                                        <p:tgtEl>
                                          <p:spTgt spid="35"/>
                                        </p:tgtEl>
                                        <p:attrNameLst>
                                          <p:attrName>ppt_h</p:attrName>
                                        </p:attrNameLst>
                                      </p:cBhvr>
                                      <p:tavLst>
                                        <p:tav tm="0">
                                          <p:val>
                                            <p:fltVal val="0"/>
                                          </p:val>
                                        </p:tav>
                                        <p:tav tm="100000">
                                          <p:val>
                                            <p:strVal val="#ppt_h"/>
                                          </p:val>
                                        </p:tav>
                                      </p:tavLst>
                                    </p:anim>
                                    <p:animEffect transition="in" filter="fade">
                                      <p:cBhvr>
                                        <p:cTn id="58" dur="500"/>
                                        <p:tgtEl>
                                          <p:spTgt spid="35"/>
                                        </p:tgtEl>
                                      </p:cBhvr>
                                    </p:animEffect>
                                  </p:childTnLst>
                                </p:cTn>
                              </p:par>
                              <p:par>
                                <p:cTn id="59" presetID="16" presetClass="entr" presetSubtype="37" fill="hold" grpId="0" nodeType="withEffect">
                                  <p:stCondLst>
                                    <p:cond delay="150"/>
                                  </p:stCondLst>
                                  <p:childTnLst>
                                    <p:set>
                                      <p:cBhvr>
                                        <p:cTn id="60" dur="1" fill="hold">
                                          <p:stCondLst>
                                            <p:cond delay="0"/>
                                          </p:stCondLst>
                                        </p:cTn>
                                        <p:tgtEl>
                                          <p:spTgt spid="37"/>
                                        </p:tgtEl>
                                        <p:attrNameLst>
                                          <p:attrName>style.visibility</p:attrName>
                                        </p:attrNameLst>
                                      </p:cBhvr>
                                      <p:to>
                                        <p:strVal val="visible"/>
                                      </p:to>
                                    </p:set>
                                    <p:animEffect transition="in" filter="barn(outVertical)">
                                      <p:cBhvr>
                                        <p:cTn id="61" dur="500"/>
                                        <p:tgtEl>
                                          <p:spTgt spid="37"/>
                                        </p:tgtEl>
                                      </p:cBhvr>
                                    </p:animEffect>
                                  </p:childTnLst>
                                </p:cTn>
                              </p:par>
                              <p:par>
                                <p:cTn id="62" presetID="10" presetClass="entr" presetSubtype="0" fill="hold" grpId="0" nodeType="withEffect">
                                  <p:stCondLst>
                                    <p:cond delay="300"/>
                                  </p:stCondLst>
                                  <p:childTnLst>
                                    <p:set>
                                      <p:cBhvr>
                                        <p:cTn id="63" dur="1" fill="hold">
                                          <p:stCondLst>
                                            <p:cond delay="0"/>
                                          </p:stCondLst>
                                        </p:cTn>
                                        <p:tgtEl>
                                          <p:spTgt spid="36">
                                            <p:txEl>
                                              <p:pRg st="0" end="0"/>
                                            </p:txEl>
                                          </p:spTgt>
                                        </p:tgtEl>
                                        <p:attrNameLst>
                                          <p:attrName>style.visibility</p:attrName>
                                        </p:attrNameLst>
                                      </p:cBhvr>
                                      <p:to>
                                        <p:strVal val="visible"/>
                                      </p:to>
                                    </p:set>
                                    <p:animEffect transition="in" filter="fade">
                                      <p:cBhvr>
                                        <p:cTn id="64"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 presetClass="entr" presetSubtype="2" decel="10000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6" grpId="0" animBg="1">
        <p:tmplLst>
          <p:tmpl>
            <p:tnLst>
              <p:par>
                <p:cTn presetID="2" presetClass="entr" presetSubtype="8"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p:bldP spid="23" grpId="0"/>
      <p:bldP spid="24" grpId="0" build="p">
        <p:tmplLst>
          <p:tmpl lvl="1">
            <p:tnLst>
              <p:par>
                <p:cTn presetID="10" presetClass="entr" presetSubtype="0"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8" grpId="0"/>
      <p:bldP spid="29" grpId="0" build="p">
        <p:tmplLst>
          <p:tmpl lvl="1">
            <p:tnLst>
              <p:par>
                <p:cTn presetID="10" presetClass="entr" presetSubtype="0"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p:bldP spid="31" grpId="0" build="p">
        <p:tmplLst>
          <p:tmpl lvl="1">
            <p:tnLst>
              <p:par>
                <p:cTn presetID="10" presetClass="entr" presetSubtype="0" fill="hold" nodeType="withEffect">
                  <p:stCondLst>
                    <p:cond delay="3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tmplLst>
          <p:tmpl>
            <p:tnLst>
              <p:par>
                <p:cTn presetID="16" presetClass="entr" presetSubtype="37" fill="hold" nodeType="withEffect">
                  <p:stCondLst>
                    <p:cond delay="150"/>
                  </p:stCondLst>
                  <p:childTnLst>
                    <p:set>
                      <p:cBhvr>
                        <p:cTn dur="1" fill="hold">
                          <p:stCondLst>
                            <p:cond delay="0"/>
                          </p:stCondLst>
                        </p:cTn>
                        <p:tgtEl>
                          <p:spTgt spid="32"/>
                        </p:tgtEl>
                        <p:attrNameLst>
                          <p:attrName>style.visibility</p:attrName>
                        </p:attrNameLst>
                      </p:cBhvr>
                      <p:to>
                        <p:strVal val="visible"/>
                      </p:to>
                    </p:set>
                    <p:animEffect transition="in" filter="barn(outVertical)">
                      <p:cBhvr>
                        <p:cTn dur="500"/>
                        <p:tgtEl>
                          <p:spTgt spid="32"/>
                        </p:tgtEl>
                      </p:cBhvr>
                    </p:animEffect>
                  </p:childTnLst>
                </p:cTn>
              </p:par>
            </p:tnLst>
          </p:tmpl>
        </p:tmplLst>
      </p:bldP>
      <p:bldP spid="33" grpId="0" animBg="1">
        <p:tmplLst>
          <p:tmpl>
            <p:tnLst>
              <p:par>
                <p:cTn presetID="16" presetClass="entr" presetSubtype="37" fill="hold" nodeType="withEffect">
                  <p:stCondLst>
                    <p:cond delay="150"/>
                  </p:stCondLst>
                  <p:childTnLst>
                    <p:set>
                      <p:cBhvr>
                        <p:cTn dur="1" fill="hold">
                          <p:stCondLst>
                            <p:cond delay="0"/>
                          </p:stCondLst>
                        </p:cTn>
                        <p:tgtEl>
                          <p:spTgt spid="33"/>
                        </p:tgtEl>
                        <p:attrNameLst>
                          <p:attrName>style.visibility</p:attrName>
                        </p:attrNameLst>
                      </p:cBhvr>
                      <p:to>
                        <p:strVal val="visible"/>
                      </p:to>
                    </p:set>
                    <p:animEffect transition="in" filter="barn(outVertical)">
                      <p:cBhvr>
                        <p:cTn dur="500"/>
                        <p:tgtEl>
                          <p:spTgt spid="33"/>
                        </p:tgtEl>
                      </p:cBhvr>
                    </p:animEffect>
                  </p:childTnLst>
                </p:cTn>
              </p:par>
            </p:tnLst>
          </p:tmpl>
        </p:tmplLst>
      </p:bldP>
      <p:bldP spid="34" grpId="0" animBg="1">
        <p:tmplLst>
          <p:tmpl>
            <p:tnLst>
              <p:par>
                <p:cTn presetID="16" presetClass="entr" presetSubtype="37" fill="hold" nodeType="withEffect">
                  <p:stCondLst>
                    <p:cond delay="150"/>
                  </p:stCondLst>
                  <p:childTnLst>
                    <p:set>
                      <p:cBhvr>
                        <p:cTn dur="1" fill="hold">
                          <p:stCondLst>
                            <p:cond delay="0"/>
                          </p:stCondLst>
                        </p:cTn>
                        <p:tgtEl>
                          <p:spTgt spid="34"/>
                        </p:tgtEl>
                        <p:attrNameLst>
                          <p:attrName>style.visibility</p:attrName>
                        </p:attrNameLst>
                      </p:cBhvr>
                      <p:to>
                        <p:strVal val="visible"/>
                      </p:to>
                    </p:set>
                    <p:animEffect transition="in" filter="barn(outVertical)">
                      <p:cBhvr>
                        <p:cTn dur="500"/>
                        <p:tgtEl>
                          <p:spTgt spid="34"/>
                        </p:tgtEl>
                      </p:cBhvr>
                    </p:animEffect>
                  </p:childTnLst>
                </p:cTn>
              </p:par>
            </p:tnLst>
          </p:tmpl>
        </p:tmplLst>
      </p:bldP>
      <p:bldP spid="35" grpId="0"/>
      <p:bldP spid="36" grpId="0" build="p">
        <p:tmplLst>
          <p:tmpl lvl="1">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animBg="1">
        <p:tmplLst>
          <p:tmpl>
            <p:tnLst>
              <p:par>
                <p:cTn presetID="16" presetClass="entr" presetSubtype="37" fill="hold" nodeType="withEffect">
                  <p:stCondLst>
                    <p:cond delay="150"/>
                  </p:stCondLst>
                  <p:childTnLst>
                    <p:set>
                      <p:cBhvr>
                        <p:cTn dur="1" fill="hold">
                          <p:stCondLst>
                            <p:cond delay="0"/>
                          </p:stCondLst>
                        </p:cTn>
                        <p:tgtEl>
                          <p:spTgt spid="37"/>
                        </p:tgtEl>
                        <p:attrNameLst>
                          <p:attrName>style.visibility</p:attrName>
                        </p:attrNameLst>
                      </p:cBhvr>
                      <p:to>
                        <p:strVal val="visible"/>
                      </p:to>
                    </p:set>
                    <p:animEffect transition="in" filter="barn(outVertical)">
                      <p:cBhvr>
                        <p:cTn dur="500"/>
                        <p:tgtEl>
                          <p:spTgt spid="37"/>
                        </p:tgtEl>
                      </p:cBhvr>
                    </p:animEffect>
                  </p:childTnLst>
                </p:cTn>
              </p:par>
            </p:tnLst>
          </p:tmpl>
        </p:tmplLst>
      </p:bldP>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er items met pictogrammen - versi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dirty="0"/>
          </a:p>
        </p:txBody>
      </p:sp>
      <p:sp>
        <p:nvSpPr>
          <p:cNvPr id="3" name="Tijdelijke aanduiding voor voettekst 2">
            <a:extLst>
              <a:ext uri="{FF2B5EF4-FFF2-40B4-BE49-F238E27FC236}">
                <a16:creationId xmlns:a16="http://schemas.microsoft.com/office/drawing/2014/main" id="{7099A9FF-FAFE-9891-B578-F2F5B8DFACE7}"/>
              </a:ext>
            </a:extLst>
          </p:cNvPr>
          <p:cNvSpPr>
            <a:spLocks noGrp="1"/>
          </p:cNvSpPr>
          <p:nvPr>
            <p:ph type="ftr" sz="quarter" idx="29"/>
          </p:nvPr>
        </p:nvSpPr>
        <p:spPr/>
        <p:txBody>
          <a:bodyPr/>
          <a:lstStyle/>
          <a:p>
            <a:endParaRPr lang="nl-BE" dirty="0"/>
          </a:p>
        </p:txBody>
      </p:sp>
      <p:sp>
        <p:nvSpPr>
          <p:cNvPr id="4" name="Tijdelijke aanduiding voor dianummer 3">
            <a:extLst>
              <a:ext uri="{FF2B5EF4-FFF2-40B4-BE49-F238E27FC236}">
                <a16:creationId xmlns:a16="http://schemas.microsoft.com/office/drawing/2014/main" id="{2FBA0257-8B6D-ECC6-5056-7433133F4F1E}"/>
              </a:ext>
            </a:extLst>
          </p:cNvPr>
          <p:cNvSpPr>
            <a:spLocks noGrp="1"/>
          </p:cNvSpPr>
          <p:nvPr>
            <p:ph type="sldNum" sz="quarter" idx="30"/>
          </p:nvPr>
        </p:nvSpPr>
        <p:spPr/>
        <p:txBody>
          <a:bodyPr/>
          <a:lstStyle/>
          <a:p>
            <a:fld id="{6008D383-A939-4037-8B54-952B3017155F}" type="slidenum">
              <a:rPr lang="nl-BE" smtClean="0"/>
              <a:pPr/>
              <a:t>‹nr.›</a:t>
            </a:fld>
            <a:endParaRPr lang="nl-BE" dirty="0"/>
          </a:p>
        </p:txBody>
      </p:sp>
      <p:sp>
        <p:nvSpPr>
          <p:cNvPr id="27" name="Tijdelijke aanduiding voor afbeelding 8">
            <a:extLst>
              <a:ext uri="{FF2B5EF4-FFF2-40B4-BE49-F238E27FC236}">
                <a16:creationId xmlns:a16="http://schemas.microsoft.com/office/drawing/2014/main" id="{36AA3511-2948-C8C1-4CCC-5205C00C84A4}"/>
              </a:ext>
            </a:extLst>
          </p:cNvPr>
          <p:cNvSpPr>
            <a:spLocks noGrp="1"/>
          </p:cNvSpPr>
          <p:nvPr>
            <p:ph type="pic" sz="quarter" idx="31" hasCustomPrompt="1"/>
          </p:nvPr>
        </p:nvSpPr>
        <p:spPr>
          <a:xfrm>
            <a:off x="1674975"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8" name="Tijdelijke aanduiding voor tekst 6">
            <a:extLst>
              <a:ext uri="{FF2B5EF4-FFF2-40B4-BE49-F238E27FC236}">
                <a16:creationId xmlns:a16="http://schemas.microsoft.com/office/drawing/2014/main" id="{43AFD1DC-5A0C-FA08-7033-9C88172E7371}"/>
              </a:ext>
            </a:extLst>
          </p:cNvPr>
          <p:cNvSpPr>
            <a:spLocks noGrp="1"/>
          </p:cNvSpPr>
          <p:nvPr>
            <p:ph type="body" sz="quarter" idx="32"/>
          </p:nvPr>
        </p:nvSpPr>
        <p:spPr>
          <a:xfrm>
            <a:off x="1085201" y="4222759"/>
            <a:ext cx="2032800" cy="72420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29" name="Tijdelijke aanduiding voor afbeelding 8">
            <a:extLst>
              <a:ext uri="{FF2B5EF4-FFF2-40B4-BE49-F238E27FC236}">
                <a16:creationId xmlns:a16="http://schemas.microsoft.com/office/drawing/2014/main" id="{A9097848-9107-7A20-2F7D-40EC2F966B8E}"/>
              </a:ext>
            </a:extLst>
          </p:cNvPr>
          <p:cNvSpPr>
            <a:spLocks noGrp="1"/>
          </p:cNvSpPr>
          <p:nvPr>
            <p:ph type="pic" sz="quarter" idx="19" hasCustomPrompt="1"/>
          </p:nvPr>
        </p:nvSpPr>
        <p:spPr>
          <a:xfrm>
            <a:off x="4323755"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0" name="Tijdelijke aanduiding voor tekst 6">
            <a:extLst>
              <a:ext uri="{FF2B5EF4-FFF2-40B4-BE49-F238E27FC236}">
                <a16:creationId xmlns:a16="http://schemas.microsoft.com/office/drawing/2014/main" id="{8A4CDF85-0270-1B39-9641-9CDD81608708}"/>
              </a:ext>
            </a:extLst>
          </p:cNvPr>
          <p:cNvSpPr>
            <a:spLocks noGrp="1"/>
          </p:cNvSpPr>
          <p:nvPr>
            <p:ph type="body" sz="quarter" idx="20"/>
          </p:nvPr>
        </p:nvSpPr>
        <p:spPr>
          <a:xfrm>
            <a:off x="3733981" y="4222759"/>
            <a:ext cx="2032800" cy="72420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1" name="Tijdelijke aanduiding voor afbeelding 8">
            <a:extLst>
              <a:ext uri="{FF2B5EF4-FFF2-40B4-BE49-F238E27FC236}">
                <a16:creationId xmlns:a16="http://schemas.microsoft.com/office/drawing/2014/main" id="{FC2AE2A9-5958-80F6-D395-7BE275489581}"/>
              </a:ext>
            </a:extLst>
          </p:cNvPr>
          <p:cNvSpPr>
            <a:spLocks noGrp="1"/>
          </p:cNvSpPr>
          <p:nvPr>
            <p:ph type="pic" sz="quarter" idx="21" hasCustomPrompt="1"/>
          </p:nvPr>
        </p:nvSpPr>
        <p:spPr>
          <a:xfrm>
            <a:off x="6972535"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2" name="Tijdelijke aanduiding voor tekst 6">
            <a:extLst>
              <a:ext uri="{FF2B5EF4-FFF2-40B4-BE49-F238E27FC236}">
                <a16:creationId xmlns:a16="http://schemas.microsoft.com/office/drawing/2014/main" id="{DCEB54E4-EAD5-8264-9FCE-B009763AB3D2}"/>
              </a:ext>
            </a:extLst>
          </p:cNvPr>
          <p:cNvSpPr>
            <a:spLocks noGrp="1"/>
          </p:cNvSpPr>
          <p:nvPr>
            <p:ph type="body" sz="quarter" idx="22"/>
          </p:nvPr>
        </p:nvSpPr>
        <p:spPr>
          <a:xfrm>
            <a:off x="6382761" y="4222759"/>
            <a:ext cx="2032800" cy="72420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3" name="Tijdelijke aanduiding voor tekst 9">
            <a:extLst>
              <a:ext uri="{FF2B5EF4-FFF2-40B4-BE49-F238E27FC236}">
                <a16:creationId xmlns:a16="http://schemas.microsoft.com/office/drawing/2014/main" id="{FB9BB714-1174-164A-E8EC-A0743FD8D462}"/>
              </a:ext>
            </a:extLst>
          </p:cNvPr>
          <p:cNvSpPr>
            <a:spLocks noGrp="1"/>
          </p:cNvSpPr>
          <p:nvPr>
            <p:ph type="body" sz="quarter" idx="33"/>
          </p:nvPr>
        </p:nvSpPr>
        <p:spPr>
          <a:xfrm rot="5400000">
            <a:off x="2083601"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4" name="Tijdelijke aanduiding voor tekst 9">
            <a:extLst>
              <a:ext uri="{FF2B5EF4-FFF2-40B4-BE49-F238E27FC236}">
                <a16:creationId xmlns:a16="http://schemas.microsoft.com/office/drawing/2014/main" id="{087047BD-AF68-36F8-46BA-7EB9668B1886}"/>
              </a:ext>
            </a:extLst>
          </p:cNvPr>
          <p:cNvSpPr>
            <a:spLocks noGrp="1"/>
          </p:cNvSpPr>
          <p:nvPr>
            <p:ph type="body" sz="quarter" idx="25"/>
          </p:nvPr>
        </p:nvSpPr>
        <p:spPr>
          <a:xfrm rot="5400000">
            <a:off x="4732381"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5" name="Tijdelijke aanduiding voor tekst 9">
            <a:extLst>
              <a:ext uri="{FF2B5EF4-FFF2-40B4-BE49-F238E27FC236}">
                <a16:creationId xmlns:a16="http://schemas.microsoft.com/office/drawing/2014/main" id="{3271476B-E3BE-A190-8DA6-652BF34225C6}"/>
              </a:ext>
            </a:extLst>
          </p:cNvPr>
          <p:cNvSpPr>
            <a:spLocks noGrp="1"/>
          </p:cNvSpPr>
          <p:nvPr>
            <p:ph type="body" sz="quarter" idx="53"/>
          </p:nvPr>
        </p:nvSpPr>
        <p:spPr>
          <a:xfrm rot="5400000">
            <a:off x="7381161"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6" name="Tijdelijke aanduiding voor afbeelding 8">
            <a:extLst>
              <a:ext uri="{FF2B5EF4-FFF2-40B4-BE49-F238E27FC236}">
                <a16:creationId xmlns:a16="http://schemas.microsoft.com/office/drawing/2014/main" id="{5BECE83F-1210-A4C8-E611-7FAC168B1B83}"/>
              </a:ext>
            </a:extLst>
          </p:cNvPr>
          <p:cNvSpPr>
            <a:spLocks noGrp="1"/>
          </p:cNvSpPr>
          <p:nvPr>
            <p:ph type="pic" sz="quarter" idx="54" hasCustomPrompt="1"/>
          </p:nvPr>
        </p:nvSpPr>
        <p:spPr>
          <a:xfrm>
            <a:off x="9621314" y="2869532"/>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7" name="Tijdelijke aanduiding voor tekst 6">
            <a:extLst>
              <a:ext uri="{FF2B5EF4-FFF2-40B4-BE49-F238E27FC236}">
                <a16:creationId xmlns:a16="http://schemas.microsoft.com/office/drawing/2014/main" id="{58CC90F8-803C-93BB-F4FE-BF28CBD144FA}"/>
              </a:ext>
            </a:extLst>
          </p:cNvPr>
          <p:cNvSpPr>
            <a:spLocks noGrp="1"/>
          </p:cNvSpPr>
          <p:nvPr>
            <p:ph type="body" sz="quarter" idx="55"/>
          </p:nvPr>
        </p:nvSpPr>
        <p:spPr>
          <a:xfrm>
            <a:off x="9031540" y="4222759"/>
            <a:ext cx="2032800" cy="72420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8" name="Tijdelijke aanduiding voor tekst 9">
            <a:extLst>
              <a:ext uri="{FF2B5EF4-FFF2-40B4-BE49-F238E27FC236}">
                <a16:creationId xmlns:a16="http://schemas.microsoft.com/office/drawing/2014/main" id="{7A2E9753-D6F7-221E-69CC-F52B743A9E63}"/>
              </a:ext>
            </a:extLst>
          </p:cNvPr>
          <p:cNvSpPr>
            <a:spLocks noGrp="1"/>
          </p:cNvSpPr>
          <p:nvPr>
            <p:ph type="body" sz="quarter" idx="56"/>
          </p:nvPr>
        </p:nvSpPr>
        <p:spPr>
          <a:xfrm rot="5400000">
            <a:off x="10029940" y="3711770"/>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Tree>
    <p:extLst>
      <p:ext uri="{BB962C8B-B14F-4D97-AF65-F5344CB8AC3E}">
        <p14:creationId xmlns:p14="http://schemas.microsoft.com/office/powerpoint/2010/main" val="228733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par>
                                <p:cTn id="14" presetID="16" presetClass="entr" presetSubtype="37" fill="hold" grpId="0" nodeType="withEffect">
                                  <p:stCondLst>
                                    <p:cond delay="150"/>
                                  </p:stCondLst>
                                  <p:childTnLst>
                                    <p:set>
                                      <p:cBhvr>
                                        <p:cTn id="15" dur="1" fill="hold">
                                          <p:stCondLst>
                                            <p:cond delay="0"/>
                                          </p:stCondLst>
                                        </p:cTn>
                                        <p:tgtEl>
                                          <p:spTgt spid="33"/>
                                        </p:tgtEl>
                                        <p:attrNameLst>
                                          <p:attrName>style.visibility</p:attrName>
                                        </p:attrNameLst>
                                      </p:cBhvr>
                                      <p:to>
                                        <p:strVal val="visible"/>
                                      </p:to>
                                    </p:set>
                                    <p:animEffect transition="in" filter="barn(outVertical)">
                                      <p:cBhvr>
                                        <p:cTn id="16" dur="500"/>
                                        <p:tgtEl>
                                          <p:spTgt spid="3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fade">
                                      <p:cBhvr>
                                        <p:cTn id="19" dur="500"/>
                                        <p:tgtEl>
                                          <p:spTgt spid="28">
                                            <p:txEl>
                                              <p:pRg st="0" end="0"/>
                                            </p:txEl>
                                          </p:spTgt>
                                        </p:tgtEl>
                                      </p:cBhvr>
                                    </p:animEffect>
                                  </p:childTnLst>
                                </p:cTn>
                              </p:par>
                            </p:childTnLst>
                          </p:cTn>
                        </p:par>
                        <p:par>
                          <p:cTn id="20" fill="hold">
                            <p:stCondLst>
                              <p:cond delay="1300"/>
                            </p:stCondLst>
                            <p:childTnLst>
                              <p:par>
                                <p:cTn id="21" presetID="53" presetClass="entr" presetSubtype="16"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animEffect transition="in" filter="fade">
                                      <p:cBhvr>
                                        <p:cTn id="25" dur="500"/>
                                        <p:tgtEl>
                                          <p:spTgt spid="29"/>
                                        </p:tgtEl>
                                      </p:cBhvr>
                                    </p:animEffect>
                                  </p:childTnLst>
                                </p:cTn>
                              </p:par>
                              <p:par>
                                <p:cTn id="26" presetID="16" presetClass="entr" presetSubtype="37" fill="hold" grpId="0" nodeType="withEffect">
                                  <p:stCondLst>
                                    <p:cond delay="150"/>
                                  </p:stCondLst>
                                  <p:childTnLst>
                                    <p:set>
                                      <p:cBhvr>
                                        <p:cTn id="27" dur="1" fill="hold">
                                          <p:stCondLst>
                                            <p:cond delay="0"/>
                                          </p:stCondLst>
                                        </p:cTn>
                                        <p:tgtEl>
                                          <p:spTgt spid="34"/>
                                        </p:tgtEl>
                                        <p:attrNameLst>
                                          <p:attrName>style.visibility</p:attrName>
                                        </p:attrNameLst>
                                      </p:cBhvr>
                                      <p:to>
                                        <p:strVal val="visible"/>
                                      </p:to>
                                    </p:set>
                                    <p:animEffect transition="in" filter="barn(outVertical)">
                                      <p:cBhvr>
                                        <p:cTn id="28" dur="500"/>
                                        <p:tgtEl>
                                          <p:spTgt spid="34"/>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fade">
                                      <p:cBhvr>
                                        <p:cTn id="31" dur="500"/>
                                        <p:tgtEl>
                                          <p:spTgt spid="30">
                                            <p:txEl>
                                              <p:pRg st="0" end="0"/>
                                            </p:txEl>
                                          </p:spTgt>
                                        </p:tgtEl>
                                      </p:cBhvr>
                                    </p:animEffect>
                                  </p:childTnLst>
                                </p:cTn>
                              </p:par>
                            </p:childTnLst>
                          </p:cTn>
                        </p:par>
                        <p:par>
                          <p:cTn id="32" fill="hold">
                            <p:stCondLst>
                              <p:cond delay="2100"/>
                            </p:stCondLst>
                            <p:childTnLst>
                              <p:par>
                                <p:cTn id="33" presetID="53" presetClass="entr" presetSubtype="16"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par>
                                <p:cTn id="38" presetID="16" presetClass="entr" presetSubtype="37" fill="hold" grpId="0" nodeType="withEffect">
                                  <p:stCondLst>
                                    <p:cond delay="150"/>
                                  </p:stCondLst>
                                  <p:childTnLst>
                                    <p:set>
                                      <p:cBhvr>
                                        <p:cTn id="39" dur="1" fill="hold">
                                          <p:stCondLst>
                                            <p:cond delay="0"/>
                                          </p:stCondLst>
                                        </p:cTn>
                                        <p:tgtEl>
                                          <p:spTgt spid="35"/>
                                        </p:tgtEl>
                                        <p:attrNameLst>
                                          <p:attrName>style.visibility</p:attrName>
                                        </p:attrNameLst>
                                      </p:cBhvr>
                                      <p:to>
                                        <p:strVal val="visible"/>
                                      </p:to>
                                    </p:set>
                                    <p:animEffect transition="in" filter="barn(outVertical)">
                                      <p:cBhvr>
                                        <p:cTn id="40" dur="500"/>
                                        <p:tgtEl>
                                          <p:spTgt spid="35"/>
                                        </p:tgtEl>
                                      </p:cBhvr>
                                    </p:animEffect>
                                  </p:childTnLst>
                                </p:cTn>
                              </p:par>
                              <p:par>
                                <p:cTn id="41" presetID="10" presetClass="entr" presetSubtype="0" fill="hold" grpId="0" nodeType="withEffect">
                                  <p:stCondLst>
                                    <p:cond delay="300"/>
                                  </p:stCondLst>
                                  <p:childTnLst>
                                    <p:set>
                                      <p:cBhvr>
                                        <p:cTn id="42" dur="1" fill="hold">
                                          <p:stCondLst>
                                            <p:cond delay="0"/>
                                          </p:stCondLst>
                                        </p:cTn>
                                        <p:tgtEl>
                                          <p:spTgt spid="32">
                                            <p:txEl>
                                              <p:pRg st="0" end="0"/>
                                            </p:txEl>
                                          </p:spTgt>
                                        </p:tgtEl>
                                        <p:attrNameLst>
                                          <p:attrName>style.visibility</p:attrName>
                                        </p:attrNameLst>
                                      </p:cBhvr>
                                      <p:to>
                                        <p:strVal val="visible"/>
                                      </p:to>
                                    </p:set>
                                    <p:animEffect transition="in" filter="fade">
                                      <p:cBhvr>
                                        <p:cTn id="43" dur="500"/>
                                        <p:tgtEl>
                                          <p:spTgt spid="32">
                                            <p:txEl>
                                              <p:pRg st="0" end="0"/>
                                            </p:txEl>
                                          </p:spTgt>
                                        </p:tgtEl>
                                      </p:cBhvr>
                                    </p:animEffect>
                                  </p:childTnLst>
                                </p:cTn>
                              </p:par>
                            </p:childTnLst>
                          </p:cTn>
                        </p:par>
                        <p:par>
                          <p:cTn id="44" fill="hold">
                            <p:stCondLst>
                              <p:cond delay="2900"/>
                            </p:stCondLst>
                            <p:childTnLst>
                              <p:par>
                                <p:cTn id="45" presetID="53" presetClass="entr" presetSubtype="16"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6" presetClass="entr" presetSubtype="37" fill="hold" grpId="0" nodeType="withEffect">
                                  <p:stCondLst>
                                    <p:cond delay="150"/>
                                  </p:stCondLst>
                                  <p:childTnLst>
                                    <p:set>
                                      <p:cBhvr>
                                        <p:cTn id="51" dur="1" fill="hold">
                                          <p:stCondLst>
                                            <p:cond delay="0"/>
                                          </p:stCondLst>
                                        </p:cTn>
                                        <p:tgtEl>
                                          <p:spTgt spid="38"/>
                                        </p:tgtEl>
                                        <p:attrNameLst>
                                          <p:attrName>style.visibility</p:attrName>
                                        </p:attrNameLst>
                                      </p:cBhvr>
                                      <p:to>
                                        <p:strVal val="visible"/>
                                      </p:to>
                                    </p:set>
                                    <p:animEffect transition="in" filter="barn(outVertical)">
                                      <p:cBhvr>
                                        <p:cTn id="52" dur="500"/>
                                        <p:tgtEl>
                                          <p:spTgt spid="38"/>
                                        </p:tgtEl>
                                      </p:cBhvr>
                                    </p:animEffect>
                                  </p:childTnLst>
                                </p:cTn>
                              </p:par>
                              <p:par>
                                <p:cTn id="53" presetID="10" presetClass="entr" presetSubtype="0" fill="hold" grpId="0" nodeType="withEffect">
                                  <p:stCondLst>
                                    <p:cond delay="300"/>
                                  </p:stCondLst>
                                  <p:childTnLst>
                                    <p:set>
                                      <p:cBhvr>
                                        <p:cTn id="54" dur="1" fill="hold">
                                          <p:stCondLst>
                                            <p:cond delay="0"/>
                                          </p:stCondLst>
                                        </p:cTn>
                                        <p:tgtEl>
                                          <p:spTgt spid="37">
                                            <p:txEl>
                                              <p:pRg st="0" end="0"/>
                                            </p:txEl>
                                          </p:spTgt>
                                        </p:tgtEl>
                                        <p:attrNameLst>
                                          <p:attrName>style.visibility</p:attrName>
                                        </p:attrNameLst>
                                      </p:cBhvr>
                                      <p:to>
                                        <p:strVal val="visible"/>
                                      </p:to>
                                    </p:set>
                                    <p:animEffect transition="in" filter="fade">
                                      <p:cBhvr>
                                        <p:cTn id="55"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28" grpId="0" build="p">
        <p:tmplLst>
          <p:tmpl lvl="1">
            <p:tnLst>
              <p:par>
                <p:cTn presetID="10" presetClass="entr" presetSubtype="0" fill="hold" nodeType="withEffect">
                  <p:stCondLst>
                    <p:cond delay="3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p:bldP spid="30" grpId="0" build="p">
        <p:tmplLst>
          <p:tmpl lvl="1">
            <p:tnLst>
              <p:par>
                <p:cTn presetID="10" presetClass="entr" presetSubtype="0" fill="hold" nodeType="withEffect">
                  <p:stCondLst>
                    <p:cond delay="3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p:bldP spid="32" grpId="0" build="p">
        <p:tmplLst>
          <p:tmpl lvl="1">
            <p:tnLst>
              <p:par>
                <p:cTn presetID="10" presetClass="entr" presetSubtype="0"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animBg="1">
        <p:tmplLst>
          <p:tmpl>
            <p:tnLst>
              <p:par>
                <p:cTn presetID="16" presetClass="entr" presetSubtype="37" fill="hold" nodeType="withEffect">
                  <p:stCondLst>
                    <p:cond delay="150"/>
                  </p:stCondLst>
                  <p:childTnLst>
                    <p:set>
                      <p:cBhvr>
                        <p:cTn dur="1" fill="hold">
                          <p:stCondLst>
                            <p:cond delay="0"/>
                          </p:stCondLst>
                        </p:cTn>
                        <p:tgtEl>
                          <p:spTgt spid="33"/>
                        </p:tgtEl>
                        <p:attrNameLst>
                          <p:attrName>style.visibility</p:attrName>
                        </p:attrNameLst>
                      </p:cBhvr>
                      <p:to>
                        <p:strVal val="visible"/>
                      </p:to>
                    </p:set>
                    <p:animEffect transition="in" filter="barn(outVertical)">
                      <p:cBhvr>
                        <p:cTn dur="500"/>
                        <p:tgtEl>
                          <p:spTgt spid="33"/>
                        </p:tgtEl>
                      </p:cBhvr>
                    </p:animEffect>
                  </p:childTnLst>
                </p:cTn>
              </p:par>
            </p:tnLst>
          </p:tmpl>
        </p:tmplLst>
      </p:bldP>
      <p:bldP spid="34" grpId="0" animBg="1">
        <p:tmplLst>
          <p:tmpl>
            <p:tnLst>
              <p:par>
                <p:cTn presetID="16" presetClass="entr" presetSubtype="37" fill="hold" nodeType="withEffect">
                  <p:stCondLst>
                    <p:cond delay="150"/>
                  </p:stCondLst>
                  <p:childTnLst>
                    <p:set>
                      <p:cBhvr>
                        <p:cTn dur="1" fill="hold">
                          <p:stCondLst>
                            <p:cond delay="0"/>
                          </p:stCondLst>
                        </p:cTn>
                        <p:tgtEl>
                          <p:spTgt spid="34"/>
                        </p:tgtEl>
                        <p:attrNameLst>
                          <p:attrName>style.visibility</p:attrName>
                        </p:attrNameLst>
                      </p:cBhvr>
                      <p:to>
                        <p:strVal val="visible"/>
                      </p:to>
                    </p:set>
                    <p:animEffect transition="in" filter="barn(outVertical)">
                      <p:cBhvr>
                        <p:cTn dur="500"/>
                        <p:tgtEl>
                          <p:spTgt spid="34"/>
                        </p:tgtEl>
                      </p:cBhvr>
                    </p:animEffect>
                  </p:childTnLst>
                </p:cTn>
              </p:par>
            </p:tnLst>
          </p:tmpl>
        </p:tmplLst>
      </p:bldP>
      <p:bldP spid="35" grpId="0" animBg="1">
        <p:tmplLst>
          <p:tmpl>
            <p:tnLst>
              <p:par>
                <p:cTn presetID="16" presetClass="entr" presetSubtype="37" fill="hold" nodeType="withEffect">
                  <p:stCondLst>
                    <p:cond delay="150"/>
                  </p:stCondLst>
                  <p:childTnLst>
                    <p:set>
                      <p:cBhvr>
                        <p:cTn dur="1" fill="hold">
                          <p:stCondLst>
                            <p:cond delay="0"/>
                          </p:stCondLst>
                        </p:cTn>
                        <p:tgtEl>
                          <p:spTgt spid="35"/>
                        </p:tgtEl>
                        <p:attrNameLst>
                          <p:attrName>style.visibility</p:attrName>
                        </p:attrNameLst>
                      </p:cBhvr>
                      <p:to>
                        <p:strVal val="visible"/>
                      </p:to>
                    </p:set>
                    <p:animEffect transition="in" filter="barn(outVertical)">
                      <p:cBhvr>
                        <p:cTn dur="500"/>
                        <p:tgtEl>
                          <p:spTgt spid="35"/>
                        </p:tgtEl>
                      </p:cBhvr>
                    </p:animEffect>
                  </p:childTnLst>
                </p:cTn>
              </p:par>
            </p:tnLst>
          </p:tmpl>
        </p:tmplLst>
      </p:bldP>
      <p:bldP spid="36" grpId="0"/>
      <p:bldP spid="37" grpId="0" build="p">
        <p:tmplLst>
          <p:tmpl lvl="1">
            <p:tnLst>
              <p:par>
                <p:cTn presetID="10" presetClass="entr" presetSubtype="0" fill="hold" nodeType="withEffect">
                  <p:stCondLst>
                    <p:cond delay="3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animBg="1">
        <p:tmplLst>
          <p:tmpl>
            <p:tnLst>
              <p:par>
                <p:cTn presetID="16" presetClass="entr" presetSubtype="37" fill="hold" nodeType="withEffect">
                  <p:stCondLst>
                    <p:cond delay="150"/>
                  </p:stCondLst>
                  <p:childTnLst>
                    <p:set>
                      <p:cBhvr>
                        <p:cTn dur="1" fill="hold">
                          <p:stCondLst>
                            <p:cond delay="0"/>
                          </p:stCondLst>
                        </p:cTn>
                        <p:tgtEl>
                          <p:spTgt spid="38"/>
                        </p:tgtEl>
                        <p:attrNameLst>
                          <p:attrName>style.visibility</p:attrName>
                        </p:attrNameLst>
                      </p:cBhvr>
                      <p:to>
                        <p:strVal val="visible"/>
                      </p:to>
                    </p:set>
                    <p:animEffect transition="in" filter="barn(outVertical)">
                      <p:cBhvr>
                        <p:cTn dur="500"/>
                        <p:tgtEl>
                          <p:spTgt spid="38"/>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Vier items met pictogrammen - versie 3">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2209800" cy="3429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17901"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4301" y="2286001"/>
            <a:ext cx="2209800" cy="3429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10699"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260532"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781723" y="4210727"/>
            <a:ext cx="1810870" cy="1012463"/>
          </a:xfrm>
          <a:prstGeom prst="rect">
            <a:avLst/>
          </a:prstGeom>
        </p:spPr>
        <p:txBody>
          <a:bodyPr anchor="t">
            <a:normAutofit/>
          </a:bodyPr>
          <a:lstStyle>
            <a:lvl1pPr marL="0" indent="0" algn="ctr">
              <a:buNone/>
              <a:defRPr sz="1600">
                <a:solidFill>
                  <a:schemeClr val="bg1"/>
                </a:solid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1669158"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4288164"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3809355"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4696790"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7142574"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6663765" y="4210727"/>
            <a:ext cx="1810870" cy="1012463"/>
          </a:xfrm>
          <a:prstGeom prst="rect">
            <a:avLst/>
          </a:prstGeom>
        </p:spPr>
        <p:txBody>
          <a:bodyPr anchor="t">
            <a:normAutofit/>
          </a:bodyPr>
          <a:lstStyle>
            <a:lvl1pPr marL="0" indent="0" algn="ctr">
              <a:buNone/>
              <a:defRPr sz="1600">
                <a:solidFill>
                  <a:schemeClr val="bg1"/>
                </a:solidFill>
              </a:defRPr>
            </a:lvl1pPr>
          </a:lstStyle>
          <a:p>
            <a:pPr lvl="0"/>
            <a:r>
              <a:rPr lang="nl-NL"/>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7551200"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6" name="Tijdelijke aanduiding voor afbeelding 8">
            <a:extLst>
              <a:ext uri="{FF2B5EF4-FFF2-40B4-BE49-F238E27FC236}">
                <a16:creationId xmlns:a16="http://schemas.microsoft.com/office/drawing/2014/main" id="{0D97DEB1-2D34-21F7-D6D1-B105BEA7F943}"/>
              </a:ext>
            </a:extLst>
          </p:cNvPr>
          <p:cNvSpPr>
            <a:spLocks noGrp="1"/>
          </p:cNvSpPr>
          <p:nvPr>
            <p:ph type="pic" sz="quarter" idx="37" hasCustomPrompt="1"/>
          </p:nvPr>
        </p:nvSpPr>
        <p:spPr>
          <a:xfrm>
            <a:off x="10088973"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9610164"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8" name="Tijdelijke aanduiding voor tekst 9">
            <a:extLst>
              <a:ext uri="{FF2B5EF4-FFF2-40B4-BE49-F238E27FC236}">
                <a16:creationId xmlns:a16="http://schemas.microsoft.com/office/drawing/2014/main" id="{297B1F5B-D4F6-4AA5-562F-0A0655D03286}"/>
              </a:ext>
            </a:extLst>
          </p:cNvPr>
          <p:cNvSpPr>
            <a:spLocks noGrp="1"/>
          </p:cNvSpPr>
          <p:nvPr>
            <p:ph type="body" sz="quarter" idx="39"/>
          </p:nvPr>
        </p:nvSpPr>
        <p:spPr>
          <a:xfrm rot="5400000">
            <a:off x="10497599"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9" name="Tijdelijke aanduiding voor voettekst 18">
            <a:extLst>
              <a:ext uri="{FF2B5EF4-FFF2-40B4-BE49-F238E27FC236}">
                <a16:creationId xmlns:a16="http://schemas.microsoft.com/office/drawing/2014/main" id="{EE8012D4-9C24-E41C-31A4-71DF7F069776}"/>
              </a:ext>
            </a:extLst>
          </p:cNvPr>
          <p:cNvSpPr>
            <a:spLocks noGrp="1"/>
          </p:cNvSpPr>
          <p:nvPr>
            <p:ph type="ftr" sz="quarter" idx="40"/>
          </p:nvPr>
        </p:nvSpPr>
        <p:spPr/>
        <p:txBody>
          <a:bodyPr/>
          <a:lstStyle/>
          <a:p>
            <a:endParaRPr lang="nl-BE" dirty="0"/>
          </a:p>
        </p:txBody>
      </p:sp>
      <p:sp>
        <p:nvSpPr>
          <p:cNvPr id="20" name="Tijdelijke aanduiding voor dianummer 19">
            <a:extLst>
              <a:ext uri="{FF2B5EF4-FFF2-40B4-BE49-F238E27FC236}">
                <a16:creationId xmlns:a16="http://schemas.microsoft.com/office/drawing/2014/main" id="{77461A89-3CB0-964D-F0A4-608893F7C168}"/>
              </a:ext>
            </a:extLst>
          </p:cNvPr>
          <p:cNvSpPr>
            <a:spLocks noGrp="1"/>
          </p:cNvSpPr>
          <p:nvPr>
            <p:ph type="sldNum" sz="quarter" idx="4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762219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16" presetClass="entr" presetSubtype="37" fill="hold" grpId="0" nodeType="withEffect">
                                  <p:stCondLst>
                                    <p:cond delay="15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fade">
                                      <p:cBhvr>
                                        <p:cTn id="60" dur="500"/>
                                        <p:tgtEl>
                                          <p:spTgt spid="14">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decel="10000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par>
                                <p:cTn id="73" presetID="16" presetClass="entr" presetSubtype="37" fill="hold" grpId="0" nodeType="withEffect">
                                  <p:stCondLst>
                                    <p:cond delay="150"/>
                                  </p:stCondLst>
                                  <p:childTnLst>
                                    <p:set>
                                      <p:cBhvr>
                                        <p:cTn id="74" dur="1" fill="hold">
                                          <p:stCondLst>
                                            <p:cond delay="0"/>
                                          </p:stCondLst>
                                        </p:cTn>
                                        <p:tgtEl>
                                          <p:spTgt spid="18"/>
                                        </p:tgtEl>
                                        <p:attrNameLst>
                                          <p:attrName>style.visibility</p:attrName>
                                        </p:attrNameLst>
                                      </p:cBhvr>
                                      <p:to>
                                        <p:strVal val="visible"/>
                                      </p:to>
                                    </p:set>
                                    <p:animEffect transition="in" filter="barn(outVertical)">
                                      <p:cBhvr>
                                        <p:cTn id="75" dur="500"/>
                                        <p:tgtEl>
                                          <p:spTgt spid="18"/>
                                        </p:tgtEl>
                                      </p:cBhvr>
                                    </p:animEffect>
                                  </p:childTnLst>
                                </p:cTn>
                              </p:par>
                              <p:par>
                                <p:cTn id="76" presetID="10" presetClass="entr" presetSubtype="0" fill="hold" grpId="0" nodeType="withEffect">
                                  <p:stCondLst>
                                    <p:cond delay="300"/>
                                  </p:stCondLst>
                                  <p:childTnLst>
                                    <p:set>
                                      <p:cBhvr>
                                        <p:cTn id="77" dur="1" fill="hold">
                                          <p:stCondLst>
                                            <p:cond delay="0"/>
                                          </p:stCondLst>
                                        </p:cTn>
                                        <p:tgtEl>
                                          <p:spTgt spid="17">
                                            <p:txEl>
                                              <p:pRg st="0" end="0"/>
                                            </p:txEl>
                                          </p:spTgt>
                                        </p:tgtEl>
                                        <p:attrNameLst>
                                          <p:attrName>style.visibility</p:attrName>
                                        </p:attrNameLst>
                                      </p:cBhvr>
                                      <p:to>
                                        <p:strVal val="visible"/>
                                      </p:to>
                                    </p:set>
                                    <p:animEffect transition="in" filter="fade">
                                      <p:cBhvr>
                                        <p:cTn id="7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P spid="16" grpId="0"/>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6" presetClass="entr" presetSubtype="37" fill="hold" nodeType="withEffect">
                  <p:stCondLst>
                    <p:cond delay="15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Vier items met beelden">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0" y="4000500"/>
            <a:ext cx="12180888" cy="2857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576785" y="4000500"/>
            <a:ext cx="2204515"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3526255" y="4000501"/>
            <a:ext cx="2204515"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6475725" y="4000500"/>
            <a:ext cx="2204515"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770964" y="4355106"/>
            <a:ext cx="1830600" cy="1012463"/>
          </a:xfrm>
          <a:prstGeom prst="rect">
            <a:avLst/>
          </a:prstGeom>
        </p:spPr>
        <p:txBody>
          <a:bodyPr anchor="t">
            <a:normAutofit/>
          </a:bodyPr>
          <a:lstStyle>
            <a:lvl1pPr marL="0" indent="0" algn="ctr">
              <a:buNone/>
              <a:defRPr sz="1600">
                <a:solidFill>
                  <a:schemeClr val="tx1"/>
                </a:solidFill>
              </a:defRPr>
            </a:lvl1pPr>
          </a:lstStyle>
          <a:p>
            <a:pPr lvl="0"/>
            <a:r>
              <a:rPr lang="nl-NL"/>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3720506" y="4355106"/>
            <a:ext cx="1830600" cy="1012463"/>
          </a:xfrm>
          <a:prstGeom prst="rect">
            <a:avLst/>
          </a:prstGeom>
        </p:spPr>
        <p:txBody>
          <a:bodyPr anchor="t">
            <a:normAutofit/>
          </a:bodyPr>
          <a:lstStyle>
            <a:lvl1pPr marL="0" indent="0" algn="ctr">
              <a:buNone/>
              <a:defRPr sz="1600">
                <a:solidFill>
                  <a:schemeClr val="tx1"/>
                </a:solidFill>
              </a:defRPr>
            </a:lvl1pPr>
          </a:lstStyle>
          <a:p>
            <a:pPr lvl="0"/>
            <a:r>
              <a:rPr lang="nl-NL"/>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6670048" y="4355106"/>
            <a:ext cx="1830600" cy="1012463"/>
          </a:xfrm>
          <a:prstGeom prst="rect">
            <a:avLst/>
          </a:prstGeom>
        </p:spPr>
        <p:txBody>
          <a:bodyPr anchor="t">
            <a:normAutofit/>
          </a:bodyPr>
          <a:lstStyle>
            <a:lvl1pPr marL="0" indent="0" algn="ctr">
              <a:buNone/>
              <a:defRPr sz="1600">
                <a:solidFill>
                  <a:schemeClr val="tx1"/>
                </a:solidFill>
              </a:defRPr>
            </a:lvl1pPr>
          </a:lstStyle>
          <a:p>
            <a:pPr lvl="0"/>
            <a:r>
              <a:rPr lang="nl-NL"/>
              <a:t>Klikken om de tekststijl van het model te bewerken</a:t>
            </a:r>
          </a:p>
        </p:txBody>
      </p:sp>
      <p:sp>
        <p:nvSpPr>
          <p:cNvPr id="23" name="Tijdelijke aanduiding voor afbeelding 6">
            <a:extLst>
              <a:ext uri="{FF2B5EF4-FFF2-40B4-BE49-F238E27FC236}">
                <a16:creationId xmlns:a16="http://schemas.microsoft.com/office/drawing/2014/main" id="{09DF7A97-5FD0-9740-9436-413ED39179C7}"/>
              </a:ext>
            </a:extLst>
          </p:cNvPr>
          <p:cNvSpPr>
            <a:spLocks noGrp="1"/>
          </p:cNvSpPr>
          <p:nvPr>
            <p:ph type="pic" sz="quarter" idx="39"/>
          </p:nvPr>
        </p:nvSpPr>
        <p:spPr>
          <a:xfrm>
            <a:off x="576785" y="1714500"/>
            <a:ext cx="2204515"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24" name="Tijdelijke aanduiding voor afbeelding 6">
            <a:extLst>
              <a:ext uri="{FF2B5EF4-FFF2-40B4-BE49-F238E27FC236}">
                <a16:creationId xmlns:a16="http://schemas.microsoft.com/office/drawing/2014/main" id="{0D8CF3E9-03F0-1215-C846-BADF80EDC813}"/>
              </a:ext>
            </a:extLst>
          </p:cNvPr>
          <p:cNvSpPr>
            <a:spLocks noGrp="1"/>
          </p:cNvSpPr>
          <p:nvPr>
            <p:ph type="pic" sz="quarter" idx="40"/>
          </p:nvPr>
        </p:nvSpPr>
        <p:spPr>
          <a:xfrm>
            <a:off x="3526255" y="1714500"/>
            <a:ext cx="2204515"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25" name="Tijdelijke aanduiding voor afbeelding 6">
            <a:extLst>
              <a:ext uri="{FF2B5EF4-FFF2-40B4-BE49-F238E27FC236}">
                <a16:creationId xmlns:a16="http://schemas.microsoft.com/office/drawing/2014/main" id="{FC5E75DB-8CA7-3F3E-A151-5F4E3CBEF8D8}"/>
              </a:ext>
            </a:extLst>
          </p:cNvPr>
          <p:cNvSpPr>
            <a:spLocks noGrp="1"/>
          </p:cNvSpPr>
          <p:nvPr>
            <p:ph type="pic" sz="quarter" idx="41"/>
          </p:nvPr>
        </p:nvSpPr>
        <p:spPr>
          <a:xfrm>
            <a:off x="6475725" y="1714500"/>
            <a:ext cx="2204515"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7" name="Tijdelijke aanduiding voor voettekst 6">
            <a:extLst>
              <a:ext uri="{FF2B5EF4-FFF2-40B4-BE49-F238E27FC236}">
                <a16:creationId xmlns:a16="http://schemas.microsoft.com/office/drawing/2014/main" id="{4C58308B-E670-5538-7D1E-E70282C21267}"/>
              </a:ext>
            </a:extLst>
          </p:cNvPr>
          <p:cNvSpPr>
            <a:spLocks noGrp="1"/>
          </p:cNvSpPr>
          <p:nvPr>
            <p:ph type="ftr" sz="quarter" idx="42"/>
          </p:nvPr>
        </p:nvSpPr>
        <p:spPr/>
        <p:txBody>
          <a:bodyPr/>
          <a:lstStyle>
            <a:lvl1pPr>
              <a:defRPr>
                <a:solidFill>
                  <a:schemeClr val="bg1"/>
                </a:solidFill>
              </a:defRPr>
            </a:lvl1pPr>
          </a:lstStyle>
          <a:p>
            <a:endParaRPr lang="nl-BE" dirty="0"/>
          </a:p>
        </p:txBody>
      </p:sp>
      <p:sp>
        <p:nvSpPr>
          <p:cNvPr id="8" name="Tijdelijke aanduiding voor dianummer 7">
            <a:extLst>
              <a:ext uri="{FF2B5EF4-FFF2-40B4-BE49-F238E27FC236}">
                <a16:creationId xmlns:a16="http://schemas.microsoft.com/office/drawing/2014/main" id="{39025599-103A-4033-A198-B0C3CFE90DC3}"/>
              </a:ext>
            </a:extLst>
          </p:cNvPr>
          <p:cNvSpPr>
            <a:spLocks noGrp="1"/>
          </p:cNvSpPr>
          <p:nvPr>
            <p:ph type="sldNum" sz="quarter" idx="43"/>
          </p:nvPr>
        </p:nvSpPr>
        <p:spPr/>
        <p:txBody>
          <a:bodyPr/>
          <a:lstStyle>
            <a:lvl1pPr>
              <a:defRPr>
                <a:solidFill>
                  <a:schemeClr val="bg1"/>
                </a:solidFill>
              </a:defRPr>
            </a:lvl1pPr>
          </a:lstStyle>
          <a:p>
            <a:fld id="{6008D383-A939-4037-8B54-952B3017155F}" type="slidenum">
              <a:rPr lang="nl-BE" smtClean="0"/>
              <a:pPr/>
              <a:t>‹nr.›</a:t>
            </a:fld>
            <a:endParaRPr lang="nl-BE" dirty="0"/>
          </a:p>
        </p:txBody>
      </p:sp>
      <p:sp>
        <p:nvSpPr>
          <p:cNvPr id="9" name="Tijdelijke aanduiding voor tekst 27">
            <a:extLst>
              <a:ext uri="{FF2B5EF4-FFF2-40B4-BE49-F238E27FC236}">
                <a16:creationId xmlns:a16="http://schemas.microsoft.com/office/drawing/2014/main" id="{4B70F615-32E9-C194-A7A3-3D8A8649689B}"/>
              </a:ext>
            </a:extLst>
          </p:cNvPr>
          <p:cNvSpPr>
            <a:spLocks noGrp="1"/>
          </p:cNvSpPr>
          <p:nvPr>
            <p:ph type="body" sz="quarter" idx="44"/>
          </p:nvPr>
        </p:nvSpPr>
        <p:spPr>
          <a:xfrm>
            <a:off x="9425196" y="4000500"/>
            <a:ext cx="2204515"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0" name="Tijdelijke aanduiding voor tekst 6">
            <a:extLst>
              <a:ext uri="{FF2B5EF4-FFF2-40B4-BE49-F238E27FC236}">
                <a16:creationId xmlns:a16="http://schemas.microsoft.com/office/drawing/2014/main" id="{322251C3-E888-A227-AA84-71429FA0E5BD}"/>
              </a:ext>
            </a:extLst>
          </p:cNvPr>
          <p:cNvSpPr>
            <a:spLocks noGrp="1"/>
          </p:cNvSpPr>
          <p:nvPr>
            <p:ph type="body" sz="quarter" idx="45"/>
          </p:nvPr>
        </p:nvSpPr>
        <p:spPr>
          <a:xfrm>
            <a:off x="9619589" y="4355106"/>
            <a:ext cx="1830600" cy="1012463"/>
          </a:xfrm>
          <a:prstGeom prst="rect">
            <a:avLst/>
          </a:prstGeom>
        </p:spPr>
        <p:txBody>
          <a:bodyPr anchor="t">
            <a:normAutofit/>
          </a:bodyPr>
          <a:lstStyle>
            <a:lvl1pPr marL="0" indent="0" algn="ctr">
              <a:buNone/>
              <a:defRPr sz="1600">
                <a:solidFill>
                  <a:schemeClr val="tx1"/>
                </a:solidFill>
              </a:defRPr>
            </a:lvl1pPr>
          </a:lstStyle>
          <a:p>
            <a:pPr lvl="0"/>
            <a:r>
              <a:rPr lang="nl-NL"/>
              <a:t>Klikken om de tekststijl van het model te bewerken</a:t>
            </a:r>
          </a:p>
        </p:txBody>
      </p:sp>
      <p:sp>
        <p:nvSpPr>
          <p:cNvPr id="12" name="Tijdelijke aanduiding voor afbeelding 6">
            <a:extLst>
              <a:ext uri="{FF2B5EF4-FFF2-40B4-BE49-F238E27FC236}">
                <a16:creationId xmlns:a16="http://schemas.microsoft.com/office/drawing/2014/main" id="{265608FE-5100-0596-8C3C-5D251D8F9DFD}"/>
              </a:ext>
            </a:extLst>
          </p:cNvPr>
          <p:cNvSpPr>
            <a:spLocks noGrp="1"/>
          </p:cNvSpPr>
          <p:nvPr>
            <p:ph type="pic" sz="quarter" idx="46"/>
          </p:nvPr>
        </p:nvSpPr>
        <p:spPr>
          <a:xfrm>
            <a:off x="9425196" y="1714500"/>
            <a:ext cx="2204515"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4290589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decel="10000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decel="10000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decel="10000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fade">
                                      <p:cBhvr>
                                        <p:cTn id="53" dur="500"/>
                                        <p:tgtEl>
                                          <p:spTgt spid="17">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decel="10000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0">
                                            <p:txEl>
                                              <p:pRg st="0" end="0"/>
                                            </p:txEl>
                                          </p:spTgt>
                                        </p:tgtEl>
                                        <p:attrNameLst>
                                          <p:attrName>style.visibility</p:attrName>
                                        </p:attrNameLst>
                                      </p:cBhvr>
                                      <p:to>
                                        <p:strVal val="visible"/>
                                      </p:to>
                                    </p:set>
                                    <p:animEffect transition="in" filter="fade">
                                      <p:cBhvr>
                                        <p:cTn id="6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uiExpand="1"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uiExpand="1"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5" grpId="0" animBg="1"/>
      <p:bldP spid="9" grpId="0" uiExpand="1"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animBg="1"/>
    </p:bldLst>
  </p:timing>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Vier items met pictogrammen + beeld">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1F63B953-9C8C-4E1A-1D2B-096B7855DADB}"/>
              </a:ext>
            </a:extLst>
          </p:cNvPr>
          <p:cNvSpPr>
            <a:spLocks noGrp="1"/>
          </p:cNvSpPr>
          <p:nvPr>
            <p:ph type="body" sz="quarter" idx="28"/>
          </p:nvPr>
        </p:nvSpPr>
        <p:spPr>
          <a:xfrm>
            <a:off x="1676400" y="1430494"/>
            <a:ext cx="5524500" cy="5427505"/>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5" name="Tijdelijke aanduiding voor afbeelding 6">
            <a:extLst>
              <a:ext uri="{FF2B5EF4-FFF2-40B4-BE49-F238E27FC236}">
                <a16:creationId xmlns:a16="http://schemas.microsoft.com/office/drawing/2014/main" id="{4869BDB1-6142-DEAE-CA14-5A9DA1586FDB}"/>
              </a:ext>
            </a:extLst>
          </p:cNvPr>
          <p:cNvSpPr>
            <a:spLocks noGrp="1"/>
          </p:cNvSpPr>
          <p:nvPr>
            <p:ph type="pic" sz="quarter" idx="52"/>
          </p:nvPr>
        </p:nvSpPr>
        <p:spPr>
          <a:xfrm>
            <a:off x="7200902" y="571500"/>
            <a:ext cx="4419598" cy="62865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26" name="Tijdelijke aanduiding voor tekst 27">
            <a:extLst>
              <a:ext uri="{FF2B5EF4-FFF2-40B4-BE49-F238E27FC236}">
                <a16:creationId xmlns:a16="http://schemas.microsoft.com/office/drawing/2014/main" id="{E7AA1CBA-59F9-099B-81D2-06328EA85CF5}"/>
              </a:ext>
            </a:extLst>
          </p:cNvPr>
          <p:cNvSpPr>
            <a:spLocks noGrp="1"/>
          </p:cNvSpPr>
          <p:nvPr>
            <p:ph type="body" sz="quarter" idx="26"/>
          </p:nvPr>
        </p:nvSpPr>
        <p:spPr>
          <a:xfrm>
            <a:off x="571500" y="571881"/>
            <a:ext cx="4419600" cy="171722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7" name="Titel 1">
            <a:extLst>
              <a:ext uri="{FF2B5EF4-FFF2-40B4-BE49-F238E27FC236}">
                <a16:creationId xmlns:a16="http://schemas.microsoft.com/office/drawing/2014/main" id="{1A541825-07B9-7E0C-DA03-62BF62E98AF8}"/>
              </a:ext>
            </a:extLst>
          </p:cNvPr>
          <p:cNvSpPr>
            <a:spLocks noGrp="1"/>
          </p:cNvSpPr>
          <p:nvPr>
            <p:ph type="title"/>
          </p:nvPr>
        </p:nvSpPr>
        <p:spPr>
          <a:xfrm>
            <a:off x="821094" y="852197"/>
            <a:ext cx="3920414" cy="1156596"/>
          </a:xfrm>
        </p:spPr>
        <p:txBody>
          <a:bodyPr/>
          <a:lstStyle>
            <a:lvl1pPr>
              <a:defRPr>
                <a:solidFill>
                  <a:schemeClr val="bg1"/>
                </a:solidFill>
              </a:defRPr>
            </a:lvl1pPr>
          </a:lstStyle>
          <a:p>
            <a:r>
              <a:rPr lang="nl-NL"/>
              <a:t>Klik om stijl te bewerken</a:t>
            </a:r>
            <a:endParaRPr lang="nl-BE"/>
          </a:p>
        </p:txBody>
      </p:sp>
      <p:sp>
        <p:nvSpPr>
          <p:cNvPr id="23" name="Tijdelijke aanduiding voor afbeelding 8">
            <a:extLst>
              <a:ext uri="{FF2B5EF4-FFF2-40B4-BE49-F238E27FC236}">
                <a16:creationId xmlns:a16="http://schemas.microsoft.com/office/drawing/2014/main" id="{2E8B3BE0-E1F7-A559-B587-7CE189B4D933}"/>
              </a:ext>
            </a:extLst>
          </p:cNvPr>
          <p:cNvSpPr>
            <a:spLocks noGrp="1"/>
          </p:cNvSpPr>
          <p:nvPr>
            <p:ph type="pic" sz="quarter" idx="15" hasCustomPrompt="1"/>
          </p:nvPr>
        </p:nvSpPr>
        <p:spPr>
          <a:xfrm>
            <a:off x="2386263" y="2522041"/>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4" name="Tijdelijke aanduiding voor afbeelding 9">
            <a:extLst>
              <a:ext uri="{FF2B5EF4-FFF2-40B4-BE49-F238E27FC236}">
                <a16:creationId xmlns:a16="http://schemas.microsoft.com/office/drawing/2014/main" id="{8953763C-47D0-143B-B00B-9DE146CFEA5F}"/>
              </a:ext>
            </a:extLst>
          </p:cNvPr>
          <p:cNvSpPr>
            <a:spLocks noGrp="1"/>
          </p:cNvSpPr>
          <p:nvPr>
            <p:ph type="pic" sz="quarter" idx="16" hasCustomPrompt="1"/>
          </p:nvPr>
        </p:nvSpPr>
        <p:spPr>
          <a:xfrm>
            <a:off x="2386263" y="3488424"/>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8" name="Tijdelijke aanduiding voor afbeelding 10">
            <a:extLst>
              <a:ext uri="{FF2B5EF4-FFF2-40B4-BE49-F238E27FC236}">
                <a16:creationId xmlns:a16="http://schemas.microsoft.com/office/drawing/2014/main" id="{E7AA6AA8-A1EB-DF34-B921-671311D79D4F}"/>
              </a:ext>
            </a:extLst>
          </p:cNvPr>
          <p:cNvSpPr>
            <a:spLocks noGrp="1"/>
          </p:cNvSpPr>
          <p:nvPr>
            <p:ph type="pic" sz="quarter" idx="17" hasCustomPrompt="1"/>
          </p:nvPr>
        </p:nvSpPr>
        <p:spPr>
          <a:xfrm>
            <a:off x="2386263" y="4463353"/>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9" name="Tijdelijke aanduiding voor tekst 6">
            <a:extLst>
              <a:ext uri="{FF2B5EF4-FFF2-40B4-BE49-F238E27FC236}">
                <a16:creationId xmlns:a16="http://schemas.microsoft.com/office/drawing/2014/main" id="{8F6A0CA7-9DEA-4AEE-CD26-BEB52652EF87}"/>
              </a:ext>
            </a:extLst>
          </p:cNvPr>
          <p:cNvSpPr>
            <a:spLocks noGrp="1"/>
          </p:cNvSpPr>
          <p:nvPr>
            <p:ph type="body" sz="quarter" idx="18"/>
          </p:nvPr>
        </p:nvSpPr>
        <p:spPr>
          <a:xfrm>
            <a:off x="3381360" y="2603931"/>
            <a:ext cx="2944680" cy="623815"/>
          </a:xfrm>
        </p:spPr>
        <p:txBody>
          <a:bodyPr anchor="ctr">
            <a:normAutofit/>
          </a:bodyPr>
          <a:lstStyle>
            <a:lvl1pPr marL="0" indent="0">
              <a:buNone/>
              <a:defRPr sz="1600"/>
            </a:lvl1pPr>
          </a:lstStyle>
          <a:p>
            <a:pPr lvl="0"/>
            <a:r>
              <a:rPr lang="nl-NL"/>
              <a:t>Klikken om de tekststijl van het model te bewerken</a:t>
            </a:r>
          </a:p>
        </p:txBody>
      </p:sp>
      <p:sp>
        <p:nvSpPr>
          <p:cNvPr id="30" name="Tijdelijke aanduiding voor tekst 6">
            <a:extLst>
              <a:ext uri="{FF2B5EF4-FFF2-40B4-BE49-F238E27FC236}">
                <a16:creationId xmlns:a16="http://schemas.microsoft.com/office/drawing/2014/main" id="{C2D79104-F89F-F974-71DF-6155ECDD4346}"/>
              </a:ext>
            </a:extLst>
          </p:cNvPr>
          <p:cNvSpPr>
            <a:spLocks noGrp="1"/>
          </p:cNvSpPr>
          <p:nvPr>
            <p:ph type="body" sz="quarter" idx="19"/>
          </p:nvPr>
        </p:nvSpPr>
        <p:spPr>
          <a:xfrm>
            <a:off x="3381360" y="3569065"/>
            <a:ext cx="2944680" cy="623815"/>
          </a:xfrm>
        </p:spPr>
        <p:txBody>
          <a:bodyPr anchor="ctr">
            <a:normAutofit/>
          </a:bodyPr>
          <a:lstStyle>
            <a:lvl1pPr marL="0" indent="0">
              <a:buNone/>
              <a:defRPr sz="1600"/>
            </a:lvl1pPr>
          </a:lstStyle>
          <a:p>
            <a:pPr lvl="0"/>
            <a:r>
              <a:rPr lang="nl-NL"/>
              <a:t>Klikken om de tekststijl van het model te bewerken</a:t>
            </a:r>
          </a:p>
        </p:txBody>
      </p:sp>
      <p:sp>
        <p:nvSpPr>
          <p:cNvPr id="31" name="Tijdelijke aanduiding voor tekst 6">
            <a:extLst>
              <a:ext uri="{FF2B5EF4-FFF2-40B4-BE49-F238E27FC236}">
                <a16:creationId xmlns:a16="http://schemas.microsoft.com/office/drawing/2014/main" id="{6BD4935E-3FD1-5A0F-B956-32B783753C0C}"/>
              </a:ext>
            </a:extLst>
          </p:cNvPr>
          <p:cNvSpPr>
            <a:spLocks noGrp="1"/>
          </p:cNvSpPr>
          <p:nvPr>
            <p:ph type="body" sz="quarter" idx="20"/>
          </p:nvPr>
        </p:nvSpPr>
        <p:spPr>
          <a:xfrm>
            <a:off x="3381360" y="4546481"/>
            <a:ext cx="2944680" cy="623815"/>
          </a:xfrm>
        </p:spPr>
        <p:txBody>
          <a:bodyPr anchor="ctr">
            <a:normAutofit/>
          </a:bodyPr>
          <a:lstStyle>
            <a:lvl1pPr marL="0" indent="0">
              <a:buNone/>
              <a:defRPr sz="1600"/>
            </a:lvl1pPr>
          </a:lstStyle>
          <a:p>
            <a:pPr lvl="0"/>
            <a:r>
              <a:rPr lang="nl-NL"/>
              <a:t>Klikken om de tekststijl van het model te bewerken</a:t>
            </a:r>
          </a:p>
        </p:txBody>
      </p:sp>
      <p:sp>
        <p:nvSpPr>
          <p:cNvPr id="2" name="Tijdelijke aanduiding voor voettekst 1">
            <a:extLst>
              <a:ext uri="{FF2B5EF4-FFF2-40B4-BE49-F238E27FC236}">
                <a16:creationId xmlns:a16="http://schemas.microsoft.com/office/drawing/2014/main" id="{FA19BDFB-41B9-A173-0133-4A86DB775F56}"/>
              </a:ext>
            </a:extLst>
          </p:cNvPr>
          <p:cNvSpPr>
            <a:spLocks noGrp="1"/>
          </p:cNvSpPr>
          <p:nvPr>
            <p:ph type="ftr" sz="quarter" idx="53"/>
          </p:nvPr>
        </p:nvSpPr>
        <p:spPr/>
        <p:txBody>
          <a:bodyPr/>
          <a:lstStyle/>
          <a:p>
            <a:endParaRPr lang="nl-BE" dirty="0"/>
          </a:p>
        </p:txBody>
      </p:sp>
      <p:sp>
        <p:nvSpPr>
          <p:cNvPr id="3" name="Tijdelijke aanduiding voor dianummer 2">
            <a:extLst>
              <a:ext uri="{FF2B5EF4-FFF2-40B4-BE49-F238E27FC236}">
                <a16:creationId xmlns:a16="http://schemas.microsoft.com/office/drawing/2014/main" id="{49F75ACE-001B-DB3C-541D-DE5D047F576D}"/>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4" name="Tijdelijke aanduiding voor afbeelding 10">
            <a:extLst>
              <a:ext uri="{FF2B5EF4-FFF2-40B4-BE49-F238E27FC236}">
                <a16:creationId xmlns:a16="http://schemas.microsoft.com/office/drawing/2014/main" id="{B1DA3281-F7B0-7943-90FA-5DACBA1D563E}"/>
              </a:ext>
            </a:extLst>
          </p:cNvPr>
          <p:cNvSpPr>
            <a:spLocks noGrp="1"/>
          </p:cNvSpPr>
          <p:nvPr>
            <p:ph type="pic" sz="quarter" idx="55" hasCustomPrompt="1"/>
          </p:nvPr>
        </p:nvSpPr>
        <p:spPr>
          <a:xfrm>
            <a:off x="2386263" y="5451240"/>
            <a:ext cx="790074" cy="790072"/>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5" name="Tijdelijke aanduiding voor tekst 6">
            <a:extLst>
              <a:ext uri="{FF2B5EF4-FFF2-40B4-BE49-F238E27FC236}">
                <a16:creationId xmlns:a16="http://schemas.microsoft.com/office/drawing/2014/main" id="{488DF3A3-C574-001C-D37E-97F91DA25A5D}"/>
              </a:ext>
            </a:extLst>
          </p:cNvPr>
          <p:cNvSpPr>
            <a:spLocks noGrp="1"/>
          </p:cNvSpPr>
          <p:nvPr>
            <p:ph type="body" sz="quarter" idx="56"/>
          </p:nvPr>
        </p:nvSpPr>
        <p:spPr>
          <a:xfrm>
            <a:off x="3381360" y="5534368"/>
            <a:ext cx="2944680" cy="623815"/>
          </a:xfrm>
        </p:spPr>
        <p:txBody>
          <a:bodyPr anchor="ctr">
            <a:normAutofit/>
          </a:bodyPr>
          <a:lstStyle>
            <a:lvl1pPr marL="0" indent="0">
              <a:buNone/>
              <a:defRPr sz="1600"/>
            </a:lvl1pPr>
          </a:lstStyle>
          <a:p>
            <a:pPr lvl="0"/>
            <a:r>
              <a:rPr lang="nl-NL"/>
              <a:t>Klikken om de tekststijl van het model te bewerken</a:t>
            </a:r>
          </a:p>
        </p:txBody>
      </p:sp>
      <p:sp>
        <p:nvSpPr>
          <p:cNvPr id="6" name="Tijdelijke aanduiding voor tekst 2">
            <a:extLst>
              <a:ext uri="{FF2B5EF4-FFF2-40B4-BE49-F238E27FC236}">
                <a16:creationId xmlns:a16="http://schemas.microsoft.com/office/drawing/2014/main" id="{5150DE0F-1B67-5D93-D441-F71FCD6AF34F}"/>
              </a:ext>
            </a:extLst>
          </p:cNvPr>
          <p:cNvSpPr>
            <a:spLocks noGrp="1"/>
          </p:cNvSpPr>
          <p:nvPr>
            <p:ph type="body" sz="quarter" idx="32" hasCustomPrompt="1"/>
          </p:nvPr>
        </p:nvSpPr>
        <p:spPr>
          <a:xfrm>
            <a:off x="7200900" y="391995"/>
            <a:ext cx="4419600" cy="180000"/>
          </a:xfrm>
        </p:spPr>
        <p:txBody>
          <a:bodyPr lIns="0" rIns="0" anchor="b"/>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225504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par>
                                <p:cTn id="27" presetID="2" presetClass="entr" presetSubtype="2" decel="100000" fill="hold" grpId="0" nodeType="withEffect">
                                  <p:stCondLst>
                                    <p:cond delay="20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1+#ppt_w/2"/>
                                          </p:val>
                                        </p:tav>
                                        <p:tav tm="100000">
                                          <p:val>
                                            <p:strVal val="#ppt_x"/>
                                          </p:val>
                                        </p:tav>
                                      </p:tavLst>
                                    </p:anim>
                                    <p:anim calcmode="lin" valueType="num">
                                      <p:cBhvr additive="base">
                                        <p:cTn id="3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2" presetClass="entr" presetSubtype="2" decel="100000" fill="hold" grpId="0" nodeType="withEffect">
                                  <p:stCondLst>
                                    <p:cond delay="20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1+#ppt_w/2"/>
                                          </p:val>
                                        </p:tav>
                                        <p:tav tm="100000">
                                          <p:val>
                                            <p:strVal val="#ppt_x"/>
                                          </p:val>
                                        </p:tav>
                                      </p:tavLst>
                                    </p:anim>
                                    <p:anim calcmode="lin" valueType="num">
                                      <p:cBhvr additive="base">
                                        <p:cTn id="41"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2" presetClass="entr" presetSubtype="2" decel="100000" fill="hold" grpId="0" nodeType="withEffect">
                                  <p:stCondLst>
                                    <p:cond delay="20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1+#ppt_w/2"/>
                                          </p:val>
                                        </p:tav>
                                        <p:tav tm="100000">
                                          <p:val>
                                            <p:strVal val="#ppt_x"/>
                                          </p:val>
                                        </p:tav>
                                      </p:tavLst>
                                    </p:anim>
                                    <p:anim calcmode="lin" valueType="num">
                                      <p:cBhvr additive="base">
                                        <p:cTn id="5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Effect transition="in" filter="fade">
                                      <p:cBhvr>
                                        <p:cTn id="59" dur="500"/>
                                        <p:tgtEl>
                                          <p:spTgt spid="4"/>
                                        </p:tgtEl>
                                      </p:cBhvr>
                                    </p:animEffect>
                                  </p:childTnLst>
                                </p:cTn>
                              </p:par>
                              <p:par>
                                <p:cTn id="60" presetID="2" presetClass="entr" presetSubtype="2" decel="100000" fill="hold" grpId="0" nodeType="withEffect">
                                  <p:stCondLst>
                                    <p:cond delay="20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1+#ppt_w/2"/>
                                          </p:val>
                                        </p:tav>
                                        <p:tav tm="100000">
                                          <p:val>
                                            <p:strVal val="#ppt_x"/>
                                          </p:val>
                                        </p:tav>
                                      </p:tavLst>
                                    </p:anim>
                                    <p:anim calcmode="lin" valueType="num">
                                      <p:cBhvr additive="base">
                                        <p:cTn id="6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 presetClass="entr" presetSubtype="4" decel="10000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5" grpId="0" animBg="1"/>
      <p:bldP spid="26" grpId="0" animBg="1">
        <p:tmplLst>
          <p:tmpl>
            <p:tnLst>
              <p:par>
                <p:cTn presetID="2" presetClass="entr" presetSubtype="8"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p:bldP spid="23" grpId="0"/>
      <p:bldP spid="24" grpId="0"/>
      <p:bldP spid="28" grpId="0"/>
      <p:bldP spid="29" grpId="0">
        <p:tmplLst>
          <p:tmpl>
            <p:tnLst>
              <p:par>
                <p:cTn presetID="2" presetClass="entr" presetSubtype="2" decel="10000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p:tmplLst>
          <p:tmpl>
            <p:tnLst>
              <p:par>
                <p:cTn presetID="2" presetClass="entr" presetSubtype="2" decel="10000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p:tmplLst>
          <p:tmpl>
            <p:tnLst>
              <p:par>
                <p:cTn presetID="2" presetClass="entr" presetSubtype="2" decel="10000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4" grpId="0"/>
      <p:bldP spid="5" grpId="0">
        <p:tmplLst>
          <p:tmpl>
            <p:tnLst>
              <p:par>
                <p:cTn presetID="2" presetClass="entr" presetSubtype="2" decel="10000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Vijf items met pictogrammen">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1911016"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6515" y="2286000"/>
            <a:ext cx="1911016" cy="34289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41529" y="2286001"/>
            <a:ext cx="1911016"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26543" y="2286000"/>
            <a:ext cx="1911016" cy="34289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103598"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624789"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1512224"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3385396"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2906587" y="4210727"/>
            <a:ext cx="1810870" cy="1012463"/>
          </a:xfrm>
          <a:prstGeom prst="rect">
            <a:avLst/>
          </a:prstGeom>
        </p:spPr>
        <p:txBody>
          <a:bodyPr anchor="t">
            <a:normAutofit/>
          </a:bodyPr>
          <a:lstStyle>
            <a:lvl1pPr marL="0" indent="0" algn="ctr">
              <a:buNone/>
              <a:defRPr sz="1600">
                <a:solidFill>
                  <a:schemeClr val="bg1"/>
                </a:solidFill>
              </a:defRPr>
            </a:lvl1pPr>
          </a:lstStyle>
          <a:p>
            <a:pPr lvl="0"/>
            <a:r>
              <a:rPr lang="nl-NL"/>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3794022"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566491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5186106"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607354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6" name="Tijdelijke aanduiding voor afbeelding 8">
            <a:extLst>
              <a:ext uri="{FF2B5EF4-FFF2-40B4-BE49-F238E27FC236}">
                <a16:creationId xmlns:a16="http://schemas.microsoft.com/office/drawing/2014/main" id="{0D97DEB1-2D34-21F7-D6D1-B105BEA7F943}"/>
              </a:ext>
            </a:extLst>
          </p:cNvPr>
          <p:cNvSpPr>
            <a:spLocks noGrp="1"/>
          </p:cNvSpPr>
          <p:nvPr>
            <p:ph type="pic" sz="quarter" idx="37" hasCustomPrompt="1"/>
          </p:nvPr>
        </p:nvSpPr>
        <p:spPr>
          <a:xfrm>
            <a:off x="794760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7468796" y="4210727"/>
            <a:ext cx="1810870" cy="1012463"/>
          </a:xfrm>
          <a:prstGeom prst="rect">
            <a:avLst/>
          </a:prstGeom>
        </p:spPr>
        <p:txBody>
          <a:bodyPr anchor="t">
            <a:normAutofit/>
          </a:bodyPr>
          <a:lstStyle>
            <a:lvl1pPr marL="0" indent="0" algn="ctr">
              <a:buNone/>
              <a:defRPr sz="1600">
                <a:solidFill>
                  <a:schemeClr val="bg1"/>
                </a:solidFill>
              </a:defRPr>
            </a:lvl1pPr>
          </a:lstStyle>
          <a:p>
            <a:pPr lvl="0"/>
            <a:r>
              <a:rPr lang="nl-NL"/>
              <a:t>Klikken om de tekststijl van het model te bewerken</a:t>
            </a:r>
          </a:p>
        </p:txBody>
      </p:sp>
      <p:sp>
        <p:nvSpPr>
          <p:cNvPr id="18" name="Tijdelijke aanduiding voor tekst 9">
            <a:extLst>
              <a:ext uri="{FF2B5EF4-FFF2-40B4-BE49-F238E27FC236}">
                <a16:creationId xmlns:a16="http://schemas.microsoft.com/office/drawing/2014/main" id="{297B1F5B-D4F6-4AA5-562F-0A0655D03286}"/>
              </a:ext>
            </a:extLst>
          </p:cNvPr>
          <p:cNvSpPr>
            <a:spLocks noGrp="1"/>
          </p:cNvSpPr>
          <p:nvPr>
            <p:ph type="body" sz="quarter" idx="39"/>
          </p:nvPr>
        </p:nvSpPr>
        <p:spPr>
          <a:xfrm rot="5400000">
            <a:off x="8356231" y="3699738"/>
            <a:ext cx="36000" cy="540000"/>
          </a:xfrm>
          <a:solidFill>
            <a:schemeClr val="bg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51" name="Tijdelijke aanduiding voor tekst 27">
            <a:extLst>
              <a:ext uri="{FF2B5EF4-FFF2-40B4-BE49-F238E27FC236}">
                <a16:creationId xmlns:a16="http://schemas.microsoft.com/office/drawing/2014/main" id="{D0097400-08B6-E79C-3053-F1CE26380D1C}"/>
              </a:ext>
            </a:extLst>
          </p:cNvPr>
          <p:cNvSpPr>
            <a:spLocks noGrp="1"/>
          </p:cNvSpPr>
          <p:nvPr>
            <p:ph type="body" sz="quarter" idx="49"/>
          </p:nvPr>
        </p:nvSpPr>
        <p:spPr>
          <a:xfrm>
            <a:off x="9711555" y="2284913"/>
            <a:ext cx="1911016"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2" name="Tijdelijke aanduiding voor afbeelding 8">
            <a:extLst>
              <a:ext uri="{FF2B5EF4-FFF2-40B4-BE49-F238E27FC236}">
                <a16:creationId xmlns:a16="http://schemas.microsoft.com/office/drawing/2014/main" id="{B25F3803-0621-DD94-2116-857E938CB29D}"/>
              </a:ext>
            </a:extLst>
          </p:cNvPr>
          <p:cNvSpPr>
            <a:spLocks noGrp="1"/>
          </p:cNvSpPr>
          <p:nvPr>
            <p:ph type="pic" sz="quarter" idx="50" hasCustomPrompt="1"/>
          </p:nvPr>
        </p:nvSpPr>
        <p:spPr>
          <a:xfrm>
            <a:off x="10235917" y="2856413"/>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53" name="Tijdelijke aanduiding voor tekst 6">
            <a:extLst>
              <a:ext uri="{FF2B5EF4-FFF2-40B4-BE49-F238E27FC236}">
                <a16:creationId xmlns:a16="http://schemas.microsoft.com/office/drawing/2014/main" id="{425C5A89-9587-8972-5DDA-E4CA27D9DC3C}"/>
              </a:ext>
            </a:extLst>
          </p:cNvPr>
          <p:cNvSpPr>
            <a:spLocks noGrp="1"/>
          </p:cNvSpPr>
          <p:nvPr>
            <p:ph type="body" sz="quarter" idx="51"/>
          </p:nvPr>
        </p:nvSpPr>
        <p:spPr>
          <a:xfrm>
            <a:off x="9757108" y="4209640"/>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54" name="Tijdelijke aanduiding voor tekst 9">
            <a:extLst>
              <a:ext uri="{FF2B5EF4-FFF2-40B4-BE49-F238E27FC236}">
                <a16:creationId xmlns:a16="http://schemas.microsoft.com/office/drawing/2014/main" id="{028CE67F-1E42-7C38-A03C-E4832800F387}"/>
              </a:ext>
            </a:extLst>
          </p:cNvPr>
          <p:cNvSpPr>
            <a:spLocks noGrp="1"/>
          </p:cNvSpPr>
          <p:nvPr>
            <p:ph type="body" sz="quarter" idx="52"/>
          </p:nvPr>
        </p:nvSpPr>
        <p:spPr>
          <a:xfrm rot="5400000">
            <a:off x="10644543" y="3698651"/>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Tree>
    <p:extLst>
      <p:ext uri="{BB962C8B-B14F-4D97-AF65-F5344CB8AC3E}">
        <p14:creationId xmlns:p14="http://schemas.microsoft.com/office/powerpoint/2010/main" val="2613390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decel="10000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16" presetClass="entr" presetSubtype="37" fill="hold" grpId="0" nodeType="withEffect">
                                  <p:stCondLst>
                                    <p:cond delay="15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14">
                                            <p:txEl>
                                              <p:pRg st="0" end="0"/>
                                            </p:txEl>
                                          </p:spTgt>
                                        </p:tgtEl>
                                        <p:attrNameLst>
                                          <p:attrName>style.visibility</p:attrName>
                                        </p:attrNameLst>
                                      </p:cBhvr>
                                      <p:to>
                                        <p:strVal val="visible"/>
                                      </p:to>
                                    </p:set>
                                    <p:animEffect transition="in" filter="fade">
                                      <p:cBhvr>
                                        <p:cTn id="60" dur="500"/>
                                        <p:tgtEl>
                                          <p:spTgt spid="14">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decel="10000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par>
                                <p:cTn id="73" presetID="16" presetClass="entr" presetSubtype="37" fill="hold" grpId="0" nodeType="withEffect">
                                  <p:stCondLst>
                                    <p:cond delay="150"/>
                                  </p:stCondLst>
                                  <p:childTnLst>
                                    <p:set>
                                      <p:cBhvr>
                                        <p:cTn id="74" dur="1" fill="hold">
                                          <p:stCondLst>
                                            <p:cond delay="0"/>
                                          </p:stCondLst>
                                        </p:cTn>
                                        <p:tgtEl>
                                          <p:spTgt spid="18"/>
                                        </p:tgtEl>
                                        <p:attrNameLst>
                                          <p:attrName>style.visibility</p:attrName>
                                        </p:attrNameLst>
                                      </p:cBhvr>
                                      <p:to>
                                        <p:strVal val="visible"/>
                                      </p:to>
                                    </p:set>
                                    <p:animEffect transition="in" filter="barn(outVertical)">
                                      <p:cBhvr>
                                        <p:cTn id="75" dur="500"/>
                                        <p:tgtEl>
                                          <p:spTgt spid="18"/>
                                        </p:tgtEl>
                                      </p:cBhvr>
                                    </p:animEffect>
                                  </p:childTnLst>
                                </p:cTn>
                              </p:par>
                              <p:par>
                                <p:cTn id="76" presetID="10" presetClass="entr" presetSubtype="0" fill="hold" grpId="0" nodeType="withEffect">
                                  <p:stCondLst>
                                    <p:cond delay="300"/>
                                  </p:stCondLst>
                                  <p:childTnLst>
                                    <p:set>
                                      <p:cBhvr>
                                        <p:cTn id="77" dur="1" fill="hold">
                                          <p:stCondLst>
                                            <p:cond delay="0"/>
                                          </p:stCondLst>
                                        </p:cTn>
                                        <p:tgtEl>
                                          <p:spTgt spid="17">
                                            <p:txEl>
                                              <p:pRg st="0" end="0"/>
                                            </p:txEl>
                                          </p:spTgt>
                                        </p:tgtEl>
                                        <p:attrNameLst>
                                          <p:attrName>style.visibility</p:attrName>
                                        </p:attrNameLst>
                                      </p:cBhvr>
                                      <p:to>
                                        <p:strVal val="visible"/>
                                      </p:to>
                                    </p:set>
                                    <p:animEffect transition="in" filter="fade">
                                      <p:cBhvr>
                                        <p:cTn id="78" dur="500"/>
                                        <p:tgtEl>
                                          <p:spTgt spid="17">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decel="10000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anim calcmode="lin" valueType="num">
                                      <p:cBhvr additive="base">
                                        <p:cTn id="83" dur="500" fill="hold"/>
                                        <p:tgtEl>
                                          <p:spTgt spid="51"/>
                                        </p:tgtEl>
                                        <p:attrNameLst>
                                          <p:attrName>ppt_x</p:attrName>
                                        </p:attrNameLst>
                                      </p:cBhvr>
                                      <p:tavLst>
                                        <p:tav tm="0">
                                          <p:val>
                                            <p:strVal val="#ppt_x"/>
                                          </p:val>
                                        </p:tav>
                                        <p:tav tm="100000">
                                          <p:val>
                                            <p:strVal val="#ppt_x"/>
                                          </p:val>
                                        </p:tav>
                                      </p:tavLst>
                                    </p:anim>
                                    <p:anim calcmode="lin" valueType="num">
                                      <p:cBhvr additive="base">
                                        <p:cTn id="84" dur="500" fill="hold"/>
                                        <p:tgtEl>
                                          <p:spTgt spid="51"/>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52"/>
                                        </p:tgtEl>
                                        <p:attrNameLst>
                                          <p:attrName>style.visibility</p:attrName>
                                        </p:attrNameLst>
                                      </p:cBhvr>
                                      <p:to>
                                        <p:strVal val="visible"/>
                                      </p:to>
                                    </p:set>
                                    <p:anim calcmode="lin" valueType="num">
                                      <p:cBhvr>
                                        <p:cTn id="88" dur="500" fill="hold"/>
                                        <p:tgtEl>
                                          <p:spTgt spid="52"/>
                                        </p:tgtEl>
                                        <p:attrNameLst>
                                          <p:attrName>ppt_w</p:attrName>
                                        </p:attrNameLst>
                                      </p:cBhvr>
                                      <p:tavLst>
                                        <p:tav tm="0">
                                          <p:val>
                                            <p:fltVal val="0"/>
                                          </p:val>
                                        </p:tav>
                                        <p:tav tm="100000">
                                          <p:val>
                                            <p:strVal val="#ppt_w"/>
                                          </p:val>
                                        </p:tav>
                                      </p:tavLst>
                                    </p:anim>
                                    <p:anim calcmode="lin" valueType="num">
                                      <p:cBhvr>
                                        <p:cTn id="89" dur="500" fill="hold"/>
                                        <p:tgtEl>
                                          <p:spTgt spid="52"/>
                                        </p:tgtEl>
                                        <p:attrNameLst>
                                          <p:attrName>ppt_h</p:attrName>
                                        </p:attrNameLst>
                                      </p:cBhvr>
                                      <p:tavLst>
                                        <p:tav tm="0">
                                          <p:val>
                                            <p:fltVal val="0"/>
                                          </p:val>
                                        </p:tav>
                                        <p:tav tm="100000">
                                          <p:val>
                                            <p:strVal val="#ppt_h"/>
                                          </p:val>
                                        </p:tav>
                                      </p:tavLst>
                                    </p:anim>
                                    <p:animEffect transition="in" filter="fade">
                                      <p:cBhvr>
                                        <p:cTn id="90" dur="500"/>
                                        <p:tgtEl>
                                          <p:spTgt spid="52"/>
                                        </p:tgtEl>
                                      </p:cBhvr>
                                    </p:animEffect>
                                  </p:childTnLst>
                                </p:cTn>
                              </p:par>
                              <p:par>
                                <p:cTn id="91" presetID="16" presetClass="entr" presetSubtype="37" fill="hold" grpId="0" nodeType="withEffect">
                                  <p:stCondLst>
                                    <p:cond delay="150"/>
                                  </p:stCondLst>
                                  <p:childTnLst>
                                    <p:set>
                                      <p:cBhvr>
                                        <p:cTn id="92" dur="1" fill="hold">
                                          <p:stCondLst>
                                            <p:cond delay="0"/>
                                          </p:stCondLst>
                                        </p:cTn>
                                        <p:tgtEl>
                                          <p:spTgt spid="54"/>
                                        </p:tgtEl>
                                        <p:attrNameLst>
                                          <p:attrName>style.visibility</p:attrName>
                                        </p:attrNameLst>
                                      </p:cBhvr>
                                      <p:to>
                                        <p:strVal val="visible"/>
                                      </p:to>
                                    </p:set>
                                    <p:animEffect transition="in" filter="barn(outVertical)">
                                      <p:cBhvr>
                                        <p:cTn id="93" dur="500"/>
                                        <p:tgtEl>
                                          <p:spTgt spid="54"/>
                                        </p:tgtEl>
                                      </p:cBhvr>
                                    </p:animEffect>
                                  </p:childTnLst>
                                </p:cTn>
                              </p:par>
                              <p:par>
                                <p:cTn id="94" presetID="10" presetClass="entr" presetSubtype="0" fill="hold" grpId="0" nodeType="withEffect">
                                  <p:stCondLst>
                                    <p:cond delay="300"/>
                                  </p:stCondLst>
                                  <p:childTnLst>
                                    <p:set>
                                      <p:cBhvr>
                                        <p:cTn id="95" dur="1" fill="hold">
                                          <p:stCondLst>
                                            <p:cond delay="0"/>
                                          </p:stCondLst>
                                        </p:cTn>
                                        <p:tgtEl>
                                          <p:spTgt spid="53">
                                            <p:txEl>
                                              <p:pRg st="0" end="0"/>
                                            </p:txEl>
                                          </p:spTgt>
                                        </p:tgtEl>
                                        <p:attrNameLst>
                                          <p:attrName>style.visibility</p:attrName>
                                        </p:attrNameLst>
                                      </p:cBhvr>
                                      <p:to>
                                        <p:strVal val="visible"/>
                                      </p:to>
                                    </p:set>
                                    <p:animEffect transition="in" filter="fade">
                                      <p:cBhvr>
                                        <p:cTn id="96"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P spid="16" grpId="0"/>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6" presetClass="entr" presetSubtype="37" fill="hold" nodeType="withEffect">
                  <p:stCondLst>
                    <p:cond delay="15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P spid="51" grpId="0" animBg="1">
        <p:tmplLst>
          <p:tmpl>
            <p:tnLst>
              <p:par>
                <p:cTn presetID="2" presetClass="entr" presetSubtype="4" decel="100000" fill="hold" nodeType="click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ppt_x"/>
                          </p:val>
                        </p:tav>
                        <p:tav tm="100000">
                          <p:val>
                            <p:strVal val="#ppt_x"/>
                          </p:val>
                        </p:tav>
                      </p:tavLst>
                    </p:anim>
                    <p:anim calcmode="lin" valueType="num">
                      <p:cBhvr additive="base">
                        <p:cTn dur="500" fill="hold"/>
                        <p:tgtEl>
                          <p:spTgt spid="51"/>
                        </p:tgtEl>
                        <p:attrNameLst>
                          <p:attrName>ppt_y</p:attrName>
                        </p:attrNameLst>
                      </p:cBhvr>
                      <p:tavLst>
                        <p:tav tm="0">
                          <p:val>
                            <p:strVal val="1+#ppt_h/2"/>
                          </p:val>
                        </p:tav>
                        <p:tav tm="100000">
                          <p:val>
                            <p:strVal val="#ppt_y"/>
                          </p:val>
                        </p:tav>
                      </p:tavLst>
                    </p:anim>
                  </p:childTnLst>
                </p:cTn>
              </p:par>
            </p:tnLst>
          </p:tmpl>
        </p:tmplLst>
      </p:bldP>
      <p:bldP spid="52" grpId="0"/>
      <p:bldP spid="53" grpId="0" build="p">
        <p:tmplLst>
          <p:tmpl lvl="1">
            <p:tnLst>
              <p:par>
                <p:cTn presetID="10" presetClass="entr" presetSubtype="0" fill="hold" nodeType="withEffect">
                  <p:stCondLst>
                    <p:cond delay="3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animBg="1">
        <p:tmplLst>
          <p:tmpl>
            <p:tnLst>
              <p:par>
                <p:cTn presetID="16" presetClass="entr" presetSubtype="37" fill="hold" nodeType="withEffect">
                  <p:stCondLst>
                    <p:cond delay="150"/>
                  </p:stCondLst>
                  <p:childTnLst>
                    <p:set>
                      <p:cBhvr>
                        <p:cTn dur="1" fill="hold">
                          <p:stCondLst>
                            <p:cond delay="0"/>
                          </p:stCondLst>
                        </p:cTn>
                        <p:tgtEl>
                          <p:spTgt spid="54"/>
                        </p:tgtEl>
                        <p:attrNameLst>
                          <p:attrName>style.visibility</p:attrName>
                        </p:attrNameLst>
                      </p:cBhvr>
                      <p:to>
                        <p:strVal val="visible"/>
                      </p:to>
                    </p:set>
                    <p:animEffect transition="in" filter="barn(outVertical)">
                      <p:cBhvr>
                        <p:cTn dur="500"/>
                        <p:tgtEl>
                          <p:spTgt spid="54"/>
                        </p:tgtEl>
                      </p:cBhvr>
                    </p:animEffect>
                  </p:childTnLst>
                </p:cTn>
              </p:par>
            </p:tnLst>
          </p:tmpl>
        </p:tmplLst>
      </p:bldP>
    </p:bldLst>
  </p:timing>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el zonder bee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01A79EC-28B7-8FCE-7D5B-DC0956CAFAE5}"/>
              </a:ext>
            </a:extLst>
          </p:cNvPr>
          <p:cNvSpPr/>
          <p:nvPr userDrawn="1"/>
        </p:nvSpPr>
        <p:spPr>
          <a:xfrm>
            <a:off x="586540" y="583531"/>
            <a:ext cx="11018920" cy="5750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Graphic 19">
            <a:extLst>
              <a:ext uri="{FF2B5EF4-FFF2-40B4-BE49-F238E27FC236}">
                <a16:creationId xmlns:a16="http://schemas.microsoft.com/office/drawing/2014/main" id="{D3F20987-0B46-D435-87AC-D26ACBE7C1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7273" y="2078705"/>
            <a:ext cx="2939628" cy="2939628"/>
          </a:xfrm>
          <a:prstGeom prst="rect">
            <a:avLst/>
          </a:prstGeom>
        </p:spPr>
      </p:pic>
      <p:sp>
        <p:nvSpPr>
          <p:cNvPr id="21" name="Titel 7">
            <a:extLst>
              <a:ext uri="{FF2B5EF4-FFF2-40B4-BE49-F238E27FC236}">
                <a16:creationId xmlns:a16="http://schemas.microsoft.com/office/drawing/2014/main" id="{13EA7FC4-7AB0-195E-EF15-400B335FD464}"/>
              </a:ext>
            </a:extLst>
          </p:cNvPr>
          <p:cNvSpPr>
            <a:spLocks noGrp="1"/>
          </p:cNvSpPr>
          <p:nvPr>
            <p:ph type="title"/>
          </p:nvPr>
        </p:nvSpPr>
        <p:spPr>
          <a:xfrm>
            <a:off x="5141015" y="2637378"/>
            <a:ext cx="5910232" cy="1338327"/>
          </a:xfrm>
        </p:spPr>
        <p:txBody>
          <a:bodyPr anchor="b">
            <a:noAutofit/>
          </a:bodyPr>
          <a:lstStyle>
            <a:lvl1pPr>
              <a:defRPr sz="3600">
                <a:solidFill>
                  <a:schemeClr val="bg1"/>
                </a:solidFill>
              </a:defRPr>
            </a:lvl1pPr>
          </a:lstStyle>
          <a:p>
            <a:r>
              <a:rPr lang="nl-NL"/>
              <a:t>Klik om stijl te bewerken</a:t>
            </a:r>
            <a:endParaRPr lang="nl-BE" dirty="0"/>
          </a:p>
        </p:txBody>
      </p:sp>
      <p:sp>
        <p:nvSpPr>
          <p:cNvPr id="22" name="Tijdelijke aanduiding voor tekst 9">
            <a:extLst>
              <a:ext uri="{FF2B5EF4-FFF2-40B4-BE49-F238E27FC236}">
                <a16:creationId xmlns:a16="http://schemas.microsoft.com/office/drawing/2014/main" id="{E66668AF-1688-DBE8-C001-15DE4B315886}"/>
              </a:ext>
            </a:extLst>
          </p:cNvPr>
          <p:cNvSpPr>
            <a:spLocks noGrp="1"/>
          </p:cNvSpPr>
          <p:nvPr>
            <p:ph type="body" sz="quarter" idx="15"/>
          </p:nvPr>
        </p:nvSpPr>
        <p:spPr>
          <a:xfrm>
            <a:off x="4554750" y="2130882"/>
            <a:ext cx="18000" cy="2835275"/>
          </a:xfrm>
          <a:solidFill>
            <a:schemeClr val="bg1"/>
          </a:solidFill>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3" name="Tijdelijke aanduiding voor tekst 11">
            <a:extLst>
              <a:ext uri="{FF2B5EF4-FFF2-40B4-BE49-F238E27FC236}">
                <a16:creationId xmlns:a16="http://schemas.microsoft.com/office/drawing/2014/main" id="{ECDDADC6-EB87-1D57-3F91-92CBD59B4EED}"/>
              </a:ext>
            </a:extLst>
          </p:cNvPr>
          <p:cNvSpPr>
            <a:spLocks noGrp="1"/>
          </p:cNvSpPr>
          <p:nvPr>
            <p:ph type="body" sz="quarter" idx="16"/>
          </p:nvPr>
        </p:nvSpPr>
        <p:spPr>
          <a:xfrm>
            <a:off x="5141410" y="3975706"/>
            <a:ext cx="5932631" cy="448784"/>
          </a:xfrm>
        </p:spPr>
        <p:txBody>
          <a:bodyPr>
            <a:normAutofit/>
          </a:bodyPr>
          <a:lstStyle>
            <a:lvl1pPr marL="0" indent="0">
              <a:buNone/>
              <a:defRPr sz="2000">
                <a:solidFill>
                  <a:schemeClr val="bg1"/>
                </a:solidFill>
                <a:latin typeface="+mn-lt"/>
              </a:defRPr>
            </a:lvl1pPr>
          </a:lstStyle>
          <a:p>
            <a:pPr lvl="0"/>
            <a:r>
              <a:rPr lang="nl-NL"/>
              <a:t>Klikken om de tekststijl van het model te bewerken</a:t>
            </a:r>
          </a:p>
        </p:txBody>
      </p:sp>
    </p:spTree>
    <p:extLst>
      <p:ext uri="{BB962C8B-B14F-4D97-AF65-F5344CB8AC3E}">
        <p14:creationId xmlns:p14="http://schemas.microsoft.com/office/powerpoint/2010/main" val="10343184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9" presetID="16" presetClass="entr" presetSubtype="4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Horizontal)">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16" presetClass="entr" presetSubtype="4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barn(outHorizontal)">
                      <p:cBhvr>
                        <p:cTn dur="500"/>
                        <p:tgtEl>
                          <p:spTgt spid="22"/>
                        </p:tgtEl>
                      </p:cBhvr>
                    </p:animEffect>
                  </p:childTnLst>
                </p:cTn>
              </p:par>
            </p:tnLst>
          </p:tmpl>
        </p:tmplLst>
      </p:bldP>
      <p:bldP spid="23" grpId="0" build="p">
        <p:tmplLst>
          <p:tmpl lvl="1">
            <p:tnLst>
              <p:par>
                <p:cTn presetID="2" presetClass="entr" presetSubtype="4" decel="100000" fill="hold" nodeType="with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Vijf items met beelden">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0" y="4000500"/>
            <a:ext cx="12180888" cy="2857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576784" y="4000500"/>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2859813" y="4000501"/>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5142842" y="4000500"/>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770964"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3054047"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5337130"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a:t>Klikken om de tekststijl van het model te bewerken</a:t>
            </a:r>
          </a:p>
        </p:txBody>
      </p:sp>
      <p:sp>
        <p:nvSpPr>
          <p:cNvPr id="23" name="Tijdelijke aanduiding voor afbeelding 6">
            <a:extLst>
              <a:ext uri="{FF2B5EF4-FFF2-40B4-BE49-F238E27FC236}">
                <a16:creationId xmlns:a16="http://schemas.microsoft.com/office/drawing/2014/main" id="{09DF7A97-5FD0-9740-9436-413ED39179C7}"/>
              </a:ext>
            </a:extLst>
          </p:cNvPr>
          <p:cNvSpPr>
            <a:spLocks noGrp="1"/>
          </p:cNvSpPr>
          <p:nvPr>
            <p:ph type="pic" sz="quarter" idx="39"/>
          </p:nvPr>
        </p:nvSpPr>
        <p:spPr>
          <a:xfrm>
            <a:off x="576784"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24" name="Tijdelijke aanduiding voor afbeelding 6">
            <a:extLst>
              <a:ext uri="{FF2B5EF4-FFF2-40B4-BE49-F238E27FC236}">
                <a16:creationId xmlns:a16="http://schemas.microsoft.com/office/drawing/2014/main" id="{0D8CF3E9-03F0-1215-C846-BADF80EDC813}"/>
              </a:ext>
            </a:extLst>
          </p:cNvPr>
          <p:cNvSpPr>
            <a:spLocks noGrp="1"/>
          </p:cNvSpPr>
          <p:nvPr>
            <p:ph type="pic" sz="quarter" idx="40"/>
          </p:nvPr>
        </p:nvSpPr>
        <p:spPr>
          <a:xfrm>
            <a:off x="2859813"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25" name="Tijdelijke aanduiding voor afbeelding 6">
            <a:extLst>
              <a:ext uri="{FF2B5EF4-FFF2-40B4-BE49-F238E27FC236}">
                <a16:creationId xmlns:a16="http://schemas.microsoft.com/office/drawing/2014/main" id="{FC5E75DB-8CA7-3F3E-A151-5F4E3CBEF8D8}"/>
              </a:ext>
            </a:extLst>
          </p:cNvPr>
          <p:cNvSpPr>
            <a:spLocks noGrp="1"/>
          </p:cNvSpPr>
          <p:nvPr>
            <p:ph type="pic" sz="quarter" idx="41"/>
          </p:nvPr>
        </p:nvSpPr>
        <p:spPr>
          <a:xfrm>
            <a:off x="5142842"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7" name="Tijdelijke aanduiding voor voettekst 6">
            <a:extLst>
              <a:ext uri="{FF2B5EF4-FFF2-40B4-BE49-F238E27FC236}">
                <a16:creationId xmlns:a16="http://schemas.microsoft.com/office/drawing/2014/main" id="{4C58308B-E670-5538-7D1E-E70282C21267}"/>
              </a:ext>
            </a:extLst>
          </p:cNvPr>
          <p:cNvSpPr>
            <a:spLocks noGrp="1"/>
          </p:cNvSpPr>
          <p:nvPr>
            <p:ph type="ftr" sz="quarter" idx="42"/>
          </p:nvPr>
        </p:nvSpPr>
        <p:spPr/>
        <p:txBody>
          <a:bodyPr/>
          <a:lstStyle>
            <a:lvl1pPr>
              <a:defRPr>
                <a:solidFill>
                  <a:schemeClr val="bg1"/>
                </a:solidFill>
              </a:defRPr>
            </a:lvl1pPr>
          </a:lstStyle>
          <a:p>
            <a:endParaRPr lang="nl-BE" dirty="0"/>
          </a:p>
        </p:txBody>
      </p:sp>
      <p:sp>
        <p:nvSpPr>
          <p:cNvPr id="8" name="Tijdelijke aanduiding voor dianummer 7">
            <a:extLst>
              <a:ext uri="{FF2B5EF4-FFF2-40B4-BE49-F238E27FC236}">
                <a16:creationId xmlns:a16="http://schemas.microsoft.com/office/drawing/2014/main" id="{39025599-103A-4033-A198-B0C3CFE90DC3}"/>
              </a:ext>
            </a:extLst>
          </p:cNvPr>
          <p:cNvSpPr>
            <a:spLocks noGrp="1"/>
          </p:cNvSpPr>
          <p:nvPr>
            <p:ph type="sldNum" sz="quarter" idx="43"/>
          </p:nvPr>
        </p:nvSpPr>
        <p:spPr/>
        <p:txBody>
          <a:bodyPr/>
          <a:lstStyle>
            <a:lvl1pPr>
              <a:defRPr>
                <a:solidFill>
                  <a:schemeClr val="bg1"/>
                </a:solidFill>
              </a:defRPr>
            </a:lvl1pPr>
          </a:lstStyle>
          <a:p>
            <a:fld id="{6008D383-A939-4037-8B54-952B3017155F}" type="slidenum">
              <a:rPr lang="nl-BE" smtClean="0"/>
              <a:pPr/>
              <a:t>‹nr.›</a:t>
            </a:fld>
            <a:endParaRPr lang="nl-BE" dirty="0"/>
          </a:p>
        </p:txBody>
      </p:sp>
      <p:sp>
        <p:nvSpPr>
          <p:cNvPr id="9" name="Tijdelijke aanduiding voor tekst 27">
            <a:extLst>
              <a:ext uri="{FF2B5EF4-FFF2-40B4-BE49-F238E27FC236}">
                <a16:creationId xmlns:a16="http://schemas.microsoft.com/office/drawing/2014/main" id="{800B538F-A8F5-55CB-5D6D-FF085B30DC54}"/>
              </a:ext>
            </a:extLst>
          </p:cNvPr>
          <p:cNvSpPr>
            <a:spLocks noGrp="1"/>
          </p:cNvSpPr>
          <p:nvPr>
            <p:ph type="body" sz="quarter" idx="44"/>
          </p:nvPr>
        </p:nvSpPr>
        <p:spPr>
          <a:xfrm>
            <a:off x="7425871" y="4000501"/>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0" name="Tijdelijke aanduiding voor tekst 27">
            <a:extLst>
              <a:ext uri="{FF2B5EF4-FFF2-40B4-BE49-F238E27FC236}">
                <a16:creationId xmlns:a16="http://schemas.microsoft.com/office/drawing/2014/main" id="{8E4D6435-1B10-52F5-B2BC-7EBC742CB705}"/>
              </a:ext>
            </a:extLst>
          </p:cNvPr>
          <p:cNvSpPr>
            <a:spLocks noGrp="1"/>
          </p:cNvSpPr>
          <p:nvPr>
            <p:ph type="body" sz="quarter" idx="45"/>
          </p:nvPr>
        </p:nvSpPr>
        <p:spPr>
          <a:xfrm>
            <a:off x="9708900" y="4000500"/>
            <a:ext cx="1911600" cy="1714499"/>
          </a:xfrm>
          <a:prstGeom prst="rect">
            <a:avLst/>
          </a:prstGeom>
          <a:solidFill>
            <a:schemeClr val="bg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2" name="Tijdelijke aanduiding voor tekst 6">
            <a:extLst>
              <a:ext uri="{FF2B5EF4-FFF2-40B4-BE49-F238E27FC236}">
                <a16:creationId xmlns:a16="http://schemas.microsoft.com/office/drawing/2014/main" id="{55901BCF-03FB-B4AC-BC44-E78A205D0D3B}"/>
              </a:ext>
            </a:extLst>
          </p:cNvPr>
          <p:cNvSpPr>
            <a:spLocks noGrp="1"/>
          </p:cNvSpPr>
          <p:nvPr>
            <p:ph type="body" sz="quarter" idx="46"/>
          </p:nvPr>
        </p:nvSpPr>
        <p:spPr>
          <a:xfrm>
            <a:off x="7620212"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a:t>Klikken om de tekststijl van het model te bewerken</a:t>
            </a:r>
          </a:p>
        </p:txBody>
      </p:sp>
      <p:sp>
        <p:nvSpPr>
          <p:cNvPr id="13" name="Tijdelijke aanduiding voor tekst 6">
            <a:extLst>
              <a:ext uri="{FF2B5EF4-FFF2-40B4-BE49-F238E27FC236}">
                <a16:creationId xmlns:a16="http://schemas.microsoft.com/office/drawing/2014/main" id="{4FFCF962-F1CE-3478-5FE7-F0A8EE728F4F}"/>
              </a:ext>
            </a:extLst>
          </p:cNvPr>
          <p:cNvSpPr>
            <a:spLocks noGrp="1"/>
          </p:cNvSpPr>
          <p:nvPr>
            <p:ph type="body" sz="quarter" idx="47"/>
          </p:nvPr>
        </p:nvSpPr>
        <p:spPr>
          <a:xfrm>
            <a:off x="9903294" y="4355106"/>
            <a:ext cx="1551132" cy="1012463"/>
          </a:xfrm>
          <a:prstGeom prst="rect">
            <a:avLst/>
          </a:prstGeom>
        </p:spPr>
        <p:txBody>
          <a:bodyPr anchor="t">
            <a:normAutofit/>
          </a:bodyPr>
          <a:lstStyle>
            <a:lvl1pPr marL="0" indent="0" algn="ctr">
              <a:buNone/>
              <a:defRPr sz="1600">
                <a:solidFill>
                  <a:schemeClr val="tx1"/>
                </a:solidFill>
              </a:defRPr>
            </a:lvl1pPr>
          </a:lstStyle>
          <a:p>
            <a:pPr lvl="0"/>
            <a:r>
              <a:rPr lang="nl-NL"/>
              <a:t>Klikken om de tekststijl van het model te bewerken</a:t>
            </a:r>
          </a:p>
        </p:txBody>
      </p:sp>
      <p:sp>
        <p:nvSpPr>
          <p:cNvPr id="15" name="Tijdelijke aanduiding voor afbeelding 6">
            <a:extLst>
              <a:ext uri="{FF2B5EF4-FFF2-40B4-BE49-F238E27FC236}">
                <a16:creationId xmlns:a16="http://schemas.microsoft.com/office/drawing/2014/main" id="{1DEF54F4-47F3-758E-CFFC-ABD3F2B90A1F}"/>
              </a:ext>
            </a:extLst>
          </p:cNvPr>
          <p:cNvSpPr>
            <a:spLocks noGrp="1"/>
          </p:cNvSpPr>
          <p:nvPr>
            <p:ph type="pic" sz="quarter" idx="48"/>
          </p:nvPr>
        </p:nvSpPr>
        <p:spPr>
          <a:xfrm>
            <a:off x="7425871"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16" name="Tijdelijke aanduiding voor afbeelding 6">
            <a:extLst>
              <a:ext uri="{FF2B5EF4-FFF2-40B4-BE49-F238E27FC236}">
                <a16:creationId xmlns:a16="http://schemas.microsoft.com/office/drawing/2014/main" id="{32DA442C-6A68-A8DC-9299-1BAB5F7C1B4C}"/>
              </a:ext>
            </a:extLst>
          </p:cNvPr>
          <p:cNvSpPr>
            <a:spLocks noGrp="1"/>
          </p:cNvSpPr>
          <p:nvPr>
            <p:ph type="pic" sz="quarter" idx="49"/>
          </p:nvPr>
        </p:nvSpPr>
        <p:spPr>
          <a:xfrm>
            <a:off x="9708900" y="1714500"/>
            <a:ext cx="1911600" cy="229317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3982914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decel="10000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decel="10000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fade">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decel="10000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fade">
                                      <p:cBhvr>
                                        <p:cTn id="53" dur="500"/>
                                        <p:tgtEl>
                                          <p:spTgt spid="17">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decel="10000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animEffect transition="in" filter="fade">
                                      <p:cBhvr>
                                        <p:cTn id="67" dur="500"/>
                                        <p:tgtEl>
                                          <p:spTgt spid="1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decel="10000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ppt_x"/>
                                          </p:val>
                                        </p:tav>
                                        <p:tav tm="100000">
                                          <p:val>
                                            <p:strVal val="#ppt_x"/>
                                          </p:val>
                                        </p:tav>
                                      </p:tavLst>
                                    </p:anim>
                                    <p:anim calcmode="lin" valueType="num">
                                      <p:cBhvr additive="base">
                                        <p:cTn id="73" dur="500" fill="hold"/>
                                        <p:tgtEl>
                                          <p:spTgt spid="16"/>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13">
                                            <p:txEl>
                                              <p:pRg st="0" end="0"/>
                                            </p:txEl>
                                          </p:spTgt>
                                        </p:tgtEl>
                                        <p:attrNameLst>
                                          <p:attrName>style.visibility</p:attrName>
                                        </p:attrNameLst>
                                      </p:cBhvr>
                                      <p:to>
                                        <p:strVal val="visible"/>
                                      </p:to>
                                    </p:set>
                                    <p:animEffect transition="in" filter="fade">
                                      <p:cBhvr>
                                        <p:cTn id="8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uiExpand="1" animBg="1">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uiExpand="1"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uiExpand="1"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5" grpId="0" animBg="1"/>
      <p:bldP spid="9" grpId="0" uiExpand="1"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uiExpand="1"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5" grpId="0" animBg="1"/>
      <p:bldP spid="16" grpId="0" animBg="1"/>
    </p:bldLst>
  </p:timing>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Vier items in cirkel met pictogram">
    <p:spTree>
      <p:nvGrpSpPr>
        <p:cNvPr id="1" name=""/>
        <p:cNvGrpSpPr/>
        <p:nvPr/>
      </p:nvGrpSpPr>
      <p:grpSpPr>
        <a:xfrm>
          <a:off x="0" y="0"/>
          <a:ext cx="0" cy="0"/>
          <a:chOff x="0" y="0"/>
          <a:chExt cx="0" cy="0"/>
        </a:xfrm>
      </p:grpSpPr>
      <p:sp>
        <p:nvSpPr>
          <p:cNvPr id="26" name="Tijdelijke aanduiding voor tekst 27">
            <a:extLst>
              <a:ext uri="{FF2B5EF4-FFF2-40B4-BE49-F238E27FC236}">
                <a16:creationId xmlns:a16="http://schemas.microsoft.com/office/drawing/2014/main" id="{FD54E29B-78ED-48F7-4808-01BD31A2C184}"/>
              </a:ext>
            </a:extLst>
          </p:cNvPr>
          <p:cNvSpPr>
            <a:spLocks noGrp="1"/>
          </p:cNvSpPr>
          <p:nvPr>
            <p:ph type="body" sz="quarter" idx="42"/>
          </p:nvPr>
        </p:nvSpPr>
        <p:spPr>
          <a:xfrm>
            <a:off x="6107112" y="1732547"/>
            <a:ext cx="4408488" cy="3427742"/>
          </a:xfrm>
          <a:prstGeom prst="rect">
            <a:avLst/>
          </a:pr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8" name="Tijdelijke aanduiding voor tekst 27">
            <a:extLst>
              <a:ext uri="{FF2B5EF4-FFF2-40B4-BE49-F238E27FC236}">
                <a16:creationId xmlns:a16="http://schemas.microsoft.com/office/drawing/2014/main" id="{59F53A83-9442-969A-262A-59713E4C440B}"/>
              </a:ext>
            </a:extLst>
          </p:cNvPr>
          <p:cNvSpPr>
            <a:spLocks noGrp="1"/>
          </p:cNvSpPr>
          <p:nvPr>
            <p:ph type="body" sz="quarter" idx="27"/>
          </p:nvPr>
        </p:nvSpPr>
        <p:spPr>
          <a:xfrm>
            <a:off x="5003132"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9" name="Tijdelijke aanduiding voor afbeelding 8">
            <a:extLst>
              <a:ext uri="{FF2B5EF4-FFF2-40B4-BE49-F238E27FC236}">
                <a16:creationId xmlns:a16="http://schemas.microsoft.com/office/drawing/2014/main" id="{DFEC7B1E-47A5-1E4A-9331-0B3B29EC78BA}"/>
              </a:ext>
            </a:extLst>
          </p:cNvPr>
          <p:cNvSpPr>
            <a:spLocks noGrp="1"/>
          </p:cNvSpPr>
          <p:nvPr>
            <p:ph type="pic" sz="quarter" idx="31" hasCustomPrompt="1"/>
          </p:nvPr>
        </p:nvSpPr>
        <p:spPr>
          <a:xfrm>
            <a:off x="5758195" y="906340"/>
            <a:ext cx="699672" cy="69967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0" name="Tijdelijke aanduiding voor tekst 6">
            <a:extLst>
              <a:ext uri="{FF2B5EF4-FFF2-40B4-BE49-F238E27FC236}">
                <a16:creationId xmlns:a16="http://schemas.microsoft.com/office/drawing/2014/main" id="{EE5E8CB8-F903-FC20-21BD-1AD06954466E}"/>
              </a:ext>
            </a:extLst>
          </p:cNvPr>
          <p:cNvSpPr>
            <a:spLocks noGrp="1"/>
          </p:cNvSpPr>
          <p:nvPr>
            <p:ph type="body" sz="quarter" idx="32"/>
          </p:nvPr>
        </p:nvSpPr>
        <p:spPr>
          <a:xfrm>
            <a:off x="5202596" y="1831760"/>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22" name="Tijdelijke aanduiding voor tekst 6">
            <a:extLst>
              <a:ext uri="{FF2B5EF4-FFF2-40B4-BE49-F238E27FC236}">
                <a16:creationId xmlns:a16="http://schemas.microsoft.com/office/drawing/2014/main" id="{C15A4397-1318-932F-3EEE-2A3603DD6E6A}"/>
              </a:ext>
            </a:extLst>
          </p:cNvPr>
          <p:cNvSpPr>
            <a:spLocks noGrp="1"/>
          </p:cNvSpPr>
          <p:nvPr>
            <p:ph type="body" sz="quarter" idx="41"/>
          </p:nvPr>
        </p:nvSpPr>
        <p:spPr>
          <a:xfrm>
            <a:off x="7212012" y="2808641"/>
            <a:ext cx="2198688" cy="1383634"/>
          </a:xfrm>
          <a:prstGeom prst="rect">
            <a:avLst/>
          </a:prstGeom>
        </p:spPr>
        <p:txBody>
          <a:bodyPr anchor="ctr">
            <a:noAutofit/>
          </a:bodyPr>
          <a:lstStyle>
            <a:lvl1pPr marL="0" indent="0" algn="ctr">
              <a:buNone/>
              <a:defRPr sz="2400" b="0">
                <a:solidFill>
                  <a:schemeClr val="accent1"/>
                </a:solidFill>
              </a:defRPr>
            </a:lvl1pPr>
          </a:lstStyle>
          <a:p>
            <a:pPr lvl="0"/>
            <a:r>
              <a:rPr lang="nl-NL"/>
              <a:t>Klikken om de tekststijl van het model te bewerken</a:t>
            </a:r>
          </a:p>
        </p:txBody>
      </p:sp>
      <p:sp>
        <p:nvSpPr>
          <p:cNvPr id="27" name="Tijdelijke aanduiding voor tekst 27">
            <a:extLst>
              <a:ext uri="{FF2B5EF4-FFF2-40B4-BE49-F238E27FC236}">
                <a16:creationId xmlns:a16="http://schemas.microsoft.com/office/drawing/2014/main" id="{3D0BA1BC-2EBA-96E0-F6A7-88A44F68E584}"/>
              </a:ext>
            </a:extLst>
          </p:cNvPr>
          <p:cNvSpPr>
            <a:spLocks noGrp="1"/>
          </p:cNvSpPr>
          <p:nvPr>
            <p:ph type="body" sz="quarter" idx="43"/>
          </p:nvPr>
        </p:nvSpPr>
        <p:spPr>
          <a:xfrm>
            <a:off x="9433844"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8" name="Tijdelijke aanduiding voor afbeelding 8">
            <a:extLst>
              <a:ext uri="{FF2B5EF4-FFF2-40B4-BE49-F238E27FC236}">
                <a16:creationId xmlns:a16="http://schemas.microsoft.com/office/drawing/2014/main" id="{704CC13D-EE26-DE53-5708-EB7880E32CA8}"/>
              </a:ext>
            </a:extLst>
          </p:cNvPr>
          <p:cNvSpPr>
            <a:spLocks noGrp="1"/>
          </p:cNvSpPr>
          <p:nvPr>
            <p:ph type="pic" sz="quarter" idx="44" hasCustomPrompt="1"/>
          </p:nvPr>
        </p:nvSpPr>
        <p:spPr>
          <a:xfrm>
            <a:off x="10188907" y="906340"/>
            <a:ext cx="699672" cy="69967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29" name="Tijdelijke aanduiding voor tekst 6">
            <a:extLst>
              <a:ext uri="{FF2B5EF4-FFF2-40B4-BE49-F238E27FC236}">
                <a16:creationId xmlns:a16="http://schemas.microsoft.com/office/drawing/2014/main" id="{B9A9D319-EBB3-D1CC-F2BF-FD5102479B98}"/>
              </a:ext>
            </a:extLst>
          </p:cNvPr>
          <p:cNvSpPr>
            <a:spLocks noGrp="1"/>
          </p:cNvSpPr>
          <p:nvPr>
            <p:ph type="body" sz="quarter" idx="45"/>
          </p:nvPr>
        </p:nvSpPr>
        <p:spPr>
          <a:xfrm>
            <a:off x="9633308" y="1831760"/>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0" name="Tijdelijke aanduiding voor tekst 27">
            <a:extLst>
              <a:ext uri="{FF2B5EF4-FFF2-40B4-BE49-F238E27FC236}">
                <a16:creationId xmlns:a16="http://schemas.microsoft.com/office/drawing/2014/main" id="{087E9940-6B78-430A-0A9D-EF8BE91C8B69}"/>
              </a:ext>
            </a:extLst>
          </p:cNvPr>
          <p:cNvSpPr>
            <a:spLocks noGrp="1"/>
          </p:cNvSpPr>
          <p:nvPr>
            <p:ph type="body" sz="quarter" idx="46"/>
          </p:nvPr>
        </p:nvSpPr>
        <p:spPr>
          <a:xfrm>
            <a:off x="5002212"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1" name="Tijdelijke aanduiding voor afbeelding 8">
            <a:extLst>
              <a:ext uri="{FF2B5EF4-FFF2-40B4-BE49-F238E27FC236}">
                <a16:creationId xmlns:a16="http://schemas.microsoft.com/office/drawing/2014/main" id="{C0C5CD88-9FD9-0BCB-B1AE-5652AE0BFBFC}"/>
              </a:ext>
            </a:extLst>
          </p:cNvPr>
          <p:cNvSpPr>
            <a:spLocks noGrp="1"/>
          </p:cNvSpPr>
          <p:nvPr>
            <p:ph type="pic" sz="quarter" idx="47" hasCustomPrompt="1"/>
          </p:nvPr>
        </p:nvSpPr>
        <p:spPr>
          <a:xfrm>
            <a:off x="5757275" y="4336601"/>
            <a:ext cx="699672" cy="69967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2" name="Tijdelijke aanduiding voor tekst 6">
            <a:extLst>
              <a:ext uri="{FF2B5EF4-FFF2-40B4-BE49-F238E27FC236}">
                <a16:creationId xmlns:a16="http://schemas.microsoft.com/office/drawing/2014/main" id="{9F04A996-C63E-E581-8BC9-B7F54463ABD3}"/>
              </a:ext>
            </a:extLst>
          </p:cNvPr>
          <p:cNvSpPr>
            <a:spLocks noGrp="1"/>
          </p:cNvSpPr>
          <p:nvPr>
            <p:ph type="body" sz="quarter" idx="48"/>
          </p:nvPr>
        </p:nvSpPr>
        <p:spPr>
          <a:xfrm>
            <a:off x="5201676" y="5262021"/>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3" name="Tijdelijke aanduiding voor tekst 27">
            <a:extLst>
              <a:ext uri="{FF2B5EF4-FFF2-40B4-BE49-F238E27FC236}">
                <a16:creationId xmlns:a16="http://schemas.microsoft.com/office/drawing/2014/main" id="{17B0A215-2B6E-ECC9-5628-B473975D53C4}"/>
              </a:ext>
            </a:extLst>
          </p:cNvPr>
          <p:cNvSpPr>
            <a:spLocks noGrp="1"/>
          </p:cNvSpPr>
          <p:nvPr>
            <p:ph type="body" sz="quarter" idx="49"/>
          </p:nvPr>
        </p:nvSpPr>
        <p:spPr>
          <a:xfrm>
            <a:off x="9421812"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4" name="Tijdelijke aanduiding voor afbeelding 8">
            <a:extLst>
              <a:ext uri="{FF2B5EF4-FFF2-40B4-BE49-F238E27FC236}">
                <a16:creationId xmlns:a16="http://schemas.microsoft.com/office/drawing/2014/main" id="{700E0EB3-B00E-B1D6-B0D6-EBBAE2AE2DCE}"/>
              </a:ext>
            </a:extLst>
          </p:cNvPr>
          <p:cNvSpPr>
            <a:spLocks noGrp="1"/>
          </p:cNvSpPr>
          <p:nvPr>
            <p:ph type="pic" sz="quarter" idx="50" hasCustomPrompt="1"/>
          </p:nvPr>
        </p:nvSpPr>
        <p:spPr>
          <a:xfrm>
            <a:off x="10176875" y="4336601"/>
            <a:ext cx="699672" cy="69967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5" name="Tijdelijke aanduiding voor tekst 6">
            <a:extLst>
              <a:ext uri="{FF2B5EF4-FFF2-40B4-BE49-F238E27FC236}">
                <a16:creationId xmlns:a16="http://schemas.microsoft.com/office/drawing/2014/main" id="{72CC78D9-DA32-C9FC-64E8-24AB5AD6B431}"/>
              </a:ext>
            </a:extLst>
          </p:cNvPr>
          <p:cNvSpPr>
            <a:spLocks noGrp="1"/>
          </p:cNvSpPr>
          <p:nvPr>
            <p:ph type="body" sz="quarter" idx="51"/>
          </p:nvPr>
        </p:nvSpPr>
        <p:spPr>
          <a:xfrm>
            <a:off x="9621276" y="5262021"/>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8" name="Titel 1">
            <a:extLst>
              <a:ext uri="{FF2B5EF4-FFF2-40B4-BE49-F238E27FC236}">
                <a16:creationId xmlns:a16="http://schemas.microsoft.com/office/drawing/2014/main" id="{F292BF54-4C12-4DA1-E102-963B78D984DE}"/>
              </a:ext>
            </a:extLst>
          </p:cNvPr>
          <p:cNvSpPr>
            <a:spLocks noGrp="1"/>
          </p:cNvSpPr>
          <p:nvPr>
            <p:ph type="title"/>
          </p:nvPr>
        </p:nvSpPr>
        <p:spPr>
          <a:xfrm>
            <a:off x="579024" y="571501"/>
            <a:ext cx="3318288" cy="1257300"/>
          </a:xfrm>
          <a:solidFill>
            <a:schemeClr val="accent1"/>
          </a:solidFill>
        </p:spPr>
        <p:txBody>
          <a:bodyPr anchor="ctr"/>
          <a:lstStyle>
            <a:lvl1pPr>
              <a:defRPr>
                <a:solidFill>
                  <a:schemeClr val="bg1"/>
                </a:solidFill>
              </a:defRPr>
            </a:lvl1pPr>
          </a:lstStyle>
          <a:p>
            <a:r>
              <a:rPr lang="nl-NL"/>
              <a:t>Klik om stijl te bewerken</a:t>
            </a:r>
            <a:endParaRPr lang="nl-BE" dirty="0"/>
          </a:p>
        </p:txBody>
      </p:sp>
      <p:sp>
        <p:nvSpPr>
          <p:cNvPr id="39" name="Tijdelijke aanduiding voor tekst 3">
            <a:extLst>
              <a:ext uri="{FF2B5EF4-FFF2-40B4-BE49-F238E27FC236}">
                <a16:creationId xmlns:a16="http://schemas.microsoft.com/office/drawing/2014/main" id="{2E704517-395E-79E2-2D9E-347E26D12F89}"/>
              </a:ext>
            </a:extLst>
          </p:cNvPr>
          <p:cNvSpPr>
            <a:spLocks noGrp="1"/>
          </p:cNvSpPr>
          <p:nvPr>
            <p:ph type="body" sz="quarter" idx="30"/>
          </p:nvPr>
        </p:nvSpPr>
        <p:spPr>
          <a:xfrm>
            <a:off x="579023" y="1998921"/>
            <a:ext cx="3318289" cy="42875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2" name="Tijdelijke aanduiding voor voettekst 1">
            <a:extLst>
              <a:ext uri="{FF2B5EF4-FFF2-40B4-BE49-F238E27FC236}">
                <a16:creationId xmlns:a16="http://schemas.microsoft.com/office/drawing/2014/main" id="{08FBAD9F-70B3-56F6-6985-504EF8AC714A}"/>
              </a:ext>
            </a:extLst>
          </p:cNvPr>
          <p:cNvSpPr>
            <a:spLocks noGrp="1"/>
          </p:cNvSpPr>
          <p:nvPr>
            <p:ph type="ftr" sz="quarter" idx="52"/>
          </p:nvPr>
        </p:nvSpPr>
        <p:spPr/>
        <p:txBody>
          <a:bodyPr/>
          <a:lstStyle/>
          <a:p>
            <a:endParaRPr lang="nl-BE" dirty="0"/>
          </a:p>
        </p:txBody>
      </p:sp>
      <p:sp>
        <p:nvSpPr>
          <p:cNvPr id="3" name="Tijdelijke aanduiding voor dianummer 2">
            <a:extLst>
              <a:ext uri="{FF2B5EF4-FFF2-40B4-BE49-F238E27FC236}">
                <a16:creationId xmlns:a16="http://schemas.microsoft.com/office/drawing/2014/main" id="{0D68CEE6-316D-F5E8-2D86-C89FEF3E2D70}"/>
              </a:ext>
            </a:extLst>
          </p:cNvPr>
          <p:cNvSpPr>
            <a:spLocks noGrp="1"/>
          </p:cNvSpPr>
          <p:nvPr>
            <p:ph type="sldNum" sz="quarter" idx="53"/>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3396481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750"/>
                                        <p:tgtEl>
                                          <p:spTgt spid="39"/>
                                        </p:tgtEl>
                                      </p:cBhvr>
                                    </p:animEffect>
                                  </p:childTnLst>
                                </p:cTn>
                              </p:par>
                            </p:childTnLst>
                          </p:cTn>
                        </p:par>
                        <p:par>
                          <p:cTn id="13" fill="hold">
                            <p:stCondLst>
                              <p:cond delay="1250"/>
                            </p:stCondLst>
                            <p:childTnLst>
                              <p:par>
                                <p:cTn id="14" presetID="2" presetClass="entr" presetSubtype="2" decel="10000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1+#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2" presetClass="entr" presetSubtype="1" decel="10000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par>
                          <p:cTn id="27" fill="hold">
                            <p:stCondLst>
                              <p:cond delay="2250"/>
                            </p:stCondLst>
                            <p:childTnLst>
                              <p:par>
                                <p:cTn id="28" presetID="53" presetClass="entr" presetSubtype="16"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22" presetClass="entr" presetSubtype="1" fill="hold" grpId="0" nodeType="withEffect">
                                  <p:stCondLst>
                                    <p:cond delay="30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decel="10000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Effect transition="in" filter="fade">
                                      <p:cBhvr>
                                        <p:cTn id="47" dur="500"/>
                                        <p:tgtEl>
                                          <p:spTgt spid="28"/>
                                        </p:tgtEl>
                                      </p:cBhvr>
                                    </p:animEffect>
                                  </p:childTnLst>
                                </p:cTn>
                              </p:par>
                              <p:par>
                                <p:cTn id="48" presetID="22" presetClass="entr" presetSubtype="1" fill="hold" grpId="0" nodeType="withEffect">
                                  <p:stCondLst>
                                    <p:cond delay="300"/>
                                  </p:stCondLst>
                                  <p:childTnLst>
                                    <p:set>
                                      <p:cBhvr>
                                        <p:cTn id="49" dur="1" fill="hold">
                                          <p:stCondLst>
                                            <p:cond delay="0"/>
                                          </p:stCondLst>
                                        </p:cTn>
                                        <p:tgtEl>
                                          <p:spTgt spid="29"/>
                                        </p:tgtEl>
                                        <p:attrNameLst>
                                          <p:attrName>style.visibility</p:attrName>
                                        </p:attrNameLst>
                                      </p:cBhvr>
                                      <p:to>
                                        <p:strVal val="visible"/>
                                      </p:to>
                                    </p:set>
                                    <p:animEffect transition="in" filter="wipe(up)">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decel="10000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53" presetClass="entr" presetSubtype="16"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22" presetClass="entr" presetSubtype="1" fill="hold" grpId="0" nodeType="withEffect">
                                  <p:stCondLst>
                                    <p:cond delay="300"/>
                                  </p:stCondLst>
                                  <p:childTnLst>
                                    <p:set>
                                      <p:cBhvr>
                                        <p:cTn id="64" dur="1" fill="hold">
                                          <p:stCondLst>
                                            <p:cond delay="0"/>
                                          </p:stCondLst>
                                        </p:cTn>
                                        <p:tgtEl>
                                          <p:spTgt spid="32"/>
                                        </p:tgtEl>
                                        <p:attrNameLst>
                                          <p:attrName>style.visibility</p:attrName>
                                        </p:attrNameLst>
                                      </p:cBhvr>
                                      <p:to>
                                        <p:strVal val="visible"/>
                                      </p:to>
                                    </p:set>
                                    <p:animEffect transition="in" filter="wipe(up)">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decel="10000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500" fill="hold"/>
                                        <p:tgtEl>
                                          <p:spTgt spid="33"/>
                                        </p:tgtEl>
                                        <p:attrNameLst>
                                          <p:attrName>ppt_x</p:attrName>
                                        </p:attrNameLst>
                                      </p:cBhvr>
                                      <p:tavLst>
                                        <p:tav tm="0">
                                          <p:val>
                                            <p:strVal val="#ppt_x"/>
                                          </p:val>
                                        </p:tav>
                                        <p:tav tm="100000">
                                          <p:val>
                                            <p:strVal val="#ppt_x"/>
                                          </p:val>
                                        </p:tav>
                                      </p:tavLst>
                                    </p:anim>
                                    <p:anim calcmode="lin" valueType="num">
                                      <p:cBhvr additive="base">
                                        <p:cTn id="71" dur="500" fill="hold"/>
                                        <p:tgtEl>
                                          <p:spTgt spid="33"/>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53" presetClass="entr" presetSubtype="16"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animEffect transition="in" filter="fade">
                                      <p:cBhvr>
                                        <p:cTn id="77" dur="500"/>
                                        <p:tgtEl>
                                          <p:spTgt spid="34"/>
                                        </p:tgtEl>
                                      </p:cBhvr>
                                    </p:animEffect>
                                  </p:childTnLst>
                                </p:cTn>
                              </p:par>
                              <p:par>
                                <p:cTn id="78" presetID="22" presetClass="entr" presetSubtype="1" fill="hold" grpId="0" nodeType="withEffect">
                                  <p:stCondLst>
                                    <p:cond delay="300"/>
                                  </p:stCondLst>
                                  <p:childTnLst>
                                    <p:set>
                                      <p:cBhvr>
                                        <p:cTn id="79" dur="1" fill="hold">
                                          <p:stCondLst>
                                            <p:cond delay="0"/>
                                          </p:stCondLst>
                                        </p:cTn>
                                        <p:tgtEl>
                                          <p:spTgt spid="35"/>
                                        </p:tgtEl>
                                        <p:attrNameLst>
                                          <p:attrName>style.visibility</p:attrName>
                                        </p:attrNameLst>
                                      </p:cBhvr>
                                      <p:to>
                                        <p:strVal val="visible"/>
                                      </p:to>
                                    </p:set>
                                    <p:animEffect transition="in" filter="wipe(up)">
                                      <p:cBhvr>
                                        <p:cTn id="8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1"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0-#ppt_h/2"/>
                          </p:val>
                        </p:tav>
                        <p:tav tm="100000">
                          <p:val>
                            <p:strVal val="#ppt_y"/>
                          </p:val>
                        </p:tav>
                      </p:tavLst>
                    </p:anim>
                  </p:childTnLst>
                </p:cTn>
              </p:par>
            </p:tnLst>
          </p:tmpl>
        </p:tmplLst>
      </p:bldP>
      <p:bldP spid="19" grpId="0"/>
      <p:bldP spid="20" grpId="0">
        <p:tmplLst>
          <p:tmpl>
            <p:tnLst>
              <p:par>
                <p:cTn presetID="22" presetClass="entr" presetSubtype="1"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7" grpId="0" animBg="1">
        <p:tmplLst>
          <p:tmpl>
            <p:tnLst>
              <p:par>
                <p:cTn presetID="2" presetClass="entr" presetSubtype="1" decel="10000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28" grpId="0"/>
      <p:bldP spid="29" grpId="0">
        <p:tmplLst>
          <p:tmpl>
            <p:tnLst>
              <p:par>
                <p:cTn presetID="22" presetClass="entr" presetSubtype="1"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wipe(up)">
                      <p:cBhvr>
                        <p:cTn dur="500"/>
                        <p:tgtEl>
                          <p:spTgt spid="29"/>
                        </p:tgtEl>
                      </p:cBhvr>
                    </p:animEffect>
                  </p:childTnLst>
                </p:cTn>
              </p:par>
            </p:tnLst>
          </p:tmpl>
        </p:tmplLst>
      </p:bldP>
      <p:bldP spid="30" grpId="0" animBg="1">
        <p:tmplLst>
          <p:tmpl>
            <p:tnLst>
              <p:par>
                <p:cTn presetID="2" presetClass="entr" presetSubtype="4" decel="10000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p:bldP spid="32" grpId="0">
        <p:tmplLst>
          <p:tmpl>
            <p:tnLst>
              <p:par>
                <p:cTn presetID="22" presetClass="entr" presetSubtype="1"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animBg="1">
        <p:tmplLst>
          <p:tmpl>
            <p:tnLst>
              <p:par>
                <p:cTn presetID="2" presetClass="entr" presetSubtype="4" decel="10000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p:bldP spid="35" grpId="0">
        <p:tmplLst>
          <p:tmpl>
            <p:tnLst>
              <p:par>
                <p:cTn presetID="22" presetClass="entr" presetSubtype="1"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8" grpId="0" animBg="1"/>
      <p:bldP spid="39" grpId="0">
        <p:tmplLst>
          <p:tmpl>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750"/>
                        <p:tgtEl>
                          <p:spTgt spid="39"/>
                        </p:tgtEl>
                      </p:cBhvr>
                    </p:animEffect>
                  </p:childTnLst>
                </p:cTn>
              </p:par>
            </p:tnLst>
          </p:tmpl>
        </p:tmplLst>
      </p:bldP>
    </p:bldLst>
  </p:timing>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Vier items in cirkel met beeld">
    <p:spTree>
      <p:nvGrpSpPr>
        <p:cNvPr id="1" name=""/>
        <p:cNvGrpSpPr/>
        <p:nvPr/>
      </p:nvGrpSpPr>
      <p:grpSpPr>
        <a:xfrm>
          <a:off x="0" y="0"/>
          <a:ext cx="0" cy="0"/>
          <a:chOff x="0" y="0"/>
          <a:chExt cx="0" cy="0"/>
        </a:xfrm>
      </p:grpSpPr>
      <p:sp>
        <p:nvSpPr>
          <p:cNvPr id="26" name="Tijdelijke aanduiding voor tekst 27">
            <a:extLst>
              <a:ext uri="{FF2B5EF4-FFF2-40B4-BE49-F238E27FC236}">
                <a16:creationId xmlns:a16="http://schemas.microsoft.com/office/drawing/2014/main" id="{FD54E29B-78ED-48F7-4808-01BD31A2C184}"/>
              </a:ext>
            </a:extLst>
          </p:cNvPr>
          <p:cNvSpPr>
            <a:spLocks noGrp="1"/>
          </p:cNvSpPr>
          <p:nvPr>
            <p:ph type="body" sz="quarter" idx="42"/>
          </p:nvPr>
        </p:nvSpPr>
        <p:spPr>
          <a:xfrm>
            <a:off x="6107112" y="1732547"/>
            <a:ext cx="4408488" cy="3427742"/>
          </a:xfrm>
          <a:prstGeom prst="rect">
            <a:avLst/>
          </a:pr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8" name="Tijdelijke aanduiding voor tekst 27">
            <a:extLst>
              <a:ext uri="{FF2B5EF4-FFF2-40B4-BE49-F238E27FC236}">
                <a16:creationId xmlns:a16="http://schemas.microsoft.com/office/drawing/2014/main" id="{59F53A83-9442-969A-262A-59713E4C440B}"/>
              </a:ext>
            </a:extLst>
          </p:cNvPr>
          <p:cNvSpPr>
            <a:spLocks noGrp="1"/>
          </p:cNvSpPr>
          <p:nvPr>
            <p:ph type="body" sz="quarter" idx="27"/>
          </p:nvPr>
        </p:nvSpPr>
        <p:spPr>
          <a:xfrm>
            <a:off x="5002671"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0" name="Tijdelijke aanduiding voor tekst 6">
            <a:extLst>
              <a:ext uri="{FF2B5EF4-FFF2-40B4-BE49-F238E27FC236}">
                <a16:creationId xmlns:a16="http://schemas.microsoft.com/office/drawing/2014/main" id="{EE5E8CB8-F903-FC20-21BD-1AD06954466E}"/>
              </a:ext>
            </a:extLst>
          </p:cNvPr>
          <p:cNvSpPr>
            <a:spLocks noGrp="1"/>
          </p:cNvSpPr>
          <p:nvPr>
            <p:ph type="body" sz="quarter" idx="32"/>
          </p:nvPr>
        </p:nvSpPr>
        <p:spPr>
          <a:xfrm>
            <a:off x="5202136" y="1831760"/>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22" name="Tijdelijke aanduiding voor tekst 6">
            <a:extLst>
              <a:ext uri="{FF2B5EF4-FFF2-40B4-BE49-F238E27FC236}">
                <a16:creationId xmlns:a16="http://schemas.microsoft.com/office/drawing/2014/main" id="{C15A4397-1318-932F-3EEE-2A3603DD6E6A}"/>
              </a:ext>
            </a:extLst>
          </p:cNvPr>
          <p:cNvSpPr>
            <a:spLocks noGrp="1"/>
          </p:cNvSpPr>
          <p:nvPr>
            <p:ph type="body" sz="quarter" idx="41"/>
          </p:nvPr>
        </p:nvSpPr>
        <p:spPr>
          <a:xfrm>
            <a:off x="7212012" y="2808641"/>
            <a:ext cx="2198688" cy="1383634"/>
          </a:xfrm>
          <a:prstGeom prst="rect">
            <a:avLst/>
          </a:prstGeom>
        </p:spPr>
        <p:txBody>
          <a:bodyPr anchor="ctr">
            <a:noAutofit/>
          </a:bodyPr>
          <a:lstStyle>
            <a:lvl1pPr marL="0" indent="0" algn="ctr">
              <a:buNone/>
              <a:defRPr sz="2400" b="0">
                <a:solidFill>
                  <a:schemeClr val="accent1"/>
                </a:solidFill>
              </a:defRPr>
            </a:lvl1pPr>
          </a:lstStyle>
          <a:p>
            <a:pPr lvl="0"/>
            <a:r>
              <a:rPr lang="nl-NL"/>
              <a:t>Klikken om de tekststijl van het model te bewerken</a:t>
            </a:r>
          </a:p>
        </p:txBody>
      </p:sp>
      <p:sp>
        <p:nvSpPr>
          <p:cNvPr id="27" name="Tijdelijke aanduiding voor tekst 27">
            <a:extLst>
              <a:ext uri="{FF2B5EF4-FFF2-40B4-BE49-F238E27FC236}">
                <a16:creationId xmlns:a16="http://schemas.microsoft.com/office/drawing/2014/main" id="{3D0BA1BC-2EBA-96E0-F6A7-88A44F68E584}"/>
              </a:ext>
            </a:extLst>
          </p:cNvPr>
          <p:cNvSpPr>
            <a:spLocks noGrp="1"/>
          </p:cNvSpPr>
          <p:nvPr>
            <p:ph type="body" sz="quarter" idx="43"/>
          </p:nvPr>
        </p:nvSpPr>
        <p:spPr>
          <a:xfrm>
            <a:off x="9439085"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9" name="Tijdelijke aanduiding voor tekst 6">
            <a:extLst>
              <a:ext uri="{FF2B5EF4-FFF2-40B4-BE49-F238E27FC236}">
                <a16:creationId xmlns:a16="http://schemas.microsoft.com/office/drawing/2014/main" id="{B9A9D319-EBB3-D1CC-F2BF-FD5102479B98}"/>
              </a:ext>
            </a:extLst>
          </p:cNvPr>
          <p:cNvSpPr>
            <a:spLocks noGrp="1"/>
          </p:cNvSpPr>
          <p:nvPr>
            <p:ph type="body" sz="quarter" idx="45"/>
          </p:nvPr>
        </p:nvSpPr>
        <p:spPr>
          <a:xfrm>
            <a:off x="9638550" y="1831760"/>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0" name="Tijdelijke aanduiding voor tekst 27">
            <a:extLst>
              <a:ext uri="{FF2B5EF4-FFF2-40B4-BE49-F238E27FC236}">
                <a16:creationId xmlns:a16="http://schemas.microsoft.com/office/drawing/2014/main" id="{087E9940-6B78-430A-0A9D-EF8BE91C8B69}"/>
              </a:ext>
            </a:extLst>
          </p:cNvPr>
          <p:cNvSpPr>
            <a:spLocks noGrp="1"/>
          </p:cNvSpPr>
          <p:nvPr>
            <p:ph type="body" sz="quarter" idx="46"/>
          </p:nvPr>
        </p:nvSpPr>
        <p:spPr>
          <a:xfrm>
            <a:off x="5002211"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2" name="Tijdelijke aanduiding voor tekst 6">
            <a:extLst>
              <a:ext uri="{FF2B5EF4-FFF2-40B4-BE49-F238E27FC236}">
                <a16:creationId xmlns:a16="http://schemas.microsoft.com/office/drawing/2014/main" id="{9F04A996-C63E-E581-8BC9-B7F54463ABD3}"/>
              </a:ext>
            </a:extLst>
          </p:cNvPr>
          <p:cNvSpPr>
            <a:spLocks noGrp="1"/>
          </p:cNvSpPr>
          <p:nvPr>
            <p:ph type="body" sz="quarter" idx="48"/>
          </p:nvPr>
        </p:nvSpPr>
        <p:spPr>
          <a:xfrm>
            <a:off x="5201676" y="5262021"/>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3" name="Tijdelijke aanduiding voor tekst 27">
            <a:extLst>
              <a:ext uri="{FF2B5EF4-FFF2-40B4-BE49-F238E27FC236}">
                <a16:creationId xmlns:a16="http://schemas.microsoft.com/office/drawing/2014/main" id="{17B0A215-2B6E-ECC9-5628-B473975D53C4}"/>
              </a:ext>
            </a:extLst>
          </p:cNvPr>
          <p:cNvSpPr>
            <a:spLocks noGrp="1"/>
          </p:cNvSpPr>
          <p:nvPr>
            <p:ph type="body" sz="quarter" idx="49"/>
          </p:nvPr>
        </p:nvSpPr>
        <p:spPr>
          <a:xfrm>
            <a:off x="9433069"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5" name="Tijdelijke aanduiding voor tekst 6">
            <a:extLst>
              <a:ext uri="{FF2B5EF4-FFF2-40B4-BE49-F238E27FC236}">
                <a16:creationId xmlns:a16="http://schemas.microsoft.com/office/drawing/2014/main" id="{72CC78D9-DA32-C9FC-64E8-24AB5AD6B431}"/>
              </a:ext>
            </a:extLst>
          </p:cNvPr>
          <p:cNvSpPr>
            <a:spLocks noGrp="1"/>
          </p:cNvSpPr>
          <p:nvPr>
            <p:ph type="body" sz="quarter" idx="51"/>
          </p:nvPr>
        </p:nvSpPr>
        <p:spPr>
          <a:xfrm>
            <a:off x="9632534" y="5262021"/>
            <a:ext cx="1810870" cy="791125"/>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8" name="Titel 1">
            <a:extLst>
              <a:ext uri="{FF2B5EF4-FFF2-40B4-BE49-F238E27FC236}">
                <a16:creationId xmlns:a16="http://schemas.microsoft.com/office/drawing/2014/main" id="{F292BF54-4C12-4DA1-E102-963B78D984DE}"/>
              </a:ext>
            </a:extLst>
          </p:cNvPr>
          <p:cNvSpPr>
            <a:spLocks noGrp="1"/>
          </p:cNvSpPr>
          <p:nvPr>
            <p:ph type="title"/>
          </p:nvPr>
        </p:nvSpPr>
        <p:spPr>
          <a:xfrm>
            <a:off x="579024" y="571501"/>
            <a:ext cx="3318288" cy="1257300"/>
          </a:xfrm>
          <a:solidFill>
            <a:schemeClr val="accent1"/>
          </a:solidFill>
        </p:spPr>
        <p:txBody>
          <a:bodyPr anchor="ctr"/>
          <a:lstStyle>
            <a:lvl1pPr>
              <a:defRPr>
                <a:solidFill>
                  <a:schemeClr val="bg1"/>
                </a:solidFill>
              </a:defRPr>
            </a:lvl1pPr>
          </a:lstStyle>
          <a:p>
            <a:r>
              <a:rPr lang="nl-NL"/>
              <a:t>Klik om stijl te bewerken</a:t>
            </a:r>
            <a:endParaRPr lang="nl-BE" dirty="0"/>
          </a:p>
        </p:txBody>
      </p:sp>
      <p:sp>
        <p:nvSpPr>
          <p:cNvPr id="39" name="Tijdelijke aanduiding voor tekst 3">
            <a:extLst>
              <a:ext uri="{FF2B5EF4-FFF2-40B4-BE49-F238E27FC236}">
                <a16:creationId xmlns:a16="http://schemas.microsoft.com/office/drawing/2014/main" id="{2E704517-395E-79E2-2D9E-347E26D12F89}"/>
              </a:ext>
            </a:extLst>
          </p:cNvPr>
          <p:cNvSpPr>
            <a:spLocks noGrp="1"/>
          </p:cNvSpPr>
          <p:nvPr>
            <p:ph type="body" sz="quarter" idx="30"/>
          </p:nvPr>
        </p:nvSpPr>
        <p:spPr>
          <a:xfrm>
            <a:off x="579023" y="1998921"/>
            <a:ext cx="3318289" cy="42875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2" name="Tijdelijke aanduiding voor voettekst 1">
            <a:extLst>
              <a:ext uri="{FF2B5EF4-FFF2-40B4-BE49-F238E27FC236}">
                <a16:creationId xmlns:a16="http://schemas.microsoft.com/office/drawing/2014/main" id="{08FBAD9F-70B3-56F6-6985-504EF8AC714A}"/>
              </a:ext>
            </a:extLst>
          </p:cNvPr>
          <p:cNvSpPr>
            <a:spLocks noGrp="1"/>
          </p:cNvSpPr>
          <p:nvPr>
            <p:ph type="ftr" sz="quarter" idx="52"/>
          </p:nvPr>
        </p:nvSpPr>
        <p:spPr/>
        <p:txBody>
          <a:bodyPr/>
          <a:lstStyle/>
          <a:p>
            <a:endParaRPr lang="nl-BE" dirty="0"/>
          </a:p>
        </p:txBody>
      </p:sp>
      <p:sp>
        <p:nvSpPr>
          <p:cNvPr id="3" name="Tijdelijke aanduiding voor dianummer 2">
            <a:extLst>
              <a:ext uri="{FF2B5EF4-FFF2-40B4-BE49-F238E27FC236}">
                <a16:creationId xmlns:a16="http://schemas.microsoft.com/office/drawing/2014/main" id="{0D68CEE6-316D-F5E8-2D86-C89FEF3E2D70}"/>
              </a:ext>
            </a:extLst>
          </p:cNvPr>
          <p:cNvSpPr>
            <a:spLocks noGrp="1"/>
          </p:cNvSpPr>
          <p:nvPr>
            <p:ph type="sldNum" sz="quarter" idx="53"/>
          </p:nvPr>
        </p:nvSpPr>
        <p:spPr/>
        <p:txBody>
          <a:bodyPr/>
          <a:lstStyle/>
          <a:p>
            <a:fld id="{6008D383-A939-4037-8B54-952B3017155F}" type="slidenum">
              <a:rPr lang="nl-BE" smtClean="0"/>
              <a:pPr/>
              <a:t>‹nr.›</a:t>
            </a:fld>
            <a:endParaRPr lang="nl-BE" dirty="0"/>
          </a:p>
        </p:txBody>
      </p:sp>
      <p:sp>
        <p:nvSpPr>
          <p:cNvPr id="4" name="Tijdelijke aanduiding voor afbeelding 22">
            <a:extLst>
              <a:ext uri="{FF2B5EF4-FFF2-40B4-BE49-F238E27FC236}">
                <a16:creationId xmlns:a16="http://schemas.microsoft.com/office/drawing/2014/main" id="{35341B95-AA3B-E2BA-7088-E451FA0B6142}"/>
              </a:ext>
            </a:extLst>
          </p:cNvPr>
          <p:cNvSpPr>
            <a:spLocks noGrp="1"/>
          </p:cNvSpPr>
          <p:nvPr>
            <p:ph type="pic" sz="quarter" idx="54"/>
          </p:nvPr>
        </p:nvSpPr>
        <p:spPr>
          <a:xfrm>
            <a:off x="5002671" y="571501"/>
            <a:ext cx="2209800" cy="1145522"/>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5" name="Tijdelijke aanduiding voor afbeelding 22">
            <a:extLst>
              <a:ext uri="{FF2B5EF4-FFF2-40B4-BE49-F238E27FC236}">
                <a16:creationId xmlns:a16="http://schemas.microsoft.com/office/drawing/2014/main" id="{F52DAAC8-BEF9-C30A-A84E-303A1243ACB6}"/>
              </a:ext>
            </a:extLst>
          </p:cNvPr>
          <p:cNvSpPr>
            <a:spLocks noGrp="1"/>
          </p:cNvSpPr>
          <p:nvPr>
            <p:ph type="pic" sz="quarter" idx="55"/>
          </p:nvPr>
        </p:nvSpPr>
        <p:spPr>
          <a:xfrm>
            <a:off x="9439085" y="571501"/>
            <a:ext cx="2209800" cy="1145522"/>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6" name="Tijdelijke aanduiding voor afbeelding 22">
            <a:extLst>
              <a:ext uri="{FF2B5EF4-FFF2-40B4-BE49-F238E27FC236}">
                <a16:creationId xmlns:a16="http://schemas.microsoft.com/office/drawing/2014/main" id="{3DDAE3B6-1CA9-7DEF-A298-1710B3DBDBC6}"/>
              </a:ext>
            </a:extLst>
          </p:cNvPr>
          <p:cNvSpPr>
            <a:spLocks noGrp="1"/>
          </p:cNvSpPr>
          <p:nvPr>
            <p:ph type="pic" sz="quarter" idx="56"/>
          </p:nvPr>
        </p:nvSpPr>
        <p:spPr>
          <a:xfrm>
            <a:off x="5002211" y="4002734"/>
            <a:ext cx="2209800" cy="1145522"/>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7" name="Tijdelijke aanduiding voor afbeelding 22">
            <a:extLst>
              <a:ext uri="{FF2B5EF4-FFF2-40B4-BE49-F238E27FC236}">
                <a16:creationId xmlns:a16="http://schemas.microsoft.com/office/drawing/2014/main" id="{6FF330C3-1ACB-ECB7-C663-4AE680C88702}"/>
              </a:ext>
            </a:extLst>
          </p:cNvPr>
          <p:cNvSpPr>
            <a:spLocks noGrp="1"/>
          </p:cNvSpPr>
          <p:nvPr>
            <p:ph type="pic" sz="quarter" idx="57"/>
          </p:nvPr>
        </p:nvSpPr>
        <p:spPr>
          <a:xfrm>
            <a:off x="9433069" y="4002734"/>
            <a:ext cx="2209800" cy="1145522"/>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525689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750"/>
                                        <p:tgtEl>
                                          <p:spTgt spid="39"/>
                                        </p:tgtEl>
                                      </p:cBhvr>
                                    </p:animEffect>
                                  </p:childTnLst>
                                </p:cTn>
                              </p:par>
                            </p:childTnLst>
                          </p:cTn>
                        </p:par>
                        <p:par>
                          <p:cTn id="13" fill="hold">
                            <p:stCondLst>
                              <p:cond delay="1250"/>
                            </p:stCondLst>
                            <p:childTnLst>
                              <p:par>
                                <p:cTn id="14" presetID="2" presetClass="entr" presetSubtype="2" decel="10000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1+#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2" presetClass="entr" presetSubtype="1" decel="10000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childTnLst>
                          </p:cTn>
                        </p:par>
                        <p:par>
                          <p:cTn id="27" fill="hold">
                            <p:stCondLst>
                              <p:cond delay="225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22" presetClass="entr" presetSubtype="1" fill="hold" grpId="0" nodeType="withEffect">
                                  <p:stCondLst>
                                    <p:cond delay="30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decel="10000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decel="10000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par>
                                <p:cTn id="57" presetID="22" presetClass="entr" presetSubtype="1" fill="hold" grpId="0" nodeType="withEffect">
                                  <p:stCondLst>
                                    <p:cond delay="30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decel="10000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500" fill="hold"/>
                                        <p:tgtEl>
                                          <p:spTgt spid="33"/>
                                        </p:tgtEl>
                                        <p:attrNameLst>
                                          <p:attrName>ppt_x</p:attrName>
                                        </p:attrNameLst>
                                      </p:cBhvr>
                                      <p:tavLst>
                                        <p:tav tm="0">
                                          <p:val>
                                            <p:strVal val="#ppt_x"/>
                                          </p:val>
                                        </p:tav>
                                        <p:tav tm="100000">
                                          <p:val>
                                            <p:strVal val="#ppt_x"/>
                                          </p:val>
                                        </p:tav>
                                      </p:tavLst>
                                    </p:anim>
                                    <p:anim calcmode="lin" valueType="num">
                                      <p:cBhvr additive="base">
                                        <p:cTn id="65" dur="500" fill="hold"/>
                                        <p:tgtEl>
                                          <p:spTgt spid="33"/>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par>
                                <p:cTn id="70" presetID="22" presetClass="entr" presetSubtype="1" fill="hold" grpId="0" nodeType="withEffect">
                                  <p:stCondLst>
                                    <p:cond delay="300"/>
                                  </p:stCondLst>
                                  <p:childTnLst>
                                    <p:set>
                                      <p:cBhvr>
                                        <p:cTn id="71" dur="1" fill="hold">
                                          <p:stCondLst>
                                            <p:cond delay="0"/>
                                          </p:stCondLst>
                                        </p:cTn>
                                        <p:tgtEl>
                                          <p:spTgt spid="35"/>
                                        </p:tgtEl>
                                        <p:attrNameLst>
                                          <p:attrName>style.visibility</p:attrName>
                                        </p:attrNameLst>
                                      </p:cBhvr>
                                      <p:to>
                                        <p:strVal val="visible"/>
                                      </p:to>
                                    </p:set>
                                    <p:animEffect transition="in" filter="wipe(up)">
                                      <p:cBhvr>
                                        <p:cTn id="7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1"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2" presetClass="entr" presetSubtype="1"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7" grpId="0" animBg="1">
        <p:tmplLst>
          <p:tmpl>
            <p:tnLst>
              <p:par>
                <p:cTn presetID="2" presetClass="entr" presetSubtype="1" decel="10000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29" grpId="0">
        <p:tmplLst>
          <p:tmpl>
            <p:tnLst>
              <p:par>
                <p:cTn presetID="22" presetClass="entr" presetSubtype="1"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wipe(up)">
                      <p:cBhvr>
                        <p:cTn dur="500"/>
                        <p:tgtEl>
                          <p:spTgt spid="29"/>
                        </p:tgtEl>
                      </p:cBhvr>
                    </p:animEffect>
                  </p:childTnLst>
                </p:cTn>
              </p:par>
            </p:tnLst>
          </p:tmpl>
        </p:tmplLst>
      </p:bldP>
      <p:bldP spid="30" grpId="0" animBg="1">
        <p:tmplLst>
          <p:tmpl>
            <p:tnLst>
              <p:par>
                <p:cTn presetID="2" presetClass="entr" presetSubtype="4" decel="10000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2" grpId="0">
        <p:tmplLst>
          <p:tmpl>
            <p:tnLst>
              <p:par>
                <p:cTn presetID="22" presetClass="entr" presetSubtype="1"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animBg="1">
        <p:tmplLst>
          <p:tmpl>
            <p:tnLst>
              <p:par>
                <p:cTn presetID="2" presetClass="entr" presetSubtype="4" decel="10000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5" grpId="0">
        <p:tmplLst>
          <p:tmpl>
            <p:tnLst>
              <p:par>
                <p:cTn presetID="22" presetClass="entr" presetSubtype="1"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8" grpId="0" animBg="1"/>
      <p:bldP spid="39" grpId="0">
        <p:tmplLst>
          <p:tmpl>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750"/>
                        <p:tgtEl>
                          <p:spTgt spid="39"/>
                        </p:tgtEl>
                      </p:cBhvr>
                    </p:animEffect>
                  </p:childTnLst>
                </p:cTn>
              </p:par>
            </p:tnLst>
          </p:tmpl>
        </p:tmplLst>
      </p:bldP>
      <p:bldP spid="4" grpId="0" animBg="1"/>
      <p:bldP spid="5" grpId="0" animBg="1"/>
      <p:bldP spid="6" grpId="0" animBg="1"/>
      <p:bldP spid="7" grpId="0" animBg="1"/>
    </p:bldLst>
  </p:timing>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Vier items in cirkel met titel en tekst">
    <p:spTree>
      <p:nvGrpSpPr>
        <p:cNvPr id="1" name=""/>
        <p:cNvGrpSpPr/>
        <p:nvPr/>
      </p:nvGrpSpPr>
      <p:grpSpPr>
        <a:xfrm>
          <a:off x="0" y="0"/>
          <a:ext cx="0" cy="0"/>
          <a:chOff x="0" y="0"/>
          <a:chExt cx="0" cy="0"/>
        </a:xfrm>
      </p:grpSpPr>
      <p:sp>
        <p:nvSpPr>
          <p:cNvPr id="26" name="Tijdelijke aanduiding voor tekst 27">
            <a:extLst>
              <a:ext uri="{FF2B5EF4-FFF2-40B4-BE49-F238E27FC236}">
                <a16:creationId xmlns:a16="http://schemas.microsoft.com/office/drawing/2014/main" id="{FD54E29B-78ED-48F7-4808-01BD31A2C184}"/>
              </a:ext>
            </a:extLst>
          </p:cNvPr>
          <p:cNvSpPr>
            <a:spLocks noGrp="1"/>
          </p:cNvSpPr>
          <p:nvPr>
            <p:ph type="body" sz="quarter" idx="42"/>
          </p:nvPr>
        </p:nvSpPr>
        <p:spPr>
          <a:xfrm>
            <a:off x="6107112" y="1732547"/>
            <a:ext cx="4408488" cy="3427742"/>
          </a:xfrm>
          <a:prstGeom prst="rect">
            <a:avLst/>
          </a:pr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8" name="Tijdelijke aanduiding voor tekst 27">
            <a:extLst>
              <a:ext uri="{FF2B5EF4-FFF2-40B4-BE49-F238E27FC236}">
                <a16:creationId xmlns:a16="http://schemas.microsoft.com/office/drawing/2014/main" id="{59F53A83-9442-969A-262A-59713E4C440B}"/>
              </a:ext>
            </a:extLst>
          </p:cNvPr>
          <p:cNvSpPr>
            <a:spLocks noGrp="1"/>
          </p:cNvSpPr>
          <p:nvPr>
            <p:ph type="body" sz="quarter" idx="27"/>
          </p:nvPr>
        </p:nvSpPr>
        <p:spPr>
          <a:xfrm>
            <a:off x="5002671"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0" name="Tijdelijke aanduiding voor tekst 6">
            <a:extLst>
              <a:ext uri="{FF2B5EF4-FFF2-40B4-BE49-F238E27FC236}">
                <a16:creationId xmlns:a16="http://schemas.microsoft.com/office/drawing/2014/main" id="{EE5E8CB8-F903-FC20-21BD-1AD06954466E}"/>
              </a:ext>
            </a:extLst>
          </p:cNvPr>
          <p:cNvSpPr>
            <a:spLocks noGrp="1"/>
          </p:cNvSpPr>
          <p:nvPr>
            <p:ph type="body" sz="quarter" idx="32"/>
          </p:nvPr>
        </p:nvSpPr>
        <p:spPr>
          <a:xfrm>
            <a:off x="5202136" y="1480678"/>
            <a:ext cx="1810870" cy="1142208"/>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22" name="Tijdelijke aanduiding voor tekst 6">
            <a:extLst>
              <a:ext uri="{FF2B5EF4-FFF2-40B4-BE49-F238E27FC236}">
                <a16:creationId xmlns:a16="http://schemas.microsoft.com/office/drawing/2014/main" id="{C15A4397-1318-932F-3EEE-2A3603DD6E6A}"/>
              </a:ext>
            </a:extLst>
          </p:cNvPr>
          <p:cNvSpPr>
            <a:spLocks noGrp="1"/>
          </p:cNvSpPr>
          <p:nvPr>
            <p:ph type="body" sz="quarter" idx="41"/>
          </p:nvPr>
        </p:nvSpPr>
        <p:spPr>
          <a:xfrm>
            <a:off x="7212012" y="2808641"/>
            <a:ext cx="2198688" cy="1383634"/>
          </a:xfrm>
          <a:prstGeom prst="rect">
            <a:avLst/>
          </a:prstGeom>
        </p:spPr>
        <p:txBody>
          <a:bodyPr anchor="ctr">
            <a:noAutofit/>
          </a:bodyPr>
          <a:lstStyle>
            <a:lvl1pPr marL="0" indent="0" algn="ctr">
              <a:buNone/>
              <a:defRPr sz="2400" b="0">
                <a:solidFill>
                  <a:schemeClr val="accent1"/>
                </a:solidFill>
              </a:defRPr>
            </a:lvl1pPr>
          </a:lstStyle>
          <a:p>
            <a:pPr lvl="0"/>
            <a:r>
              <a:rPr lang="nl-NL"/>
              <a:t>Klikken om de tekststijl van het model te bewerken</a:t>
            </a:r>
          </a:p>
        </p:txBody>
      </p:sp>
      <p:sp>
        <p:nvSpPr>
          <p:cNvPr id="27" name="Tijdelijke aanduiding voor tekst 27">
            <a:extLst>
              <a:ext uri="{FF2B5EF4-FFF2-40B4-BE49-F238E27FC236}">
                <a16:creationId xmlns:a16="http://schemas.microsoft.com/office/drawing/2014/main" id="{3D0BA1BC-2EBA-96E0-F6A7-88A44F68E584}"/>
              </a:ext>
            </a:extLst>
          </p:cNvPr>
          <p:cNvSpPr>
            <a:spLocks noGrp="1"/>
          </p:cNvSpPr>
          <p:nvPr>
            <p:ph type="body" sz="quarter" idx="43"/>
          </p:nvPr>
        </p:nvSpPr>
        <p:spPr>
          <a:xfrm>
            <a:off x="9439085" y="587024"/>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9" name="Tijdelijke aanduiding voor tekst 6">
            <a:extLst>
              <a:ext uri="{FF2B5EF4-FFF2-40B4-BE49-F238E27FC236}">
                <a16:creationId xmlns:a16="http://schemas.microsoft.com/office/drawing/2014/main" id="{B9A9D319-EBB3-D1CC-F2BF-FD5102479B98}"/>
              </a:ext>
            </a:extLst>
          </p:cNvPr>
          <p:cNvSpPr>
            <a:spLocks noGrp="1"/>
          </p:cNvSpPr>
          <p:nvPr>
            <p:ph type="body" sz="quarter" idx="45"/>
          </p:nvPr>
        </p:nvSpPr>
        <p:spPr>
          <a:xfrm>
            <a:off x="9638550" y="1480678"/>
            <a:ext cx="1810870" cy="1142208"/>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0" name="Tijdelijke aanduiding voor tekst 27">
            <a:extLst>
              <a:ext uri="{FF2B5EF4-FFF2-40B4-BE49-F238E27FC236}">
                <a16:creationId xmlns:a16="http://schemas.microsoft.com/office/drawing/2014/main" id="{087E9940-6B78-430A-0A9D-EF8BE91C8B69}"/>
              </a:ext>
            </a:extLst>
          </p:cNvPr>
          <p:cNvSpPr>
            <a:spLocks noGrp="1"/>
          </p:cNvSpPr>
          <p:nvPr>
            <p:ph type="body" sz="quarter" idx="46"/>
          </p:nvPr>
        </p:nvSpPr>
        <p:spPr>
          <a:xfrm>
            <a:off x="5002211"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2" name="Tijdelijke aanduiding voor tekst 6">
            <a:extLst>
              <a:ext uri="{FF2B5EF4-FFF2-40B4-BE49-F238E27FC236}">
                <a16:creationId xmlns:a16="http://schemas.microsoft.com/office/drawing/2014/main" id="{9F04A996-C63E-E581-8BC9-B7F54463ABD3}"/>
              </a:ext>
            </a:extLst>
          </p:cNvPr>
          <p:cNvSpPr>
            <a:spLocks noGrp="1"/>
          </p:cNvSpPr>
          <p:nvPr>
            <p:ph type="body" sz="quarter" idx="48"/>
          </p:nvPr>
        </p:nvSpPr>
        <p:spPr>
          <a:xfrm>
            <a:off x="5201676" y="4910939"/>
            <a:ext cx="1810870" cy="1142208"/>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3" name="Tijdelijke aanduiding voor tekst 27">
            <a:extLst>
              <a:ext uri="{FF2B5EF4-FFF2-40B4-BE49-F238E27FC236}">
                <a16:creationId xmlns:a16="http://schemas.microsoft.com/office/drawing/2014/main" id="{17B0A215-2B6E-ECC9-5628-B473975D53C4}"/>
              </a:ext>
            </a:extLst>
          </p:cNvPr>
          <p:cNvSpPr>
            <a:spLocks noGrp="1"/>
          </p:cNvSpPr>
          <p:nvPr>
            <p:ph type="body" sz="quarter" idx="49"/>
          </p:nvPr>
        </p:nvSpPr>
        <p:spPr>
          <a:xfrm>
            <a:off x="9433069" y="4017285"/>
            <a:ext cx="2209800" cy="227649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5" name="Tijdelijke aanduiding voor tekst 6">
            <a:extLst>
              <a:ext uri="{FF2B5EF4-FFF2-40B4-BE49-F238E27FC236}">
                <a16:creationId xmlns:a16="http://schemas.microsoft.com/office/drawing/2014/main" id="{72CC78D9-DA32-C9FC-64E8-24AB5AD6B431}"/>
              </a:ext>
            </a:extLst>
          </p:cNvPr>
          <p:cNvSpPr>
            <a:spLocks noGrp="1"/>
          </p:cNvSpPr>
          <p:nvPr>
            <p:ph type="body" sz="quarter" idx="51"/>
          </p:nvPr>
        </p:nvSpPr>
        <p:spPr>
          <a:xfrm>
            <a:off x="9632534" y="4910939"/>
            <a:ext cx="1810870" cy="1142208"/>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8" name="Titel 1">
            <a:extLst>
              <a:ext uri="{FF2B5EF4-FFF2-40B4-BE49-F238E27FC236}">
                <a16:creationId xmlns:a16="http://schemas.microsoft.com/office/drawing/2014/main" id="{F292BF54-4C12-4DA1-E102-963B78D984DE}"/>
              </a:ext>
            </a:extLst>
          </p:cNvPr>
          <p:cNvSpPr>
            <a:spLocks noGrp="1"/>
          </p:cNvSpPr>
          <p:nvPr>
            <p:ph type="title"/>
          </p:nvPr>
        </p:nvSpPr>
        <p:spPr>
          <a:xfrm>
            <a:off x="579024" y="571501"/>
            <a:ext cx="3318288" cy="1257300"/>
          </a:xfrm>
          <a:solidFill>
            <a:schemeClr val="accent1"/>
          </a:solidFill>
        </p:spPr>
        <p:txBody>
          <a:bodyPr anchor="ctr"/>
          <a:lstStyle>
            <a:lvl1pPr>
              <a:defRPr>
                <a:solidFill>
                  <a:schemeClr val="bg1"/>
                </a:solidFill>
              </a:defRPr>
            </a:lvl1pPr>
          </a:lstStyle>
          <a:p>
            <a:r>
              <a:rPr lang="nl-NL"/>
              <a:t>Klik om stijl te bewerken</a:t>
            </a:r>
            <a:endParaRPr lang="nl-BE" dirty="0"/>
          </a:p>
        </p:txBody>
      </p:sp>
      <p:sp>
        <p:nvSpPr>
          <p:cNvPr id="39" name="Tijdelijke aanduiding voor tekst 3">
            <a:extLst>
              <a:ext uri="{FF2B5EF4-FFF2-40B4-BE49-F238E27FC236}">
                <a16:creationId xmlns:a16="http://schemas.microsoft.com/office/drawing/2014/main" id="{2E704517-395E-79E2-2D9E-347E26D12F89}"/>
              </a:ext>
            </a:extLst>
          </p:cNvPr>
          <p:cNvSpPr>
            <a:spLocks noGrp="1"/>
          </p:cNvSpPr>
          <p:nvPr>
            <p:ph type="body" sz="quarter" idx="30"/>
          </p:nvPr>
        </p:nvSpPr>
        <p:spPr>
          <a:xfrm>
            <a:off x="579023" y="1998921"/>
            <a:ext cx="3318289" cy="42875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2" name="Tijdelijke aanduiding voor voettekst 1">
            <a:extLst>
              <a:ext uri="{FF2B5EF4-FFF2-40B4-BE49-F238E27FC236}">
                <a16:creationId xmlns:a16="http://schemas.microsoft.com/office/drawing/2014/main" id="{08FBAD9F-70B3-56F6-6985-504EF8AC714A}"/>
              </a:ext>
            </a:extLst>
          </p:cNvPr>
          <p:cNvSpPr>
            <a:spLocks noGrp="1"/>
          </p:cNvSpPr>
          <p:nvPr>
            <p:ph type="ftr" sz="quarter" idx="52"/>
          </p:nvPr>
        </p:nvSpPr>
        <p:spPr/>
        <p:txBody>
          <a:bodyPr/>
          <a:lstStyle/>
          <a:p>
            <a:endParaRPr lang="nl-BE" dirty="0"/>
          </a:p>
        </p:txBody>
      </p:sp>
      <p:sp>
        <p:nvSpPr>
          <p:cNvPr id="3" name="Tijdelijke aanduiding voor dianummer 2">
            <a:extLst>
              <a:ext uri="{FF2B5EF4-FFF2-40B4-BE49-F238E27FC236}">
                <a16:creationId xmlns:a16="http://schemas.microsoft.com/office/drawing/2014/main" id="{0D68CEE6-316D-F5E8-2D86-C89FEF3E2D70}"/>
              </a:ext>
            </a:extLst>
          </p:cNvPr>
          <p:cNvSpPr>
            <a:spLocks noGrp="1"/>
          </p:cNvSpPr>
          <p:nvPr>
            <p:ph type="sldNum" sz="quarter" idx="53"/>
          </p:nvPr>
        </p:nvSpPr>
        <p:spPr/>
        <p:txBody>
          <a:bodyPr/>
          <a:lstStyle/>
          <a:p>
            <a:fld id="{6008D383-A939-4037-8B54-952B3017155F}" type="slidenum">
              <a:rPr lang="nl-BE" smtClean="0"/>
              <a:pPr/>
              <a:t>‹nr.›</a:t>
            </a:fld>
            <a:endParaRPr lang="nl-BE" dirty="0"/>
          </a:p>
        </p:txBody>
      </p:sp>
      <p:sp>
        <p:nvSpPr>
          <p:cNvPr id="12" name="Tijdelijke aanduiding voor tekst 6">
            <a:extLst>
              <a:ext uri="{FF2B5EF4-FFF2-40B4-BE49-F238E27FC236}">
                <a16:creationId xmlns:a16="http://schemas.microsoft.com/office/drawing/2014/main" id="{C6CDCC35-AE6B-A58B-379B-54F3B4B882F9}"/>
              </a:ext>
            </a:extLst>
          </p:cNvPr>
          <p:cNvSpPr>
            <a:spLocks noGrp="1"/>
          </p:cNvSpPr>
          <p:nvPr>
            <p:ph type="body" sz="quarter" idx="58" hasCustomPrompt="1"/>
          </p:nvPr>
        </p:nvSpPr>
        <p:spPr>
          <a:xfrm>
            <a:off x="5190565" y="788949"/>
            <a:ext cx="181087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3" name="Tijdelijke aanduiding voor tekst 6">
            <a:extLst>
              <a:ext uri="{FF2B5EF4-FFF2-40B4-BE49-F238E27FC236}">
                <a16:creationId xmlns:a16="http://schemas.microsoft.com/office/drawing/2014/main" id="{4BD6F037-3858-769B-ECF7-94B17AE704D0}"/>
              </a:ext>
            </a:extLst>
          </p:cNvPr>
          <p:cNvSpPr>
            <a:spLocks noGrp="1"/>
          </p:cNvSpPr>
          <p:nvPr>
            <p:ph type="body" sz="quarter" idx="59" hasCustomPrompt="1"/>
          </p:nvPr>
        </p:nvSpPr>
        <p:spPr>
          <a:xfrm>
            <a:off x="9610165" y="783188"/>
            <a:ext cx="181087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4" name="Tijdelijke aanduiding voor tekst 6">
            <a:extLst>
              <a:ext uri="{FF2B5EF4-FFF2-40B4-BE49-F238E27FC236}">
                <a16:creationId xmlns:a16="http://schemas.microsoft.com/office/drawing/2014/main" id="{A43BEAA5-FFBB-0EC4-F8C8-4B82136216E1}"/>
              </a:ext>
            </a:extLst>
          </p:cNvPr>
          <p:cNvSpPr>
            <a:spLocks noGrp="1"/>
          </p:cNvSpPr>
          <p:nvPr>
            <p:ph type="body" sz="quarter" idx="50" hasCustomPrompt="1"/>
          </p:nvPr>
        </p:nvSpPr>
        <p:spPr>
          <a:xfrm>
            <a:off x="5190565" y="4192275"/>
            <a:ext cx="181087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5" name="Tijdelijke aanduiding voor tekst 6">
            <a:extLst>
              <a:ext uri="{FF2B5EF4-FFF2-40B4-BE49-F238E27FC236}">
                <a16:creationId xmlns:a16="http://schemas.microsoft.com/office/drawing/2014/main" id="{419F10CC-5AE3-00E1-673D-B2852784BFF5}"/>
              </a:ext>
            </a:extLst>
          </p:cNvPr>
          <p:cNvSpPr>
            <a:spLocks noGrp="1"/>
          </p:cNvSpPr>
          <p:nvPr>
            <p:ph type="body" sz="quarter" idx="60" hasCustomPrompt="1"/>
          </p:nvPr>
        </p:nvSpPr>
        <p:spPr>
          <a:xfrm>
            <a:off x="9620339" y="4192275"/>
            <a:ext cx="181087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2801472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750"/>
                                        <p:tgtEl>
                                          <p:spTgt spid="39"/>
                                        </p:tgtEl>
                                      </p:cBhvr>
                                    </p:animEffect>
                                  </p:childTnLst>
                                </p:cTn>
                              </p:par>
                            </p:childTnLst>
                          </p:cTn>
                        </p:par>
                        <p:par>
                          <p:cTn id="13" fill="hold">
                            <p:stCondLst>
                              <p:cond delay="1250"/>
                            </p:stCondLst>
                            <p:childTnLst>
                              <p:par>
                                <p:cTn id="14" presetID="2" presetClass="entr" presetSubtype="2" decel="10000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1+#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1+#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2" presetClass="entr" presetSubtype="1" decel="10000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par>
                                <p:cTn id="30" presetID="22" presetClass="entr" presetSubtype="1" fill="hold" grpId="0" nodeType="withEffect">
                                  <p:stCondLst>
                                    <p:cond delay="30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decel="10000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500"/>
                                        <p:tgtEl>
                                          <p:spTgt spid="13">
                                            <p:txEl>
                                              <p:pRg st="0" end="0"/>
                                            </p:txEl>
                                          </p:spTgt>
                                        </p:tgtEl>
                                      </p:cBhvr>
                                    </p:animEffect>
                                  </p:childTnLst>
                                </p:cTn>
                              </p:par>
                              <p:par>
                                <p:cTn id="42" presetID="22" presetClass="entr" presetSubtype="1" fill="hold" grpId="0" nodeType="withEffect">
                                  <p:stCondLst>
                                    <p:cond delay="300"/>
                                  </p:stCondLst>
                                  <p:childTnLst>
                                    <p:set>
                                      <p:cBhvr>
                                        <p:cTn id="43" dur="1" fill="hold">
                                          <p:stCondLst>
                                            <p:cond delay="0"/>
                                          </p:stCondLst>
                                        </p:cTn>
                                        <p:tgtEl>
                                          <p:spTgt spid="29"/>
                                        </p:tgtEl>
                                        <p:attrNameLst>
                                          <p:attrName>style.visibility</p:attrName>
                                        </p:attrNameLst>
                                      </p:cBhvr>
                                      <p:to>
                                        <p:strVal val="visible"/>
                                      </p:to>
                                    </p:set>
                                    <p:animEffect transition="in" filter="wipe(up)">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par>
                                <p:cTn id="54" presetID="22" presetClass="entr" presetSubtype="1" fill="hold" grpId="0" nodeType="withEffect">
                                  <p:stCondLst>
                                    <p:cond delay="300"/>
                                  </p:stCondLst>
                                  <p:childTnLst>
                                    <p:set>
                                      <p:cBhvr>
                                        <p:cTn id="55" dur="1" fill="hold">
                                          <p:stCondLst>
                                            <p:cond delay="0"/>
                                          </p:stCondLst>
                                        </p:cTn>
                                        <p:tgtEl>
                                          <p:spTgt spid="32"/>
                                        </p:tgtEl>
                                        <p:attrNameLst>
                                          <p:attrName>style.visibility</p:attrName>
                                        </p:attrNameLst>
                                      </p:cBhvr>
                                      <p:to>
                                        <p:strVal val="visible"/>
                                      </p:to>
                                    </p:set>
                                    <p:animEffect transition="in" filter="wipe(up)">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decel="10000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par>
                                <p:cTn id="63" presetID="10" presetClass="entr" presetSubtype="0" fill="hold" grpId="0" nodeType="withEffect">
                                  <p:stCondLst>
                                    <p:cond delay="0"/>
                                  </p:stCondLst>
                                  <p:childTnLst>
                                    <p:set>
                                      <p:cBhvr>
                                        <p:cTn id="64" dur="1" fill="hold">
                                          <p:stCondLst>
                                            <p:cond delay="0"/>
                                          </p:stCondLst>
                                        </p:cTn>
                                        <p:tgtEl>
                                          <p:spTgt spid="15">
                                            <p:txEl>
                                              <p:pRg st="0" end="0"/>
                                            </p:txEl>
                                          </p:spTgt>
                                        </p:tgtEl>
                                        <p:attrNameLst>
                                          <p:attrName>style.visibility</p:attrName>
                                        </p:attrNameLst>
                                      </p:cBhvr>
                                      <p:to>
                                        <p:strVal val="visible"/>
                                      </p:to>
                                    </p:set>
                                    <p:animEffect transition="in" filter="fade">
                                      <p:cBhvr>
                                        <p:cTn id="65" dur="500"/>
                                        <p:tgtEl>
                                          <p:spTgt spid="15">
                                            <p:txEl>
                                              <p:pRg st="0" end="0"/>
                                            </p:txEl>
                                          </p:spTgt>
                                        </p:tgtEl>
                                      </p:cBhvr>
                                    </p:animEffect>
                                  </p:childTnLst>
                                </p:cTn>
                              </p:par>
                              <p:par>
                                <p:cTn id="66" presetID="22" presetClass="entr" presetSubtype="1" fill="hold" grpId="0" nodeType="withEffect">
                                  <p:stCondLst>
                                    <p:cond delay="300"/>
                                  </p:stCondLst>
                                  <p:childTnLst>
                                    <p:set>
                                      <p:cBhvr>
                                        <p:cTn id="67" dur="1" fill="hold">
                                          <p:stCondLst>
                                            <p:cond delay="0"/>
                                          </p:stCondLst>
                                        </p:cTn>
                                        <p:tgtEl>
                                          <p:spTgt spid="35"/>
                                        </p:tgtEl>
                                        <p:attrNameLst>
                                          <p:attrName>style.visibility</p:attrName>
                                        </p:attrNameLst>
                                      </p:cBhvr>
                                      <p:to>
                                        <p:strVal val="visible"/>
                                      </p:to>
                                    </p:set>
                                    <p:animEffect transition="in" filter="wipe(up)">
                                      <p:cBhvr>
                                        <p:cTn id="6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18" grpId="0" animBg="1">
        <p:tmplLst>
          <p:tmpl>
            <p:tnLst>
              <p:par>
                <p:cTn presetID="2" presetClass="entr" presetSubtype="1"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2" presetClass="entr" presetSubtype="1"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7" grpId="0" animBg="1">
        <p:tmplLst>
          <p:tmpl>
            <p:tnLst>
              <p:par>
                <p:cTn presetID="2" presetClass="entr" presetSubtype="1" decel="10000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29" grpId="0">
        <p:tmplLst>
          <p:tmpl>
            <p:tnLst>
              <p:par>
                <p:cTn presetID="22" presetClass="entr" presetSubtype="1"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wipe(up)">
                      <p:cBhvr>
                        <p:cTn dur="500"/>
                        <p:tgtEl>
                          <p:spTgt spid="29"/>
                        </p:tgtEl>
                      </p:cBhvr>
                    </p:animEffect>
                  </p:childTnLst>
                </p:cTn>
              </p:par>
            </p:tnLst>
          </p:tmpl>
        </p:tmplLst>
      </p:bldP>
      <p:bldP spid="30" grpId="0" animBg="1">
        <p:tmplLst>
          <p:tmpl>
            <p:tnLst>
              <p:par>
                <p:cTn presetID="2" presetClass="entr" presetSubtype="4" decel="10000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2" grpId="0">
        <p:tmplLst>
          <p:tmpl>
            <p:tnLst>
              <p:par>
                <p:cTn presetID="22" presetClass="entr" presetSubtype="1"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animBg="1">
        <p:tmplLst>
          <p:tmpl>
            <p:tnLst>
              <p:par>
                <p:cTn presetID="2" presetClass="entr" presetSubtype="4" decel="10000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5" grpId="0">
        <p:tmplLst>
          <p:tmpl>
            <p:tnLst>
              <p:par>
                <p:cTn presetID="22" presetClass="entr" presetSubtype="1"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8" grpId="0" animBg="1"/>
      <p:bldP spid="39" grpId="0">
        <p:tmplLst>
          <p:tmpl>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750"/>
                        <p:tgtEl>
                          <p:spTgt spid="39"/>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rie stappen met beeld">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3687026"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7561439"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5909" y="2286000"/>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8305800" y="2286001"/>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837460" y="4603963"/>
            <a:ext cx="278278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4711869" y="4603963"/>
            <a:ext cx="278278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8571760" y="4603963"/>
            <a:ext cx="278278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33147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4445909" y="2286000"/>
            <a:ext cx="33147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8305800" y="2286000"/>
            <a:ext cx="33147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515441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4" grpId="0" animBg="1"/>
      <p:bldP spid="27" grpId="0" animBg="1"/>
    </p:bldLst>
  </p:timing>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rie stappen met beeld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D0316CF7-EDD3-A30E-78DE-665E0F315570}"/>
              </a:ext>
            </a:extLst>
          </p:cNvPr>
          <p:cNvSpPr>
            <a:spLocks noGrp="1"/>
          </p:cNvSpPr>
          <p:nvPr>
            <p:ph type="body" sz="quarter" idx="40"/>
          </p:nvPr>
        </p:nvSpPr>
        <p:spPr>
          <a:xfrm rot="5400000">
            <a:off x="3827351"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9" name="Tijdelijke aanduiding voor tekst 27">
            <a:extLst>
              <a:ext uri="{FF2B5EF4-FFF2-40B4-BE49-F238E27FC236}">
                <a16:creationId xmlns:a16="http://schemas.microsoft.com/office/drawing/2014/main" id="{52836FA2-30BB-D5BD-9C0D-923719A87187}"/>
              </a:ext>
            </a:extLst>
          </p:cNvPr>
          <p:cNvSpPr>
            <a:spLocks noGrp="1"/>
          </p:cNvSpPr>
          <p:nvPr>
            <p:ph type="body" sz="quarter" idx="41"/>
          </p:nvPr>
        </p:nvSpPr>
        <p:spPr>
          <a:xfrm rot="5400000">
            <a:off x="7727151"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4666" y="2286000"/>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8292730" y="2286001"/>
            <a:ext cx="33147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908650" y="4603963"/>
            <a:ext cx="264040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4781816" y="4603963"/>
            <a:ext cx="264040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8629880" y="4603963"/>
            <a:ext cx="264040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33147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4444666" y="2286000"/>
            <a:ext cx="33147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8292730" y="2286000"/>
            <a:ext cx="33147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17842583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30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23" grpId="0" animBg="1"/>
      <p:bldP spid="24" grpId="0" animBg="1"/>
      <p:bldP spid="27" grpId="0"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rie stappen met pictogram en pijl">
    <p:spTree>
      <p:nvGrpSpPr>
        <p:cNvPr id="1" name=""/>
        <p:cNvGrpSpPr/>
        <p:nvPr/>
      </p:nvGrpSpPr>
      <p:grpSpPr>
        <a:xfrm>
          <a:off x="0" y="0"/>
          <a:ext cx="0" cy="0"/>
          <a:chOff x="0" y="0"/>
          <a:chExt cx="0" cy="0"/>
        </a:xfrm>
      </p:grpSpPr>
      <p:sp>
        <p:nvSpPr>
          <p:cNvPr id="40" name="Tijdelijke aanduiding voor tekst 27">
            <a:extLst>
              <a:ext uri="{FF2B5EF4-FFF2-40B4-BE49-F238E27FC236}">
                <a16:creationId xmlns:a16="http://schemas.microsoft.com/office/drawing/2014/main" id="{EAC3C5ED-060F-CEE4-8DA1-8EFE7335E321}"/>
              </a:ext>
            </a:extLst>
          </p:cNvPr>
          <p:cNvSpPr>
            <a:spLocks noGrp="1"/>
          </p:cNvSpPr>
          <p:nvPr>
            <p:ph type="body" sz="quarter" idx="40"/>
          </p:nvPr>
        </p:nvSpPr>
        <p:spPr>
          <a:xfrm rot="5400000">
            <a:off x="3847820"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1" name="Tijdelijke aanduiding voor tekst 27">
            <a:extLst>
              <a:ext uri="{FF2B5EF4-FFF2-40B4-BE49-F238E27FC236}">
                <a16:creationId xmlns:a16="http://schemas.microsoft.com/office/drawing/2014/main" id="{5251BDF9-1C5A-2947-CCD6-29284631A1FB}"/>
              </a:ext>
            </a:extLst>
          </p:cNvPr>
          <p:cNvSpPr>
            <a:spLocks noGrp="1"/>
          </p:cNvSpPr>
          <p:nvPr>
            <p:ph type="body" sz="quarter" idx="45"/>
          </p:nvPr>
        </p:nvSpPr>
        <p:spPr>
          <a:xfrm rot="5400000">
            <a:off x="7727871"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27">
            <a:extLst>
              <a:ext uri="{FF2B5EF4-FFF2-40B4-BE49-F238E27FC236}">
                <a16:creationId xmlns:a16="http://schemas.microsoft.com/office/drawing/2014/main" id="{CA187DD3-34FD-E297-0247-E53B086964E5}"/>
              </a:ext>
            </a:extLst>
          </p:cNvPr>
          <p:cNvSpPr>
            <a:spLocks noGrp="1"/>
          </p:cNvSpPr>
          <p:nvPr>
            <p:ph type="body" sz="quarter" idx="28"/>
          </p:nvPr>
        </p:nvSpPr>
        <p:spPr>
          <a:xfrm>
            <a:off x="5715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9" name="Tijdelijke aanduiding voor tekst 27">
            <a:extLst>
              <a:ext uri="{FF2B5EF4-FFF2-40B4-BE49-F238E27FC236}">
                <a16:creationId xmlns:a16="http://schemas.microsoft.com/office/drawing/2014/main" id="{9436E17F-ACC9-E68F-1043-BAB73808B5CA}"/>
              </a:ext>
            </a:extLst>
          </p:cNvPr>
          <p:cNvSpPr>
            <a:spLocks noGrp="1"/>
          </p:cNvSpPr>
          <p:nvPr>
            <p:ph type="body" sz="quarter" idx="27"/>
          </p:nvPr>
        </p:nvSpPr>
        <p:spPr>
          <a:xfrm>
            <a:off x="4447794" y="2286000"/>
            <a:ext cx="33146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0" name="Tijdelijke aanduiding voor tekst 27">
            <a:extLst>
              <a:ext uri="{FF2B5EF4-FFF2-40B4-BE49-F238E27FC236}">
                <a16:creationId xmlns:a16="http://schemas.microsoft.com/office/drawing/2014/main" id="{23372691-6FED-2EC0-1993-B6BC18914619}"/>
              </a:ext>
            </a:extLst>
          </p:cNvPr>
          <p:cNvSpPr>
            <a:spLocks noGrp="1"/>
          </p:cNvSpPr>
          <p:nvPr>
            <p:ph type="body" sz="quarter" idx="29"/>
          </p:nvPr>
        </p:nvSpPr>
        <p:spPr>
          <a:xfrm>
            <a:off x="83058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1" name="Tijdelijke aanduiding voor afbeelding 8">
            <a:extLst>
              <a:ext uri="{FF2B5EF4-FFF2-40B4-BE49-F238E27FC236}">
                <a16:creationId xmlns:a16="http://schemas.microsoft.com/office/drawing/2014/main" id="{76EE87E8-C818-AA41-A570-579BD3D0F5FF}"/>
              </a:ext>
            </a:extLst>
          </p:cNvPr>
          <p:cNvSpPr>
            <a:spLocks noGrp="1"/>
          </p:cNvSpPr>
          <p:nvPr>
            <p:ph type="pic" sz="quarter" idx="15" hasCustomPrompt="1"/>
          </p:nvPr>
        </p:nvSpPr>
        <p:spPr>
          <a:xfrm>
            <a:off x="174507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2" name="Tijdelijke aanduiding voor tekst 6">
            <a:extLst>
              <a:ext uri="{FF2B5EF4-FFF2-40B4-BE49-F238E27FC236}">
                <a16:creationId xmlns:a16="http://schemas.microsoft.com/office/drawing/2014/main" id="{8DC36B21-2429-DA4B-1D7D-4DE7D3B04AF2}"/>
              </a:ext>
            </a:extLst>
          </p:cNvPr>
          <p:cNvSpPr>
            <a:spLocks noGrp="1"/>
          </p:cNvSpPr>
          <p:nvPr>
            <p:ph type="body" sz="quarter" idx="18"/>
          </p:nvPr>
        </p:nvSpPr>
        <p:spPr>
          <a:xfrm>
            <a:off x="811014" y="4210727"/>
            <a:ext cx="2721374"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3" name="Tijdelijke aanduiding voor tekst 9">
            <a:extLst>
              <a:ext uri="{FF2B5EF4-FFF2-40B4-BE49-F238E27FC236}">
                <a16:creationId xmlns:a16="http://schemas.microsoft.com/office/drawing/2014/main" id="{C0A6E83A-D799-3997-A0FB-226D2B04C73D}"/>
              </a:ext>
            </a:extLst>
          </p:cNvPr>
          <p:cNvSpPr>
            <a:spLocks noGrp="1"/>
          </p:cNvSpPr>
          <p:nvPr>
            <p:ph type="body" sz="quarter" idx="23"/>
          </p:nvPr>
        </p:nvSpPr>
        <p:spPr>
          <a:xfrm rot="5400000">
            <a:off x="215370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4" name="Tijdelijke aanduiding voor afbeelding 8">
            <a:extLst>
              <a:ext uri="{FF2B5EF4-FFF2-40B4-BE49-F238E27FC236}">
                <a16:creationId xmlns:a16="http://schemas.microsoft.com/office/drawing/2014/main" id="{E46CC20D-1ED3-BAA6-436F-3C730E1ED17E}"/>
              </a:ext>
            </a:extLst>
          </p:cNvPr>
          <p:cNvSpPr>
            <a:spLocks noGrp="1"/>
          </p:cNvSpPr>
          <p:nvPr>
            <p:ph type="pic" sz="quarter" idx="31" hasCustomPrompt="1"/>
          </p:nvPr>
        </p:nvSpPr>
        <p:spPr>
          <a:xfrm>
            <a:off x="5678517"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5" name="Tijdelijke aanduiding voor tekst 6">
            <a:extLst>
              <a:ext uri="{FF2B5EF4-FFF2-40B4-BE49-F238E27FC236}">
                <a16:creationId xmlns:a16="http://schemas.microsoft.com/office/drawing/2014/main" id="{FEC55269-0A2E-84CA-2A62-8B6A5B5794F7}"/>
              </a:ext>
            </a:extLst>
          </p:cNvPr>
          <p:cNvSpPr>
            <a:spLocks noGrp="1"/>
          </p:cNvSpPr>
          <p:nvPr>
            <p:ph type="body" sz="quarter" idx="32"/>
          </p:nvPr>
        </p:nvSpPr>
        <p:spPr>
          <a:xfrm>
            <a:off x="4744456" y="4210727"/>
            <a:ext cx="2721374"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6" name="Tijdelijke aanduiding voor tekst 9">
            <a:extLst>
              <a:ext uri="{FF2B5EF4-FFF2-40B4-BE49-F238E27FC236}">
                <a16:creationId xmlns:a16="http://schemas.microsoft.com/office/drawing/2014/main" id="{5C8BE018-BE5A-AB09-8402-01506B14524B}"/>
              </a:ext>
            </a:extLst>
          </p:cNvPr>
          <p:cNvSpPr>
            <a:spLocks noGrp="1"/>
          </p:cNvSpPr>
          <p:nvPr>
            <p:ph type="body" sz="quarter" idx="33"/>
          </p:nvPr>
        </p:nvSpPr>
        <p:spPr>
          <a:xfrm rot="5400000">
            <a:off x="6087143"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7" name="Tijdelijke aanduiding voor afbeelding 8">
            <a:extLst>
              <a:ext uri="{FF2B5EF4-FFF2-40B4-BE49-F238E27FC236}">
                <a16:creationId xmlns:a16="http://schemas.microsoft.com/office/drawing/2014/main" id="{9FAF0E6C-11A7-00F4-E8E9-B3BD6C1CEE80}"/>
              </a:ext>
            </a:extLst>
          </p:cNvPr>
          <p:cNvSpPr>
            <a:spLocks noGrp="1"/>
          </p:cNvSpPr>
          <p:nvPr>
            <p:ph type="pic" sz="quarter" idx="34" hasCustomPrompt="1"/>
          </p:nvPr>
        </p:nvSpPr>
        <p:spPr>
          <a:xfrm>
            <a:off x="9536523"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38" name="Tijdelijke aanduiding voor tekst 6">
            <a:extLst>
              <a:ext uri="{FF2B5EF4-FFF2-40B4-BE49-F238E27FC236}">
                <a16:creationId xmlns:a16="http://schemas.microsoft.com/office/drawing/2014/main" id="{C8F1013D-2343-6AD8-515D-C1CE17F4BA57}"/>
              </a:ext>
            </a:extLst>
          </p:cNvPr>
          <p:cNvSpPr>
            <a:spLocks noGrp="1"/>
          </p:cNvSpPr>
          <p:nvPr>
            <p:ph type="body" sz="quarter" idx="35"/>
          </p:nvPr>
        </p:nvSpPr>
        <p:spPr>
          <a:xfrm>
            <a:off x="8602462" y="4210727"/>
            <a:ext cx="2721374"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39" name="Tijdelijke aanduiding voor tekst 9">
            <a:extLst>
              <a:ext uri="{FF2B5EF4-FFF2-40B4-BE49-F238E27FC236}">
                <a16:creationId xmlns:a16="http://schemas.microsoft.com/office/drawing/2014/main" id="{84AAB0EF-007F-BD20-6547-AA6BADCD947F}"/>
              </a:ext>
            </a:extLst>
          </p:cNvPr>
          <p:cNvSpPr>
            <a:spLocks noGrp="1"/>
          </p:cNvSpPr>
          <p:nvPr>
            <p:ph type="body" sz="quarter" idx="36"/>
          </p:nvPr>
        </p:nvSpPr>
        <p:spPr>
          <a:xfrm rot="5400000">
            <a:off x="9945149"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Tree>
    <p:extLst>
      <p:ext uri="{BB962C8B-B14F-4D97-AF65-F5344CB8AC3E}">
        <p14:creationId xmlns:p14="http://schemas.microsoft.com/office/powerpoint/2010/main" val="20159113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Effect transition="in" filter="fade">
                                      <p:cBhvr>
                                        <p:cTn id="18" dur="500"/>
                                        <p:tgtEl>
                                          <p:spTgt spid="31"/>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33"/>
                                        </p:tgtEl>
                                        <p:attrNameLst>
                                          <p:attrName>style.visibility</p:attrName>
                                        </p:attrNameLst>
                                      </p:cBhvr>
                                      <p:to>
                                        <p:strVal val="visible"/>
                                      </p:to>
                                    </p:set>
                                    <p:animEffect transition="in" filter="barn(outVertical)">
                                      <p:cBhvr>
                                        <p:cTn id="21" dur="500"/>
                                        <p:tgtEl>
                                          <p:spTgt spid="33"/>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32">
                                            <p:txEl>
                                              <p:pRg st="0" end="0"/>
                                            </p:txEl>
                                          </p:spTgt>
                                        </p:tgtEl>
                                        <p:attrNameLst>
                                          <p:attrName>style.visibility</p:attrName>
                                        </p:attrNameLst>
                                      </p:cBhvr>
                                      <p:to>
                                        <p:strVal val="visible"/>
                                      </p:to>
                                    </p:set>
                                    <p:animEffect transition="in" filter="fade">
                                      <p:cBhvr>
                                        <p:cTn id="24" dur="500"/>
                                        <p:tgtEl>
                                          <p:spTgt spid="32">
                                            <p:txEl>
                                              <p:pRg st="0" end="0"/>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fill="hold"/>
                                        <p:tgtEl>
                                          <p:spTgt spid="34"/>
                                        </p:tgtEl>
                                        <p:attrNameLst>
                                          <p:attrName>ppt_w</p:attrName>
                                        </p:attrNameLst>
                                      </p:cBhvr>
                                      <p:tavLst>
                                        <p:tav tm="0">
                                          <p:val>
                                            <p:fltVal val="0"/>
                                          </p:val>
                                        </p:tav>
                                        <p:tav tm="100000">
                                          <p:val>
                                            <p:strVal val="#ppt_w"/>
                                          </p:val>
                                        </p:tav>
                                      </p:tavLst>
                                    </p:anim>
                                    <p:anim calcmode="lin" valueType="num">
                                      <p:cBhvr>
                                        <p:cTn id="38" dur="500" fill="hold"/>
                                        <p:tgtEl>
                                          <p:spTgt spid="34"/>
                                        </p:tgtEl>
                                        <p:attrNameLst>
                                          <p:attrName>ppt_h</p:attrName>
                                        </p:attrNameLst>
                                      </p:cBhvr>
                                      <p:tavLst>
                                        <p:tav tm="0">
                                          <p:val>
                                            <p:fltVal val="0"/>
                                          </p:val>
                                        </p:tav>
                                        <p:tav tm="100000">
                                          <p:val>
                                            <p:strVal val="#ppt_h"/>
                                          </p:val>
                                        </p:tav>
                                      </p:tavLst>
                                    </p:anim>
                                    <p:animEffect transition="in" filter="fade">
                                      <p:cBhvr>
                                        <p:cTn id="39" dur="500"/>
                                        <p:tgtEl>
                                          <p:spTgt spid="34"/>
                                        </p:tgtEl>
                                      </p:cBhvr>
                                    </p:animEffect>
                                  </p:childTnLst>
                                </p:cTn>
                              </p:par>
                              <p:par>
                                <p:cTn id="40" presetID="16" presetClass="entr" presetSubtype="37" fill="hold" grpId="0" nodeType="withEffect">
                                  <p:stCondLst>
                                    <p:cond delay="150"/>
                                  </p:stCondLst>
                                  <p:childTnLst>
                                    <p:set>
                                      <p:cBhvr>
                                        <p:cTn id="41" dur="1" fill="hold">
                                          <p:stCondLst>
                                            <p:cond delay="0"/>
                                          </p:stCondLst>
                                        </p:cTn>
                                        <p:tgtEl>
                                          <p:spTgt spid="36"/>
                                        </p:tgtEl>
                                        <p:attrNameLst>
                                          <p:attrName>style.visibility</p:attrName>
                                        </p:attrNameLst>
                                      </p:cBhvr>
                                      <p:to>
                                        <p:strVal val="visible"/>
                                      </p:to>
                                    </p:set>
                                    <p:animEffect transition="in" filter="barn(outVertical)">
                                      <p:cBhvr>
                                        <p:cTn id="42" dur="500"/>
                                        <p:tgtEl>
                                          <p:spTgt spid="36"/>
                                        </p:tgtEl>
                                      </p:cBhvr>
                                    </p:animEffect>
                                  </p:childTnLst>
                                </p:cTn>
                              </p:par>
                              <p:par>
                                <p:cTn id="43" presetID="10" presetClass="entr" presetSubtype="0" fill="hold" grpId="0" nodeType="withEffect">
                                  <p:stCondLst>
                                    <p:cond delay="300"/>
                                  </p:stCondLst>
                                  <p:childTnLst>
                                    <p:set>
                                      <p:cBhvr>
                                        <p:cTn id="44" dur="1" fill="hold">
                                          <p:stCondLst>
                                            <p:cond delay="0"/>
                                          </p:stCondLst>
                                        </p:cTn>
                                        <p:tgtEl>
                                          <p:spTgt spid="35">
                                            <p:txEl>
                                              <p:pRg st="0" end="0"/>
                                            </p:txEl>
                                          </p:spTgt>
                                        </p:tgtEl>
                                        <p:attrNameLst>
                                          <p:attrName>style.visibility</p:attrName>
                                        </p:attrNameLst>
                                      </p:cBhvr>
                                      <p:to>
                                        <p:strVal val="visible"/>
                                      </p:to>
                                    </p:set>
                                    <p:animEffect transition="in" filter="fade">
                                      <p:cBhvr>
                                        <p:cTn id="45" dur="500"/>
                                        <p:tgtEl>
                                          <p:spTgt spid="35">
                                            <p:txEl>
                                              <p:pRg st="0" end="0"/>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500" fill="hold"/>
                                        <p:tgtEl>
                                          <p:spTgt spid="37"/>
                                        </p:tgtEl>
                                        <p:attrNameLst>
                                          <p:attrName>ppt_w</p:attrName>
                                        </p:attrNameLst>
                                      </p:cBhvr>
                                      <p:tavLst>
                                        <p:tav tm="0">
                                          <p:val>
                                            <p:fltVal val="0"/>
                                          </p:val>
                                        </p:tav>
                                        <p:tav tm="100000">
                                          <p:val>
                                            <p:strVal val="#ppt_w"/>
                                          </p:val>
                                        </p:tav>
                                      </p:tavLst>
                                    </p:anim>
                                    <p:anim calcmode="lin" valueType="num">
                                      <p:cBhvr>
                                        <p:cTn id="59" dur="500" fill="hold"/>
                                        <p:tgtEl>
                                          <p:spTgt spid="37"/>
                                        </p:tgtEl>
                                        <p:attrNameLst>
                                          <p:attrName>ppt_h</p:attrName>
                                        </p:attrNameLst>
                                      </p:cBhvr>
                                      <p:tavLst>
                                        <p:tav tm="0">
                                          <p:val>
                                            <p:fltVal val="0"/>
                                          </p:val>
                                        </p:tav>
                                        <p:tav tm="100000">
                                          <p:val>
                                            <p:strVal val="#ppt_h"/>
                                          </p:val>
                                        </p:tav>
                                      </p:tavLst>
                                    </p:anim>
                                    <p:animEffect transition="in" filter="fade">
                                      <p:cBhvr>
                                        <p:cTn id="60" dur="500"/>
                                        <p:tgtEl>
                                          <p:spTgt spid="37"/>
                                        </p:tgtEl>
                                      </p:cBhvr>
                                    </p:animEffect>
                                  </p:childTnLst>
                                </p:cTn>
                              </p:par>
                              <p:par>
                                <p:cTn id="61" presetID="16" presetClass="entr" presetSubtype="37" fill="hold" grpId="0" nodeType="withEffect">
                                  <p:stCondLst>
                                    <p:cond delay="150"/>
                                  </p:stCondLst>
                                  <p:childTnLst>
                                    <p:set>
                                      <p:cBhvr>
                                        <p:cTn id="62" dur="1" fill="hold">
                                          <p:stCondLst>
                                            <p:cond delay="0"/>
                                          </p:stCondLst>
                                        </p:cTn>
                                        <p:tgtEl>
                                          <p:spTgt spid="39"/>
                                        </p:tgtEl>
                                        <p:attrNameLst>
                                          <p:attrName>style.visibility</p:attrName>
                                        </p:attrNameLst>
                                      </p:cBhvr>
                                      <p:to>
                                        <p:strVal val="visible"/>
                                      </p:to>
                                    </p:set>
                                    <p:animEffect transition="in" filter="barn(outVertical)">
                                      <p:cBhvr>
                                        <p:cTn id="63" dur="500"/>
                                        <p:tgtEl>
                                          <p:spTgt spid="39"/>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38">
                                            <p:txEl>
                                              <p:pRg st="0" end="0"/>
                                            </p:txEl>
                                          </p:spTgt>
                                        </p:tgtEl>
                                        <p:attrNameLst>
                                          <p:attrName>style.visibility</p:attrName>
                                        </p:attrNameLst>
                                      </p:cBhvr>
                                      <p:to>
                                        <p:strVal val="visible"/>
                                      </p:to>
                                    </p:set>
                                    <p:animEffect transition="in" filter="fade">
                                      <p:cBhvr>
                                        <p:cTn id="66"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tmplLst>
          <p:tmpl>
            <p:tnLst>
              <p:par>
                <p:cTn presetID="22" presetClass="entr" presetSubtype="8" fill="hold" nodeType="withEffect">
                  <p:stCondLst>
                    <p:cond delay="30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1" grpId="0" animBg="1">
        <p:tmplLst>
          <p:tmpl>
            <p:tnLst>
              <p:par>
                <p:cTn presetID="22" presetClass="entr" presetSubtype="8" fill="hold" nodeType="withEffect">
                  <p:stCondLst>
                    <p:cond delay="3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 grpId="0"/>
      <p:bldP spid="28" grpId="0" animBg="1">
        <p:tmplLst>
          <p:tmpl>
            <p:tnLst>
              <p:par>
                <p:cTn presetID="2" presetClass="entr" presetSubtype="4"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animBg="1">
        <p:tmplLst>
          <p:tmpl>
            <p:tnLst>
              <p:par>
                <p:cTn presetID="2" presetClass="entr" presetSubtype="4" decel="10000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animBg="1">
        <p:tmplLst>
          <p:tmpl>
            <p:tnLst>
              <p:par>
                <p:cTn presetID="2" presetClass="entr" presetSubtype="4" decel="100000"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p:bldP spid="32" grpId="0" build="p">
        <p:tmplLst>
          <p:tmpl lvl="1">
            <p:tnLst>
              <p:par>
                <p:cTn presetID="10" presetClass="entr" presetSubtype="0"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animBg="1">
        <p:tmplLst>
          <p:tmpl>
            <p:tnLst>
              <p:par>
                <p:cTn presetID="16" presetClass="entr" presetSubtype="37" fill="hold" nodeType="withEffect">
                  <p:stCondLst>
                    <p:cond delay="150"/>
                  </p:stCondLst>
                  <p:childTnLst>
                    <p:set>
                      <p:cBhvr>
                        <p:cTn dur="1" fill="hold">
                          <p:stCondLst>
                            <p:cond delay="0"/>
                          </p:stCondLst>
                        </p:cTn>
                        <p:tgtEl>
                          <p:spTgt spid="33"/>
                        </p:tgtEl>
                        <p:attrNameLst>
                          <p:attrName>style.visibility</p:attrName>
                        </p:attrNameLst>
                      </p:cBhvr>
                      <p:to>
                        <p:strVal val="visible"/>
                      </p:to>
                    </p:set>
                    <p:animEffect transition="in" filter="barn(outVertical)">
                      <p:cBhvr>
                        <p:cTn dur="500"/>
                        <p:tgtEl>
                          <p:spTgt spid="33"/>
                        </p:tgtEl>
                      </p:cBhvr>
                    </p:animEffect>
                  </p:childTnLst>
                </p:cTn>
              </p:par>
            </p:tnLst>
          </p:tmpl>
        </p:tmplLst>
      </p:bldP>
      <p:bldP spid="34" grpId="0"/>
      <p:bldP spid="35" grpId="0" build="p">
        <p:tmplLst>
          <p:tmpl lvl="1">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animBg="1">
        <p:tmplLst>
          <p:tmpl>
            <p:tnLst>
              <p:par>
                <p:cTn presetID="16" presetClass="entr" presetSubtype="37" fill="hold" nodeType="withEffect">
                  <p:stCondLst>
                    <p:cond delay="150"/>
                  </p:stCondLst>
                  <p:childTnLst>
                    <p:set>
                      <p:cBhvr>
                        <p:cTn dur="1" fill="hold">
                          <p:stCondLst>
                            <p:cond delay="0"/>
                          </p:stCondLst>
                        </p:cTn>
                        <p:tgtEl>
                          <p:spTgt spid="36"/>
                        </p:tgtEl>
                        <p:attrNameLst>
                          <p:attrName>style.visibility</p:attrName>
                        </p:attrNameLst>
                      </p:cBhvr>
                      <p:to>
                        <p:strVal val="visible"/>
                      </p:to>
                    </p:set>
                    <p:animEffect transition="in" filter="barn(outVertical)">
                      <p:cBhvr>
                        <p:cTn dur="500"/>
                        <p:tgtEl>
                          <p:spTgt spid="36"/>
                        </p:tgtEl>
                      </p:cBhvr>
                    </p:animEffect>
                  </p:childTnLst>
                </p:cTn>
              </p:par>
            </p:tnLst>
          </p:tmpl>
        </p:tmplLst>
      </p:bldP>
      <p:bldP spid="37" grpId="0"/>
      <p:bldP spid="38" grpId="0" build="p">
        <p:tmplLst>
          <p:tmpl lvl="1">
            <p:tnLst>
              <p:par>
                <p:cTn presetID="10" presetClass="entr" presetSubtype="0" fill="hold" nodeType="withEffect">
                  <p:stCondLst>
                    <p:cond delay="3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animBg="1">
        <p:tmplLst>
          <p:tmpl>
            <p:tnLst>
              <p:par>
                <p:cTn presetID="16" presetClass="entr" presetSubtype="37" fill="hold" nodeType="withEffect">
                  <p:stCondLst>
                    <p:cond delay="150"/>
                  </p:stCondLst>
                  <p:childTnLst>
                    <p:set>
                      <p:cBhvr>
                        <p:cTn dur="1" fill="hold">
                          <p:stCondLst>
                            <p:cond delay="0"/>
                          </p:stCondLst>
                        </p:cTn>
                        <p:tgtEl>
                          <p:spTgt spid="39"/>
                        </p:tgtEl>
                        <p:attrNameLst>
                          <p:attrName>style.visibility</p:attrName>
                        </p:attrNameLst>
                      </p:cBhvr>
                      <p:to>
                        <p:strVal val="visible"/>
                      </p:to>
                    </p:set>
                    <p:animEffect transition="in" filter="barn(outVertical)">
                      <p:cBhvr>
                        <p:cTn dur="500"/>
                        <p:tgtEl>
                          <p:spTgt spid="39"/>
                        </p:tgtEl>
                      </p:cBhvr>
                    </p:animEffect>
                  </p:childTnLst>
                </p:cTn>
              </p:par>
            </p:tnLst>
          </p:tmpl>
        </p:tmplLst>
      </p:bldP>
    </p:bldLst>
  </p:timing>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rie stappen met tekst">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3670359"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7542804"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2051" y="2286000"/>
            <a:ext cx="33146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8283518" y="2286000"/>
            <a:ext cx="33146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870652" y="2613061"/>
            <a:ext cx="2727009"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4741203" y="2613061"/>
            <a:ext cx="2727009"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8582670" y="2613061"/>
            <a:ext cx="2727009"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870419" y="3542395"/>
            <a:ext cx="2727714"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4740970" y="3542395"/>
            <a:ext cx="2727714"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8582437" y="3542395"/>
            <a:ext cx="2727714" cy="1679575"/>
          </a:xfrm>
        </p:spPr>
        <p:txBody>
          <a:body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6636875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6">
                                            <p:txEl>
                                              <p:pRg st="0" end="0"/>
                                            </p:txEl>
                                          </p:spTgt>
                                        </p:tgtEl>
                                        <p:attrNameLst>
                                          <p:attrName>style.visibility</p:attrName>
                                        </p:attrNameLst>
                                      </p:cBhvr>
                                      <p:to>
                                        <p:strVal val="visible"/>
                                      </p:to>
                                    </p:set>
                                    <p:animEffect transition="in" filter="fade">
                                      <p:cBhvr>
                                        <p:cTn id="60" dur="500"/>
                                        <p:tgtEl>
                                          <p:spTgt spid="36">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6">
                                            <p:txEl>
                                              <p:pRg st="1" end="1"/>
                                            </p:txEl>
                                          </p:spTgt>
                                        </p:tgtEl>
                                        <p:attrNameLst>
                                          <p:attrName>style.visibility</p:attrName>
                                        </p:attrNameLst>
                                      </p:cBhvr>
                                      <p:to>
                                        <p:strVal val="visible"/>
                                      </p:to>
                                    </p:set>
                                    <p:animEffect transition="in" filter="fade">
                                      <p:cBhvr>
                                        <p:cTn id="63" dur="500"/>
                                        <p:tgtEl>
                                          <p:spTgt spid="36">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6">
                                            <p:txEl>
                                              <p:pRg st="2" end="2"/>
                                            </p:txEl>
                                          </p:spTgt>
                                        </p:tgtEl>
                                        <p:attrNameLst>
                                          <p:attrName>style.visibility</p:attrName>
                                        </p:attrNameLst>
                                      </p:cBhvr>
                                      <p:to>
                                        <p:strVal val="visible"/>
                                      </p:to>
                                    </p:set>
                                    <p:animEffect transition="in" filter="fade">
                                      <p:cBhvr>
                                        <p:cTn id="66"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rie stappen met tekst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34A1548E-F969-8A19-A175-7CE137833C86}"/>
              </a:ext>
            </a:extLst>
          </p:cNvPr>
          <p:cNvSpPr>
            <a:spLocks noGrp="1"/>
          </p:cNvSpPr>
          <p:nvPr>
            <p:ph type="body" sz="quarter" idx="40"/>
          </p:nvPr>
        </p:nvSpPr>
        <p:spPr>
          <a:xfrm rot="5400000">
            <a:off x="3829620"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8" name="Tijdelijke aanduiding voor tekst 27">
            <a:extLst>
              <a:ext uri="{FF2B5EF4-FFF2-40B4-BE49-F238E27FC236}">
                <a16:creationId xmlns:a16="http://schemas.microsoft.com/office/drawing/2014/main" id="{2AA944FE-C488-D5E2-7DEC-32AEE722085B}"/>
              </a:ext>
            </a:extLst>
          </p:cNvPr>
          <p:cNvSpPr>
            <a:spLocks noGrp="1"/>
          </p:cNvSpPr>
          <p:nvPr>
            <p:ph type="body" sz="quarter" idx="41"/>
          </p:nvPr>
        </p:nvSpPr>
        <p:spPr>
          <a:xfrm rot="5400000">
            <a:off x="7708455"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4443229" y="2286000"/>
            <a:ext cx="33146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8282373" y="2286001"/>
            <a:ext cx="33146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711122" y="2613061"/>
            <a:ext cx="2973291"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4592864" y="2613061"/>
            <a:ext cx="2973291"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8432008" y="2613061"/>
            <a:ext cx="2973291"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721052" y="3542395"/>
            <a:ext cx="2974060"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4592475" y="3542395"/>
            <a:ext cx="2974060"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8431619" y="3542395"/>
            <a:ext cx="2974060" cy="1679575"/>
          </a:xfrm>
        </p:spPr>
        <p:txBody>
          <a:body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15687596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tmplLst>
          <p:tmpl>
            <p:tnLst>
              <p:par>
                <p:cTn presetID="22" presetClass="entr" presetSubtype="8"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Vier stappen met beeld">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2773715"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5725723"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6" name="Tijdelijke aanduiding voor tekst 27">
            <a:extLst>
              <a:ext uri="{FF2B5EF4-FFF2-40B4-BE49-F238E27FC236}">
                <a16:creationId xmlns:a16="http://schemas.microsoft.com/office/drawing/2014/main" id="{CB2D7889-E2F3-9E28-4C68-A5CF55EEEF77}"/>
              </a:ext>
            </a:extLst>
          </p:cNvPr>
          <p:cNvSpPr>
            <a:spLocks noGrp="1"/>
          </p:cNvSpPr>
          <p:nvPr>
            <p:ph type="body" sz="quarter" idx="47"/>
          </p:nvPr>
        </p:nvSpPr>
        <p:spPr>
          <a:xfrm>
            <a:off x="8668014" y="4511305"/>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13507"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4300"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06724"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7709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3712972"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66637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9606189"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22098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3513507" y="2286000"/>
            <a:ext cx="22098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6464300" y="2286000"/>
            <a:ext cx="22098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28" name="Tijdelijke aanduiding voor afbeelding 22">
            <a:extLst>
              <a:ext uri="{FF2B5EF4-FFF2-40B4-BE49-F238E27FC236}">
                <a16:creationId xmlns:a16="http://schemas.microsoft.com/office/drawing/2014/main" id="{AA06C313-40BB-252A-0576-6202D60E4171}"/>
              </a:ext>
            </a:extLst>
          </p:cNvPr>
          <p:cNvSpPr>
            <a:spLocks noGrp="1"/>
          </p:cNvSpPr>
          <p:nvPr>
            <p:ph type="pic" sz="quarter" idx="51"/>
          </p:nvPr>
        </p:nvSpPr>
        <p:spPr>
          <a:xfrm>
            <a:off x="9406724" y="2286000"/>
            <a:ext cx="22098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18891647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par>
                                <p:cTn id="52" presetID="22" presetClass="entr" presetSubtype="8" fill="hold" grpId="0" nodeType="withEffect">
                                  <p:stCondLst>
                                    <p:cond delay="50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tmplLst>
          <p:tmpl>
            <p:tnLst>
              <p:par>
                <p:cTn presetID="22" presetClass="entr" presetSubtype="8"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7" grpId="0" animBg="1"/>
      <p:bldP spid="28" grpId="0" animBg="1"/>
    </p:bldLst>
  </p:timing>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met beeld in A">
    <p:bg>
      <p:bgPr>
        <a:solidFill>
          <a:schemeClr val="accent1"/>
        </a:solidFill>
        <a:effectLst/>
      </p:bgPr>
    </p:bg>
    <p:spTree>
      <p:nvGrpSpPr>
        <p:cNvPr id="1" name=""/>
        <p:cNvGrpSpPr/>
        <p:nvPr/>
      </p:nvGrpSpPr>
      <p:grpSpPr>
        <a:xfrm>
          <a:off x="0" y="0"/>
          <a:ext cx="0" cy="0"/>
          <a:chOff x="0" y="0"/>
          <a:chExt cx="0" cy="0"/>
        </a:xfrm>
      </p:grpSpPr>
      <p:sp>
        <p:nvSpPr>
          <p:cNvPr id="5" name="Tijdelijke aanduiding voor afbeelding 20">
            <a:extLst>
              <a:ext uri="{FF2B5EF4-FFF2-40B4-BE49-F238E27FC236}">
                <a16:creationId xmlns:a16="http://schemas.microsoft.com/office/drawing/2014/main" id="{618A4AE3-F901-E556-3177-9776923786E9}"/>
              </a:ext>
            </a:extLst>
          </p:cNvPr>
          <p:cNvSpPr>
            <a:spLocks noGrp="1"/>
          </p:cNvSpPr>
          <p:nvPr>
            <p:ph type="pic" sz="quarter" idx="17"/>
          </p:nvPr>
        </p:nvSpPr>
        <p:spPr>
          <a:xfrm>
            <a:off x="0" y="0"/>
            <a:ext cx="7097388" cy="6858000"/>
          </a:xfrm>
          <a:custGeom>
            <a:avLst/>
            <a:gdLst>
              <a:gd name="connsiteX0" fmla="*/ 5096160 w 7097388"/>
              <a:gd name="connsiteY0" fmla="*/ 4415966 h 6858000"/>
              <a:gd name="connsiteX1" fmla="*/ 5174642 w 7097388"/>
              <a:gd name="connsiteY1" fmla="*/ 4425682 h 6858000"/>
              <a:gd name="connsiteX2" fmla="*/ 6650353 w 7097388"/>
              <a:gd name="connsiteY2" fmla="*/ 4949376 h 6858000"/>
              <a:gd name="connsiteX3" fmla="*/ 6775962 w 7097388"/>
              <a:gd name="connsiteY3" fmla="*/ 5201226 h 6858000"/>
              <a:gd name="connsiteX4" fmla="*/ 6603994 w 7097388"/>
              <a:gd name="connsiteY4" fmla="*/ 5714596 h 6858000"/>
              <a:gd name="connsiteX5" fmla="*/ 6352120 w 7097388"/>
              <a:gd name="connsiteY5" fmla="*/ 5840204 h 6858000"/>
              <a:gd name="connsiteX6" fmla="*/ 4876410 w 7097388"/>
              <a:gd name="connsiteY6" fmla="*/ 5316533 h 6858000"/>
              <a:gd name="connsiteX7" fmla="*/ 4750800 w 7097388"/>
              <a:gd name="connsiteY7" fmla="*/ 5064661 h 6858000"/>
              <a:gd name="connsiteX8" fmla="*/ 4922790 w 7097388"/>
              <a:gd name="connsiteY8" fmla="*/ 4551291 h 6858000"/>
              <a:gd name="connsiteX9" fmla="*/ 5096160 w 7097388"/>
              <a:gd name="connsiteY9" fmla="*/ 4415966 h 6858000"/>
              <a:gd name="connsiteX10" fmla="*/ 6741085 w 7097388"/>
              <a:gd name="connsiteY10" fmla="*/ 1967897 h 6858000"/>
              <a:gd name="connsiteX11" fmla="*/ 6914451 w 7097388"/>
              <a:gd name="connsiteY11" fmla="*/ 2102946 h 6858000"/>
              <a:gd name="connsiteX12" fmla="*/ 7087074 w 7097388"/>
              <a:gd name="connsiteY12" fmla="*/ 2616318 h 6858000"/>
              <a:gd name="connsiteX13" fmla="*/ 6961487 w 7097388"/>
              <a:gd name="connsiteY13" fmla="*/ 2868192 h 6858000"/>
              <a:gd name="connsiteX14" fmla="*/ 4889946 w 7097388"/>
              <a:gd name="connsiteY14" fmla="*/ 3563201 h 6858000"/>
              <a:gd name="connsiteX15" fmla="*/ 4638094 w 7097388"/>
              <a:gd name="connsiteY15" fmla="*/ 3438246 h 6858000"/>
              <a:gd name="connsiteX16" fmla="*/ 4465449 w 7097388"/>
              <a:gd name="connsiteY16" fmla="*/ 2924874 h 6858000"/>
              <a:gd name="connsiteX17" fmla="*/ 4591059 w 7097388"/>
              <a:gd name="connsiteY17" fmla="*/ 2673001 h 6858000"/>
              <a:gd name="connsiteX18" fmla="*/ 6662599 w 7097388"/>
              <a:gd name="connsiteY18" fmla="*/ 1977992 h 6858000"/>
              <a:gd name="connsiteX19" fmla="*/ 6741085 w 7097388"/>
              <a:gd name="connsiteY19" fmla="*/ 1967897 h 6858000"/>
              <a:gd name="connsiteX20" fmla="*/ 4482505 w 7097388"/>
              <a:gd name="connsiteY20" fmla="*/ 0 h 6858000"/>
              <a:gd name="connsiteX21" fmla="*/ 4733249 w 7097388"/>
              <a:gd name="connsiteY21" fmla="*/ 0 h 6858000"/>
              <a:gd name="connsiteX22" fmla="*/ 5157274 w 7097388"/>
              <a:gd name="connsiteY22" fmla="*/ 327727 h 6858000"/>
              <a:gd name="connsiteX23" fmla="*/ 5192697 w 7097388"/>
              <a:gd name="connsiteY23" fmla="*/ 606642 h 6858000"/>
              <a:gd name="connsiteX24" fmla="*/ 4257402 w 7097388"/>
              <a:gd name="connsiteY24" fmla="*/ 1862707 h 6858000"/>
              <a:gd name="connsiteX25" fmla="*/ 3978507 w 7097388"/>
              <a:gd name="connsiteY25" fmla="*/ 1898764 h 6858000"/>
              <a:gd name="connsiteX26" fmla="*/ 3550147 w 7097388"/>
              <a:gd name="connsiteY26" fmla="*/ 1567685 h 6858000"/>
              <a:gd name="connsiteX27" fmla="*/ 3514723 w 7097388"/>
              <a:gd name="connsiteY27" fmla="*/ 1288770 h 6858000"/>
              <a:gd name="connsiteX28" fmla="*/ 4449996 w 7097388"/>
              <a:gd name="connsiteY28" fmla="*/ 32727 h 6858000"/>
              <a:gd name="connsiteX29" fmla="*/ 0 w 7097388"/>
              <a:gd name="connsiteY29" fmla="*/ 0 h 6858000"/>
              <a:gd name="connsiteX30" fmla="*/ 1705295 w 7097388"/>
              <a:gd name="connsiteY30" fmla="*/ 0 h 6858000"/>
              <a:gd name="connsiteX31" fmla="*/ 4311248 w 7097388"/>
              <a:gd name="connsiteY31" fmla="*/ 6858000 h 6858000"/>
              <a:gd name="connsiteX32" fmla="*/ 2679523 w 7097388"/>
              <a:gd name="connsiteY32" fmla="*/ 6858000 h 6858000"/>
              <a:gd name="connsiteX33" fmla="*/ 2127251 w 7097388"/>
              <a:gd name="connsiteY33" fmla="*/ 5291411 h 6858000"/>
              <a:gd name="connsiteX34" fmla="*/ 0 w 7097388"/>
              <a:gd name="connsiteY34" fmla="*/ 5291411 h 6858000"/>
              <a:gd name="connsiteX35" fmla="*/ 0 w 7097388"/>
              <a:gd name="connsiteY35" fmla="*/ 3879460 h 6858000"/>
              <a:gd name="connsiteX36" fmla="*/ 1617088 w 7097388"/>
              <a:gd name="connsiteY36" fmla="*/ 3879460 h 6858000"/>
              <a:gd name="connsiteX37" fmla="*/ 1139794 w 7097388"/>
              <a:gd name="connsiteY37" fmla="*/ 2531940 h 6858000"/>
              <a:gd name="connsiteX38" fmla="*/ 1140427 w 7097388"/>
              <a:gd name="connsiteY38" fmla="*/ 2531940 h 6858000"/>
              <a:gd name="connsiteX39" fmla="*/ 768773 w 7097388"/>
              <a:gd name="connsiteY39" fmla="*/ 1375093 h 6858000"/>
              <a:gd name="connsiteX40" fmla="*/ 397118 w 7097388"/>
              <a:gd name="connsiteY40" fmla="*/ 2531940 h 6858000"/>
              <a:gd name="connsiteX41" fmla="*/ 0 w 7097388"/>
              <a:gd name="connsiteY41" fmla="*/ 36515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97388" h="6858000">
                <a:moveTo>
                  <a:pt x="5096160" y="4415966"/>
                </a:moveTo>
                <a:cubicBezTo>
                  <a:pt x="5121944" y="4413973"/>
                  <a:pt x="5148555" y="4416990"/>
                  <a:pt x="5174642" y="4425682"/>
                </a:cubicBezTo>
                <a:lnTo>
                  <a:pt x="6650353" y="4949376"/>
                </a:lnTo>
                <a:cubicBezTo>
                  <a:pt x="6754704" y="4984144"/>
                  <a:pt x="6810753" y="5096876"/>
                  <a:pt x="6775962" y="5201226"/>
                </a:cubicBezTo>
                <a:lnTo>
                  <a:pt x="6603994" y="5714596"/>
                </a:lnTo>
                <a:cubicBezTo>
                  <a:pt x="6569203" y="5818946"/>
                  <a:pt x="6456471" y="5874973"/>
                  <a:pt x="6352120" y="5840204"/>
                </a:cubicBezTo>
                <a:lnTo>
                  <a:pt x="4876410" y="5316533"/>
                </a:lnTo>
                <a:cubicBezTo>
                  <a:pt x="4772059" y="5281742"/>
                  <a:pt x="4716031" y="5169011"/>
                  <a:pt x="4750800" y="5064661"/>
                </a:cubicBezTo>
                <a:lnTo>
                  <a:pt x="4922790" y="4551291"/>
                </a:lnTo>
                <a:cubicBezTo>
                  <a:pt x="4948884" y="4473028"/>
                  <a:pt x="5018806" y="4421947"/>
                  <a:pt x="5096160" y="4415966"/>
                </a:cubicBezTo>
                <a:close/>
                <a:moveTo>
                  <a:pt x="6741085" y="1967897"/>
                </a:moveTo>
                <a:cubicBezTo>
                  <a:pt x="6818444" y="1973602"/>
                  <a:pt x="6888375" y="2024683"/>
                  <a:pt x="6914451" y="2102946"/>
                </a:cubicBezTo>
                <a:lnTo>
                  <a:pt x="7087074" y="2616318"/>
                </a:lnTo>
                <a:cubicBezTo>
                  <a:pt x="7121865" y="2720669"/>
                  <a:pt x="7065816" y="2833401"/>
                  <a:pt x="6961487" y="2868192"/>
                </a:cubicBezTo>
                <a:lnTo>
                  <a:pt x="4889946" y="3563201"/>
                </a:lnTo>
                <a:cubicBezTo>
                  <a:pt x="4785595" y="3598625"/>
                  <a:pt x="4672863" y="3542597"/>
                  <a:pt x="4638094" y="3438246"/>
                </a:cubicBezTo>
                <a:lnTo>
                  <a:pt x="4465449" y="2924874"/>
                </a:lnTo>
                <a:cubicBezTo>
                  <a:pt x="4430680" y="2820524"/>
                  <a:pt x="4486708" y="2707792"/>
                  <a:pt x="4591059" y="2673001"/>
                </a:cubicBezTo>
                <a:lnTo>
                  <a:pt x="6662599" y="1977992"/>
                </a:lnTo>
                <a:cubicBezTo>
                  <a:pt x="6688687" y="1969136"/>
                  <a:pt x="6715299" y="1965996"/>
                  <a:pt x="6741085" y="1967897"/>
                </a:cubicBezTo>
                <a:close/>
                <a:moveTo>
                  <a:pt x="4482505" y="0"/>
                </a:moveTo>
                <a:lnTo>
                  <a:pt x="4733249" y="0"/>
                </a:lnTo>
                <a:lnTo>
                  <a:pt x="5157274" y="327727"/>
                </a:lnTo>
                <a:cubicBezTo>
                  <a:pt x="5244229" y="394733"/>
                  <a:pt x="5260337" y="519687"/>
                  <a:pt x="5192697" y="606642"/>
                </a:cubicBezTo>
                <a:lnTo>
                  <a:pt x="4257402" y="1862707"/>
                </a:lnTo>
                <a:cubicBezTo>
                  <a:pt x="4190418" y="1949662"/>
                  <a:pt x="4065463" y="1965770"/>
                  <a:pt x="3978507" y="1898764"/>
                </a:cubicBezTo>
                <a:lnTo>
                  <a:pt x="3550147" y="1567685"/>
                </a:lnTo>
                <a:cubicBezTo>
                  <a:pt x="3463191" y="1500701"/>
                  <a:pt x="3447083" y="1375747"/>
                  <a:pt x="3514723" y="1288770"/>
                </a:cubicBezTo>
                <a:lnTo>
                  <a:pt x="4449996" y="32727"/>
                </a:lnTo>
                <a:close/>
                <a:moveTo>
                  <a:pt x="0" y="0"/>
                </a:moveTo>
                <a:lnTo>
                  <a:pt x="1705295" y="0"/>
                </a:lnTo>
                <a:lnTo>
                  <a:pt x="4311248" y="6858000"/>
                </a:lnTo>
                <a:lnTo>
                  <a:pt x="2679523" y="6858000"/>
                </a:lnTo>
                <a:lnTo>
                  <a:pt x="2127251" y="5291411"/>
                </a:lnTo>
                <a:lnTo>
                  <a:pt x="0" y="5291411"/>
                </a:lnTo>
                <a:lnTo>
                  <a:pt x="0" y="3879460"/>
                </a:lnTo>
                <a:lnTo>
                  <a:pt x="1617088" y="3879460"/>
                </a:lnTo>
                <a:lnTo>
                  <a:pt x="1139794" y="2531940"/>
                </a:lnTo>
                <a:lnTo>
                  <a:pt x="1140427" y="2531940"/>
                </a:lnTo>
                <a:cubicBezTo>
                  <a:pt x="991639" y="2097165"/>
                  <a:pt x="843483" y="1651411"/>
                  <a:pt x="768773" y="1375093"/>
                </a:cubicBezTo>
                <a:cubicBezTo>
                  <a:pt x="694695" y="1650778"/>
                  <a:pt x="545907" y="2096510"/>
                  <a:pt x="397118" y="2531940"/>
                </a:cubicBezTo>
                <a:lnTo>
                  <a:pt x="0" y="3651569"/>
                </a:lnTo>
                <a:close/>
              </a:path>
            </a:pathLst>
          </a:custGeom>
          <a:solidFill>
            <a:schemeClr val="bg1">
              <a:lumMod val="95000"/>
            </a:schemeClr>
          </a:solidFill>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6" name="Titel 7">
            <a:extLst>
              <a:ext uri="{FF2B5EF4-FFF2-40B4-BE49-F238E27FC236}">
                <a16:creationId xmlns:a16="http://schemas.microsoft.com/office/drawing/2014/main" id="{1A2A653A-6441-F7FD-DB6C-7A68A7AFDC57}"/>
              </a:ext>
            </a:extLst>
          </p:cNvPr>
          <p:cNvSpPr>
            <a:spLocks noGrp="1"/>
          </p:cNvSpPr>
          <p:nvPr>
            <p:ph type="title"/>
          </p:nvPr>
        </p:nvSpPr>
        <p:spPr>
          <a:xfrm>
            <a:off x="7567449" y="2275143"/>
            <a:ext cx="4099034" cy="2043895"/>
          </a:xfrm>
          <a:prstGeom prst="rect">
            <a:avLst/>
          </a:prstGeom>
        </p:spPr>
        <p:txBody>
          <a:bodyPr anchor="b">
            <a:noAutofit/>
          </a:bodyPr>
          <a:lstStyle>
            <a:lvl1pPr algn="l">
              <a:defRPr sz="4000">
                <a:solidFill>
                  <a:schemeClr val="bg1"/>
                </a:solidFill>
              </a:defRPr>
            </a:lvl1pPr>
          </a:lstStyle>
          <a:p>
            <a:r>
              <a:rPr lang="nl-NL"/>
              <a:t>Klik om stijl te bewerken</a:t>
            </a:r>
            <a:endParaRPr lang="nl-BE" dirty="0"/>
          </a:p>
        </p:txBody>
      </p:sp>
      <p:sp>
        <p:nvSpPr>
          <p:cNvPr id="7" name="Tijdelijke aanduiding voor tekst 11">
            <a:extLst>
              <a:ext uri="{FF2B5EF4-FFF2-40B4-BE49-F238E27FC236}">
                <a16:creationId xmlns:a16="http://schemas.microsoft.com/office/drawing/2014/main" id="{9577D9F7-31F9-936C-A42E-37E5CAA4C120}"/>
              </a:ext>
            </a:extLst>
          </p:cNvPr>
          <p:cNvSpPr>
            <a:spLocks noGrp="1"/>
          </p:cNvSpPr>
          <p:nvPr>
            <p:ph type="body" sz="quarter" idx="16"/>
          </p:nvPr>
        </p:nvSpPr>
        <p:spPr>
          <a:xfrm>
            <a:off x="7567414" y="4319038"/>
            <a:ext cx="4098720" cy="448784"/>
          </a:xfrm>
          <a:prstGeom prst="rect">
            <a:avLst/>
          </a:prstGeom>
        </p:spPr>
        <p:txBody>
          <a:bodyPr>
            <a:normAutofit/>
          </a:bodyPr>
          <a:lstStyle>
            <a:lvl1pPr marL="0" indent="0" algn="l">
              <a:buNone/>
              <a:defRPr sz="2000">
                <a:solidFill>
                  <a:schemeClr val="bg1"/>
                </a:solidFill>
                <a:latin typeface="+mn-lt"/>
              </a:defRPr>
            </a:lvl1pPr>
          </a:lstStyle>
          <a:p>
            <a:pPr lvl="0"/>
            <a:r>
              <a:rPr lang="nl-NL"/>
              <a:t>Klikken om de tekststijl van het model te bewerken</a:t>
            </a:r>
          </a:p>
        </p:txBody>
      </p:sp>
    </p:spTree>
    <p:extLst>
      <p:ext uri="{BB962C8B-B14F-4D97-AF65-F5344CB8AC3E}">
        <p14:creationId xmlns:p14="http://schemas.microsoft.com/office/powerpoint/2010/main" val="78791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0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Vier stappen met beeld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D0316CF7-EDD3-A30E-78DE-665E0F315570}"/>
              </a:ext>
            </a:extLst>
          </p:cNvPr>
          <p:cNvSpPr>
            <a:spLocks noGrp="1"/>
          </p:cNvSpPr>
          <p:nvPr>
            <p:ph type="body" sz="quarter" idx="40"/>
          </p:nvPr>
        </p:nvSpPr>
        <p:spPr>
          <a:xfrm rot="5400000">
            <a:off x="2737716"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9" name="Tijdelijke aanduiding voor tekst 27">
            <a:extLst>
              <a:ext uri="{FF2B5EF4-FFF2-40B4-BE49-F238E27FC236}">
                <a16:creationId xmlns:a16="http://schemas.microsoft.com/office/drawing/2014/main" id="{52836FA2-30BB-D5BD-9C0D-923719A87187}"/>
              </a:ext>
            </a:extLst>
          </p:cNvPr>
          <p:cNvSpPr>
            <a:spLocks noGrp="1"/>
          </p:cNvSpPr>
          <p:nvPr>
            <p:ph type="body" sz="quarter" idx="41"/>
          </p:nvPr>
        </p:nvSpPr>
        <p:spPr>
          <a:xfrm rot="5400000">
            <a:off x="5683314"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0" name="Tijdelijke aanduiding voor tekst 27">
            <a:extLst>
              <a:ext uri="{FF2B5EF4-FFF2-40B4-BE49-F238E27FC236}">
                <a16:creationId xmlns:a16="http://schemas.microsoft.com/office/drawing/2014/main" id="{FC01FE12-2A9C-C4D7-8E88-313928E914CB}"/>
              </a:ext>
            </a:extLst>
          </p:cNvPr>
          <p:cNvSpPr>
            <a:spLocks noGrp="1"/>
          </p:cNvSpPr>
          <p:nvPr>
            <p:ph type="body" sz="quarter" idx="42"/>
          </p:nvPr>
        </p:nvSpPr>
        <p:spPr>
          <a:xfrm rot="5400000">
            <a:off x="8628911" y="4932727"/>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13507"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4300"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06724"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7709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3712972"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66637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9606189"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22098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3513507" y="2286000"/>
            <a:ext cx="22098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6464300" y="2286000"/>
            <a:ext cx="22098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28" name="Tijdelijke aanduiding voor afbeelding 22">
            <a:extLst>
              <a:ext uri="{FF2B5EF4-FFF2-40B4-BE49-F238E27FC236}">
                <a16:creationId xmlns:a16="http://schemas.microsoft.com/office/drawing/2014/main" id="{AA06C313-40BB-252A-0576-6202D60E4171}"/>
              </a:ext>
            </a:extLst>
          </p:cNvPr>
          <p:cNvSpPr>
            <a:spLocks noGrp="1"/>
          </p:cNvSpPr>
          <p:nvPr>
            <p:ph type="pic" sz="quarter" idx="51"/>
          </p:nvPr>
        </p:nvSpPr>
        <p:spPr>
          <a:xfrm>
            <a:off x="9406724" y="2286000"/>
            <a:ext cx="22098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16160309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30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par>
                                <p:cTn id="52" presetID="22" presetClass="entr" presetSubtype="8" fill="hold" grpId="0" nodeType="withEffect">
                                  <p:stCondLst>
                                    <p:cond delay="30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animBg="1">
        <p:tmplLst>
          <p:tmpl>
            <p:tnLst>
              <p:par>
                <p:cTn presetID="22" presetClass="entr" presetSubtype="8"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7" grpId="0" animBg="1"/>
      <p:bldP spid="28" grpId="0" animBg="1"/>
    </p:bldLst>
  </p:timing>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Vier stappen met pictogram en pijl">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0A3E5A93-6E71-34DD-440E-49EB3BF62DE8}"/>
              </a:ext>
            </a:extLst>
          </p:cNvPr>
          <p:cNvSpPr>
            <a:spLocks noGrp="1"/>
          </p:cNvSpPr>
          <p:nvPr>
            <p:ph type="body" sz="quarter" idx="40"/>
          </p:nvPr>
        </p:nvSpPr>
        <p:spPr>
          <a:xfrm rot="5400000">
            <a:off x="2737716"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3" name="Tijdelijke aanduiding voor tekst 27">
            <a:extLst>
              <a:ext uri="{FF2B5EF4-FFF2-40B4-BE49-F238E27FC236}">
                <a16:creationId xmlns:a16="http://schemas.microsoft.com/office/drawing/2014/main" id="{0651B4F5-3382-0CF5-2740-5EBE1ECF5222}"/>
              </a:ext>
            </a:extLst>
          </p:cNvPr>
          <p:cNvSpPr>
            <a:spLocks noGrp="1"/>
          </p:cNvSpPr>
          <p:nvPr>
            <p:ph type="body" sz="quarter" idx="41"/>
          </p:nvPr>
        </p:nvSpPr>
        <p:spPr>
          <a:xfrm rot="5400000">
            <a:off x="5692192"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4" name="Tijdelijke aanduiding voor tekst 27">
            <a:extLst>
              <a:ext uri="{FF2B5EF4-FFF2-40B4-BE49-F238E27FC236}">
                <a16:creationId xmlns:a16="http://schemas.microsoft.com/office/drawing/2014/main" id="{0FFD6EF5-DF35-3D05-4DDF-0D366D9386E7}"/>
              </a:ext>
            </a:extLst>
          </p:cNvPr>
          <p:cNvSpPr>
            <a:spLocks noGrp="1"/>
          </p:cNvSpPr>
          <p:nvPr>
            <p:ph type="body" sz="quarter" idx="42"/>
          </p:nvPr>
        </p:nvSpPr>
        <p:spPr>
          <a:xfrm rot="5400000">
            <a:off x="8628911" y="38423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16556"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1611"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06666"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260532"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781723"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1669158"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4202554"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3723745"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4611180"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7149241"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6670432"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7557867"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6" name="Tijdelijke aanduiding voor afbeelding 8">
            <a:extLst>
              <a:ext uri="{FF2B5EF4-FFF2-40B4-BE49-F238E27FC236}">
                <a16:creationId xmlns:a16="http://schemas.microsoft.com/office/drawing/2014/main" id="{0D97DEB1-2D34-21F7-D6D1-B105BEA7F943}"/>
              </a:ext>
            </a:extLst>
          </p:cNvPr>
          <p:cNvSpPr>
            <a:spLocks noGrp="1"/>
          </p:cNvSpPr>
          <p:nvPr>
            <p:ph type="pic" sz="quarter" idx="37" hasCustomPrompt="1"/>
          </p:nvPr>
        </p:nvSpPr>
        <p:spPr>
          <a:xfrm>
            <a:off x="10095061"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9616252"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8" name="Tijdelijke aanduiding voor tekst 9">
            <a:extLst>
              <a:ext uri="{FF2B5EF4-FFF2-40B4-BE49-F238E27FC236}">
                <a16:creationId xmlns:a16="http://schemas.microsoft.com/office/drawing/2014/main" id="{297B1F5B-D4F6-4AA5-562F-0A0655D03286}"/>
              </a:ext>
            </a:extLst>
          </p:cNvPr>
          <p:cNvSpPr>
            <a:spLocks noGrp="1"/>
          </p:cNvSpPr>
          <p:nvPr>
            <p:ph type="body" sz="quarter" idx="39"/>
          </p:nvPr>
        </p:nvSpPr>
        <p:spPr>
          <a:xfrm rot="5400000">
            <a:off x="10503687"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6158378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16" presetClass="entr" presetSubtype="37" fill="hold" grpId="0" nodeType="withEffect">
                                  <p:stCondLst>
                                    <p:cond delay="150"/>
                                  </p:stCondLst>
                                  <p:childTnLst>
                                    <p:set>
                                      <p:cBhvr>
                                        <p:cTn id="41" dur="1" fill="hold">
                                          <p:stCondLst>
                                            <p:cond delay="0"/>
                                          </p:stCondLst>
                                        </p:cTn>
                                        <p:tgtEl>
                                          <p:spTgt spid="12"/>
                                        </p:tgtEl>
                                        <p:attrNameLst>
                                          <p:attrName>style.visibility</p:attrName>
                                        </p:attrNameLst>
                                      </p:cBhvr>
                                      <p:to>
                                        <p:strVal val="visible"/>
                                      </p:to>
                                    </p:set>
                                    <p:animEffect transition="in" filter="barn(outVertical)">
                                      <p:cBhvr>
                                        <p:cTn id="42" dur="500"/>
                                        <p:tgtEl>
                                          <p:spTgt spid="12"/>
                                        </p:tgtEl>
                                      </p:cBhvr>
                                    </p:animEffect>
                                  </p:childTnLst>
                                </p:cTn>
                              </p:par>
                              <p:par>
                                <p:cTn id="43" presetID="10" presetClass="entr" presetSubtype="0" fill="hold" grpId="0" nodeType="withEffect">
                                  <p:stCondLst>
                                    <p:cond delay="30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fade">
                                      <p:cBhvr>
                                        <p:cTn id="45" dur="500"/>
                                        <p:tgtEl>
                                          <p:spTgt spid="11">
                                            <p:txEl>
                                              <p:pRg st="0" end="0"/>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par>
                                <p:cTn id="61" presetID="16" presetClass="entr" presetSubtype="37" fill="hold" grpId="0" nodeType="withEffect">
                                  <p:stCondLst>
                                    <p:cond delay="150"/>
                                  </p:stCondLst>
                                  <p:childTnLst>
                                    <p:set>
                                      <p:cBhvr>
                                        <p:cTn id="62" dur="1" fill="hold">
                                          <p:stCondLst>
                                            <p:cond delay="0"/>
                                          </p:stCondLst>
                                        </p:cTn>
                                        <p:tgtEl>
                                          <p:spTgt spid="15"/>
                                        </p:tgtEl>
                                        <p:attrNameLst>
                                          <p:attrName>style.visibility</p:attrName>
                                        </p:attrNameLst>
                                      </p:cBhvr>
                                      <p:to>
                                        <p:strVal val="visible"/>
                                      </p:to>
                                    </p:set>
                                    <p:animEffect transition="in" filter="barn(outVertical)">
                                      <p:cBhvr>
                                        <p:cTn id="63" dur="500"/>
                                        <p:tgtEl>
                                          <p:spTgt spid="15"/>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14">
                                            <p:txEl>
                                              <p:pRg st="0" end="0"/>
                                            </p:txEl>
                                          </p:spTgt>
                                        </p:tgtEl>
                                        <p:attrNameLst>
                                          <p:attrName>style.visibility</p:attrName>
                                        </p:attrNameLst>
                                      </p:cBhvr>
                                      <p:to>
                                        <p:strVal val="visible"/>
                                      </p:to>
                                    </p:set>
                                    <p:animEffect transition="in" filter="fade">
                                      <p:cBhvr>
                                        <p:cTn id="66" dur="500"/>
                                        <p:tgtEl>
                                          <p:spTgt spid="14">
                                            <p:txEl>
                                              <p:pRg st="0" end="0"/>
                                            </p:txEl>
                                          </p:spTgt>
                                        </p:tgtEl>
                                      </p:cBhvr>
                                    </p:animEffect>
                                  </p:childTnLst>
                                </p:cTn>
                              </p:par>
                              <p:par>
                                <p:cTn id="67" presetID="22" presetClass="entr" presetSubtype="8" fill="hold" grpId="0" nodeType="withEffect">
                                  <p:stCondLst>
                                    <p:cond delay="30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childTnLst>
                          </p:cTn>
                        </p:par>
                        <p:par>
                          <p:cTn id="76" fill="hold">
                            <p:stCondLst>
                              <p:cond delay="500"/>
                            </p:stCondLst>
                            <p:childTnLst>
                              <p:par>
                                <p:cTn id="77" presetID="53" presetClass="entr" presetSubtype="16"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ppt_w</p:attrName>
                                        </p:attrNameLst>
                                      </p:cBhvr>
                                      <p:tavLst>
                                        <p:tav tm="0">
                                          <p:val>
                                            <p:fltVal val="0"/>
                                          </p:val>
                                        </p:tav>
                                        <p:tav tm="100000">
                                          <p:val>
                                            <p:strVal val="#ppt_w"/>
                                          </p:val>
                                        </p:tav>
                                      </p:tavLst>
                                    </p:anim>
                                    <p:anim calcmode="lin" valueType="num">
                                      <p:cBhvr>
                                        <p:cTn id="80" dur="500" fill="hold"/>
                                        <p:tgtEl>
                                          <p:spTgt spid="16"/>
                                        </p:tgtEl>
                                        <p:attrNameLst>
                                          <p:attrName>ppt_h</p:attrName>
                                        </p:attrNameLst>
                                      </p:cBhvr>
                                      <p:tavLst>
                                        <p:tav tm="0">
                                          <p:val>
                                            <p:fltVal val="0"/>
                                          </p:val>
                                        </p:tav>
                                        <p:tav tm="100000">
                                          <p:val>
                                            <p:strVal val="#ppt_h"/>
                                          </p:val>
                                        </p:tav>
                                      </p:tavLst>
                                    </p:anim>
                                    <p:animEffect transition="in" filter="fade">
                                      <p:cBhvr>
                                        <p:cTn id="81" dur="500"/>
                                        <p:tgtEl>
                                          <p:spTgt spid="16"/>
                                        </p:tgtEl>
                                      </p:cBhvr>
                                    </p:animEffect>
                                  </p:childTnLst>
                                </p:cTn>
                              </p:par>
                              <p:par>
                                <p:cTn id="82" presetID="16" presetClass="entr" presetSubtype="37" fill="hold" grpId="0" nodeType="withEffect">
                                  <p:stCondLst>
                                    <p:cond delay="150"/>
                                  </p:stCondLst>
                                  <p:childTnLst>
                                    <p:set>
                                      <p:cBhvr>
                                        <p:cTn id="83" dur="1" fill="hold">
                                          <p:stCondLst>
                                            <p:cond delay="0"/>
                                          </p:stCondLst>
                                        </p:cTn>
                                        <p:tgtEl>
                                          <p:spTgt spid="18"/>
                                        </p:tgtEl>
                                        <p:attrNameLst>
                                          <p:attrName>style.visibility</p:attrName>
                                        </p:attrNameLst>
                                      </p:cBhvr>
                                      <p:to>
                                        <p:strVal val="visible"/>
                                      </p:to>
                                    </p:set>
                                    <p:animEffect transition="in" filter="barn(outVertical)">
                                      <p:cBhvr>
                                        <p:cTn id="84" dur="500"/>
                                        <p:tgtEl>
                                          <p:spTgt spid="18"/>
                                        </p:tgtEl>
                                      </p:cBhvr>
                                    </p:animEffect>
                                  </p:childTnLst>
                                </p:cTn>
                              </p:par>
                              <p:par>
                                <p:cTn id="85" presetID="10" presetClass="entr" presetSubtype="0" fill="hold" grpId="0" nodeType="withEffect">
                                  <p:stCondLst>
                                    <p:cond delay="300"/>
                                  </p:stCondLst>
                                  <p:childTnLst>
                                    <p:set>
                                      <p:cBhvr>
                                        <p:cTn id="86" dur="1" fill="hold">
                                          <p:stCondLst>
                                            <p:cond delay="0"/>
                                          </p:stCondLst>
                                        </p:cTn>
                                        <p:tgtEl>
                                          <p:spTgt spid="17">
                                            <p:txEl>
                                              <p:pRg st="0" end="0"/>
                                            </p:txEl>
                                          </p:spTgt>
                                        </p:tgtEl>
                                        <p:attrNameLst>
                                          <p:attrName>style.visibility</p:attrName>
                                        </p:attrNameLst>
                                      </p:cBhvr>
                                      <p:to>
                                        <p:strVal val="visible"/>
                                      </p:to>
                                    </p:set>
                                    <p:animEffect transition="in" filter="fade">
                                      <p:cBhvr>
                                        <p:cTn id="8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2" presetClass="entr" presetSubtype="8" fill="hold" nodeType="withEffect">
                  <p:stCondLst>
                    <p:cond delay="30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animBg="1">
        <p:tmplLst>
          <p:tmpl>
            <p:tnLst>
              <p:par>
                <p:cTn presetID="22" presetClass="entr" presetSubtype="8"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tmplLst>
          <p:tmpl>
            <p:tnLst>
              <p:par>
                <p:cTn presetID="22" presetClass="entr" presetSubtype="8"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P spid="16" grpId="0"/>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6" presetClass="entr" presetSubtype="37" fill="hold" nodeType="withEffect">
                  <p:stCondLst>
                    <p:cond delay="15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Vier stappen met tekst">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2773715"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5722882"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6" name="Tijdelijke aanduiding voor tekst 27">
            <a:extLst>
              <a:ext uri="{FF2B5EF4-FFF2-40B4-BE49-F238E27FC236}">
                <a16:creationId xmlns:a16="http://schemas.microsoft.com/office/drawing/2014/main" id="{CB2D7889-E2F3-9E28-4C68-A5CF55EEEF77}"/>
              </a:ext>
            </a:extLst>
          </p:cNvPr>
          <p:cNvSpPr>
            <a:spLocks noGrp="1"/>
          </p:cNvSpPr>
          <p:nvPr>
            <p:ph type="body" sz="quarter" idx="47"/>
          </p:nvPr>
        </p:nvSpPr>
        <p:spPr>
          <a:xfrm>
            <a:off x="8684259" y="3981449"/>
            <a:ext cx="756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20429"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9357" y="2286000"/>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18285"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77096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3728319"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6668822"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961016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781050"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3724069"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6666357"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9609697"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20047252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par>
                                <p:cTn id="67" presetID="22" presetClass="entr" presetSubtype="8" fill="hold" grpId="0" nodeType="withEffect">
                                  <p:stCondLst>
                                    <p:cond delay="50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500"/>
                                  </p:stCondLst>
                                  <p:childTnLst>
                                    <p:set>
                                      <p:cBhvr>
                                        <p:cTn id="77" dur="1" fill="hold">
                                          <p:stCondLst>
                                            <p:cond delay="0"/>
                                          </p:stCondLst>
                                        </p:cTn>
                                        <p:tgtEl>
                                          <p:spTgt spid="31">
                                            <p:txEl>
                                              <p:pRg st="0" end="0"/>
                                            </p:txEl>
                                          </p:spTgt>
                                        </p:tgtEl>
                                        <p:attrNameLst>
                                          <p:attrName>style.visibility</p:attrName>
                                        </p:attrNameLst>
                                      </p:cBhvr>
                                      <p:to>
                                        <p:strVal val="visible"/>
                                      </p:to>
                                    </p:set>
                                    <p:animEffect transition="in" filter="fade">
                                      <p:cBhvr>
                                        <p:cTn id="78" dur="500"/>
                                        <p:tgtEl>
                                          <p:spTgt spid="31">
                                            <p:txEl>
                                              <p:pRg st="0" end="0"/>
                                            </p:txEl>
                                          </p:spTgt>
                                        </p:tgtEl>
                                      </p:cBhvr>
                                    </p:animEffect>
                                  </p:childTnLst>
                                </p:cTn>
                              </p:par>
                              <p:par>
                                <p:cTn id="79" presetID="10" presetClass="entr" presetSubtype="0" fill="hold" grpId="0" nodeType="withEffect">
                                  <p:stCondLst>
                                    <p:cond delay="550"/>
                                  </p:stCondLst>
                                  <p:childTnLst>
                                    <p:set>
                                      <p:cBhvr>
                                        <p:cTn id="80" dur="1" fill="hold">
                                          <p:stCondLst>
                                            <p:cond delay="0"/>
                                          </p:stCondLst>
                                        </p:cTn>
                                        <p:tgtEl>
                                          <p:spTgt spid="36">
                                            <p:txEl>
                                              <p:pRg st="0" end="0"/>
                                            </p:txEl>
                                          </p:spTgt>
                                        </p:tgtEl>
                                        <p:attrNameLst>
                                          <p:attrName>style.visibility</p:attrName>
                                        </p:attrNameLst>
                                      </p:cBhvr>
                                      <p:to>
                                        <p:strVal val="visible"/>
                                      </p:to>
                                    </p:set>
                                    <p:animEffect transition="in" filter="fade">
                                      <p:cBhvr>
                                        <p:cTn id="81" dur="500"/>
                                        <p:tgtEl>
                                          <p:spTgt spid="36">
                                            <p:txEl>
                                              <p:pRg st="0" end="0"/>
                                            </p:txEl>
                                          </p:spTgt>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36">
                                            <p:txEl>
                                              <p:pRg st="1" end="1"/>
                                            </p:txEl>
                                          </p:spTgt>
                                        </p:tgtEl>
                                        <p:attrNameLst>
                                          <p:attrName>style.visibility</p:attrName>
                                        </p:attrNameLst>
                                      </p:cBhvr>
                                      <p:to>
                                        <p:strVal val="visible"/>
                                      </p:to>
                                    </p:set>
                                    <p:animEffect transition="in" filter="fade">
                                      <p:cBhvr>
                                        <p:cTn id="84" dur="500"/>
                                        <p:tgtEl>
                                          <p:spTgt spid="36">
                                            <p:txEl>
                                              <p:pRg st="1" end="1"/>
                                            </p:txEl>
                                          </p:spTgt>
                                        </p:tgtEl>
                                      </p:cBhvr>
                                    </p:animEffect>
                                  </p:childTnLst>
                                </p:cTn>
                              </p:par>
                              <p:par>
                                <p:cTn id="85" presetID="10" presetClass="entr" presetSubtype="0" fill="hold" grpId="0" nodeType="withEffect">
                                  <p:stCondLst>
                                    <p:cond delay="550"/>
                                  </p:stCondLst>
                                  <p:childTnLst>
                                    <p:set>
                                      <p:cBhvr>
                                        <p:cTn id="86" dur="1" fill="hold">
                                          <p:stCondLst>
                                            <p:cond delay="0"/>
                                          </p:stCondLst>
                                        </p:cTn>
                                        <p:tgtEl>
                                          <p:spTgt spid="36">
                                            <p:txEl>
                                              <p:pRg st="2" end="2"/>
                                            </p:txEl>
                                          </p:spTgt>
                                        </p:tgtEl>
                                        <p:attrNameLst>
                                          <p:attrName>style.visibility</p:attrName>
                                        </p:attrNameLst>
                                      </p:cBhvr>
                                      <p:to>
                                        <p:strVal val="visible"/>
                                      </p:to>
                                    </p:set>
                                    <p:animEffect transition="in" filter="fade">
                                      <p:cBhvr>
                                        <p:cTn id="8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tmplLst>
          <p:tmpl>
            <p:tnLst>
              <p:par>
                <p:cTn presetID="22" presetClass="entr" presetSubtype="8"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Vier stappen met tekst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34A1548E-F969-8A19-A175-7CE137833C86}"/>
              </a:ext>
            </a:extLst>
          </p:cNvPr>
          <p:cNvSpPr>
            <a:spLocks noGrp="1"/>
          </p:cNvSpPr>
          <p:nvPr>
            <p:ph type="body" sz="quarter" idx="40"/>
          </p:nvPr>
        </p:nvSpPr>
        <p:spPr>
          <a:xfrm rot="5400000">
            <a:off x="2737716"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8" name="Tijdelijke aanduiding voor tekst 27">
            <a:extLst>
              <a:ext uri="{FF2B5EF4-FFF2-40B4-BE49-F238E27FC236}">
                <a16:creationId xmlns:a16="http://schemas.microsoft.com/office/drawing/2014/main" id="{2AA944FE-C488-D5E2-7DEC-32AEE722085B}"/>
              </a:ext>
            </a:extLst>
          </p:cNvPr>
          <p:cNvSpPr>
            <a:spLocks noGrp="1"/>
          </p:cNvSpPr>
          <p:nvPr>
            <p:ph type="body" sz="quarter" idx="41"/>
          </p:nvPr>
        </p:nvSpPr>
        <p:spPr>
          <a:xfrm rot="5400000">
            <a:off x="5683314"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9" name="Tijdelijke aanduiding voor tekst 27">
            <a:extLst>
              <a:ext uri="{FF2B5EF4-FFF2-40B4-BE49-F238E27FC236}">
                <a16:creationId xmlns:a16="http://schemas.microsoft.com/office/drawing/2014/main" id="{B603DA96-6979-C5EC-A08E-74C0EABDDFA7}"/>
              </a:ext>
            </a:extLst>
          </p:cNvPr>
          <p:cNvSpPr>
            <a:spLocks noGrp="1"/>
          </p:cNvSpPr>
          <p:nvPr>
            <p:ph type="body" sz="quarter" idx="42"/>
          </p:nvPr>
        </p:nvSpPr>
        <p:spPr>
          <a:xfrm rot="5400000">
            <a:off x="8628911" y="38195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3520429"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6469357" y="2286001"/>
            <a:ext cx="22098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9418285" y="2286000"/>
            <a:ext cx="22098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77096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3728319"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6668822"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961016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781050"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3724069"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6666357"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9609697"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17087896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par>
                                <p:cTn id="67" presetID="22" presetClass="entr" presetSubtype="8" fill="hold" grpId="0" nodeType="withEffect">
                                  <p:stCondLst>
                                    <p:cond delay="30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500"/>
                                  </p:stCondLst>
                                  <p:childTnLst>
                                    <p:set>
                                      <p:cBhvr>
                                        <p:cTn id="77" dur="1" fill="hold">
                                          <p:stCondLst>
                                            <p:cond delay="0"/>
                                          </p:stCondLst>
                                        </p:cTn>
                                        <p:tgtEl>
                                          <p:spTgt spid="31">
                                            <p:txEl>
                                              <p:pRg st="0" end="0"/>
                                            </p:txEl>
                                          </p:spTgt>
                                        </p:tgtEl>
                                        <p:attrNameLst>
                                          <p:attrName>style.visibility</p:attrName>
                                        </p:attrNameLst>
                                      </p:cBhvr>
                                      <p:to>
                                        <p:strVal val="visible"/>
                                      </p:to>
                                    </p:set>
                                    <p:animEffect transition="in" filter="fade">
                                      <p:cBhvr>
                                        <p:cTn id="78" dur="500"/>
                                        <p:tgtEl>
                                          <p:spTgt spid="31">
                                            <p:txEl>
                                              <p:pRg st="0" end="0"/>
                                            </p:txEl>
                                          </p:spTgt>
                                        </p:tgtEl>
                                      </p:cBhvr>
                                    </p:animEffect>
                                  </p:childTnLst>
                                </p:cTn>
                              </p:par>
                              <p:par>
                                <p:cTn id="79" presetID="10" presetClass="entr" presetSubtype="0" fill="hold" grpId="0" nodeType="withEffect">
                                  <p:stCondLst>
                                    <p:cond delay="550"/>
                                  </p:stCondLst>
                                  <p:childTnLst>
                                    <p:set>
                                      <p:cBhvr>
                                        <p:cTn id="80" dur="1" fill="hold">
                                          <p:stCondLst>
                                            <p:cond delay="0"/>
                                          </p:stCondLst>
                                        </p:cTn>
                                        <p:tgtEl>
                                          <p:spTgt spid="36">
                                            <p:txEl>
                                              <p:pRg st="0" end="0"/>
                                            </p:txEl>
                                          </p:spTgt>
                                        </p:tgtEl>
                                        <p:attrNameLst>
                                          <p:attrName>style.visibility</p:attrName>
                                        </p:attrNameLst>
                                      </p:cBhvr>
                                      <p:to>
                                        <p:strVal val="visible"/>
                                      </p:to>
                                    </p:set>
                                    <p:animEffect transition="in" filter="fade">
                                      <p:cBhvr>
                                        <p:cTn id="81" dur="500"/>
                                        <p:tgtEl>
                                          <p:spTgt spid="36">
                                            <p:txEl>
                                              <p:pRg st="0" end="0"/>
                                            </p:txEl>
                                          </p:spTgt>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36">
                                            <p:txEl>
                                              <p:pRg st="1" end="1"/>
                                            </p:txEl>
                                          </p:spTgt>
                                        </p:tgtEl>
                                        <p:attrNameLst>
                                          <p:attrName>style.visibility</p:attrName>
                                        </p:attrNameLst>
                                      </p:cBhvr>
                                      <p:to>
                                        <p:strVal val="visible"/>
                                      </p:to>
                                    </p:set>
                                    <p:animEffect transition="in" filter="fade">
                                      <p:cBhvr>
                                        <p:cTn id="84" dur="500"/>
                                        <p:tgtEl>
                                          <p:spTgt spid="36">
                                            <p:txEl>
                                              <p:pRg st="1" end="1"/>
                                            </p:txEl>
                                          </p:spTgt>
                                        </p:tgtEl>
                                      </p:cBhvr>
                                    </p:animEffect>
                                  </p:childTnLst>
                                </p:cTn>
                              </p:par>
                              <p:par>
                                <p:cTn id="85" presetID="10" presetClass="entr" presetSubtype="0" fill="hold" grpId="0" nodeType="withEffect">
                                  <p:stCondLst>
                                    <p:cond delay="550"/>
                                  </p:stCondLst>
                                  <p:childTnLst>
                                    <p:set>
                                      <p:cBhvr>
                                        <p:cTn id="86" dur="1" fill="hold">
                                          <p:stCondLst>
                                            <p:cond delay="0"/>
                                          </p:stCondLst>
                                        </p:cTn>
                                        <p:tgtEl>
                                          <p:spTgt spid="36">
                                            <p:txEl>
                                              <p:pRg st="2" end="2"/>
                                            </p:txEl>
                                          </p:spTgt>
                                        </p:tgtEl>
                                        <p:attrNameLst>
                                          <p:attrName>style.visibility</p:attrName>
                                        </p:attrNameLst>
                                      </p:cBhvr>
                                      <p:to>
                                        <p:strVal val="visible"/>
                                      </p:to>
                                    </p:set>
                                    <p:animEffect transition="in" filter="fade">
                                      <p:cBhvr>
                                        <p:cTn id="8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tmplLst>
          <p:tmpl>
            <p:tnLst>
              <p:par>
                <p:cTn presetID="22" presetClass="entr" presetSubtype="8"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Vijf stappen met beeld">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9F7BFCE-2B1F-BEE2-184D-5B97953E19D9}"/>
              </a:ext>
            </a:extLst>
          </p:cNvPr>
          <p:cNvSpPr>
            <a:spLocks noGrp="1"/>
          </p:cNvSpPr>
          <p:nvPr>
            <p:ph type="body" sz="quarter" idx="52"/>
          </p:nvPr>
        </p:nvSpPr>
        <p:spPr>
          <a:xfrm>
            <a:off x="9343213" y="4510218"/>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2474222" y="4511305"/>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4781334" y="4511305"/>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6" name="Tijdelijke aanduiding voor tekst 27">
            <a:extLst>
              <a:ext uri="{FF2B5EF4-FFF2-40B4-BE49-F238E27FC236}">
                <a16:creationId xmlns:a16="http://schemas.microsoft.com/office/drawing/2014/main" id="{CB2D7889-E2F3-9E28-4C68-A5CF55EEEF77}"/>
              </a:ext>
            </a:extLst>
          </p:cNvPr>
          <p:cNvSpPr>
            <a:spLocks noGrp="1"/>
          </p:cNvSpPr>
          <p:nvPr>
            <p:ph type="body" sz="quarter" idx="47"/>
          </p:nvPr>
        </p:nvSpPr>
        <p:spPr>
          <a:xfrm>
            <a:off x="7054228" y="4511305"/>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585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40200"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2455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626171"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2905246"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5200577"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7479159"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19116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2855850" y="2286000"/>
            <a:ext cx="19116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5140200" y="2286000"/>
            <a:ext cx="19116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28" name="Tijdelijke aanduiding voor afbeelding 22">
            <a:extLst>
              <a:ext uri="{FF2B5EF4-FFF2-40B4-BE49-F238E27FC236}">
                <a16:creationId xmlns:a16="http://schemas.microsoft.com/office/drawing/2014/main" id="{AA06C313-40BB-252A-0576-6202D60E4171}"/>
              </a:ext>
            </a:extLst>
          </p:cNvPr>
          <p:cNvSpPr>
            <a:spLocks noGrp="1"/>
          </p:cNvSpPr>
          <p:nvPr>
            <p:ph type="pic" sz="quarter" idx="51"/>
          </p:nvPr>
        </p:nvSpPr>
        <p:spPr>
          <a:xfrm>
            <a:off x="7424550" y="2286000"/>
            <a:ext cx="19116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10" name="Tijdelijke aanduiding voor tekst 27">
            <a:extLst>
              <a:ext uri="{FF2B5EF4-FFF2-40B4-BE49-F238E27FC236}">
                <a16:creationId xmlns:a16="http://schemas.microsoft.com/office/drawing/2014/main" id="{494434AA-9FBE-1AAA-2B88-EFC0F990243C}"/>
              </a:ext>
            </a:extLst>
          </p:cNvPr>
          <p:cNvSpPr>
            <a:spLocks noGrp="1"/>
          </p:cNvSpPr>
          <p:nvPr>
            <p:ph type="body" sz="quarter" idx="53"/>
          </p:nvPr>
        </p:nvSpPr>
        <p:spPr>
          <a:xfrm>
            <a:off x="9708900" y="2284913"/>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2" name="Tijdelijke aanduiding voor tekst 6">
            <a:extLst>
              <a:ext uri="{FF2B5EF4-FFF2-40B4-BE49-F238E27FC236}">
                <a16:creationId xmlns:a16="http://schemas.microsoft.com/office/drawing/2014/main" id="{5F9CE35F-4BF1-0AAD-44D3-6EA83AAFCA51}"/>
              </a:ext>
            </a:extLst>
          </p:cNvPr>
          <p:cNvSpPr>
            <a:spLocks noGrp="1"/>
          </p:cNvSpPr>
          <p:nvPr>
            <p:ph type="body" sz="quarter" idx="54"/>
          </p:nvPr>
        </p:nvSpPr>
        <p:spPr>
          <a:xfrm>
            <a:off x="9759265" y="4602876"/>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3" name="Tijdelijke aanduiding voor afbeelding 22">
            <a:extLst>
              <a:ext uri="{FF2B5EF4-FFF2-40B4-BE49-F238E27FC236}">
                <a16:creationId xmlns:a16="http://schemas.microsoft.com/office/drawing/2014/main" id="{BDDACEEB-C4CE-C761-FEBC-B0EAEA164DA9}"/>
              </a:ext>
            </a:extLst>
          </p:cNvPr>
          <p:cNvSpPr>
            <a:spLocks noGrp="1"/>
          </p:cNvSpPr>
          <p:nvPr>
            <p:ph type="pic" sz="quarter" idx="55"/>
          </p:nvPr>
        </p:nvSpPr>
        <p:spPr>
          <a:xfrm>
            <a:off x="9708900" y="2284913"/>
            <a:ext cx="19116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2155797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par>
                                <p:cTn id="52" presetID="22" presetClass="entr" presetSubtype="8" fill="hold" grpId="0" nodeType="withEffect">
                                  <p:stCondLst>
                                    <p:cond delay="50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par>
                                <p:cTn id="68" presetID="22" presetClass="entr" presetSubtype="8" fill="hold" grpId="0" nodeType="withEffect">
                                  <p:stCondLst>
                                    <p:cond delay="500"/>
                                  </p:stCondLst>
                                  <p:childTnLst>
                                    <p:set>
                                      <p:cBhvr>
                                        <p:cTn id="69" dur="1" fill="hold">
                                          <p:stCondLst>
                                            <p:cond delay="0"/>
                                          </p:stCondLst>
                                        </p:cTn>
                                        <p:tgtEl>
                                          <p:spTgt spid="9"/>
                                        </p:tgtEl>
                                        <p:attrNameLst>
                                          <p:attrName>style.visibility</p:attrName>
                                        </p:attrNameLst>
                                      </p:cBhvr>
                                      <p:to>
                                        <p:strVal val="visible"/>
                                      </p:to>
                                    </p:set>
                                    <p:animEffect transition="in" filter="wipe(left)">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decel="10000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additive="base">
                                        <p:cTn id="75" dur="500" fill="hold"/>
                                        <p:tgtEl>
                                          <p:spTgt spid="10"/>
                                        </p:tgtEl>
                                        <p:attrNameLst>
                                          <p:attrName>ppt_x</p:attrName>
                                        </p:attrNameLst>
                                      </p:cBhvr>
                                      <p:tavLst>
                                        <p:tav tm="0">
                                          <p:val>
                                            <p:strVal val="#ppt_x"/>
                                          </p:val>
                                        </p:tav>
                                        <p:tav tm="100000">
                                          <p:val>
                                            <p:strVal val="#ppt_x"/>
                                          </p:val>
                                        </p:tav>
                                      </p:tavLst>
                                    </p:anim>
                                    <p:anim calcmode="lin" valueType="num">
                                      <p:cBhvr additive="base">
                                        <p:cTn id="76" dur="500" fill="hold"/>
                                        <p:tgtEl>
                                          <p:spTgt spid="10"/>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10" presetClass="entr" presetSubtype="0" fill="hold" grpId="0" nodeType="withEffect">
                                  <p:stCondLst>
                                    <p:cond delay="300"/>
                                  </p:stCondLst>
                                  <p:childTnLst>
                                    <p:set>
                                      <p:cBhvr>
                                        <p:cTn id="82" dur="1" fill="hold">
                                          <p:stCondLst>
                                            <p:cond delay="0"/>
                                          </p:stCondLst>
                                        </p:cTn>
                                        <p:tgtEl>
                                          <p:spTgt spid="12">
                                            <p:txEl>
                                              <p:pRg st="0" end="0"/>
                                            </p:txEl>
                                          </p:spTgt>
                                        </p:tgtEl>
                                        <p:attrNameLst>
                                          <p:attrName>style.visibility</p:attrName>
                                        </p:attrNameLst>
                                      </p:cBhvr>
                                      <p:to>
                                        <p:strVal val="visible"/>
                                      </p:to>
                                    </p:set>
                                    <p:animEffect transition="in" filter="fade">
                                      <p:cBhvr>
                                        <p:cTn id="8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2" presetClass="entr" presetSubtype="8"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tmplLst>
          <p:tmpl>
            <p:tnLst>
              <p:par>
                <p:cTn presetID="22" presetClass="entr" presetSubtype="8"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7" grpId="0" animBg="1"/>
      <p:bldP spid="28" grpId="0" animBg="1"/>
      <p:bldP spid="10" grpId="0" animBg="1">
        <p:tmplLst>
          <p:tmpl>
            <p:tnLst>
              <p:par>
                <p:cTn presetID="2" presetClass="entr" presetSubtype="4" decel="10000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2" grpId="0" build="p">
        <p:tmplLst>
          <p:tmpl lvl="1">
            <p:tnLst>
              <p:par>
                <p:cTn presetID="10" presetClass="entr" presetSubtype="0" fill="hold" nodeType="withEffect">
                  <p:stCondLst>
                    <p:cond delay="3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Vijf stappen met beeld en pijl">
    <p:spTree>
      <p:nvGrpSpPr>
        <p:cNvPr id="1" name=""/>
        <p:cNvGrpSpPr/>
        <p:nvPr/>
      </p:nvGrpSpPr>
      <p:grpSpPr>
        <a:xfrm>
          <a:off x="0" y="0"/>
          <a:ext cx="0" cy="0"/>
          <a:chOff x="0" y="0"/>
          <a:chExt cx="0" cy="0"/>
        </a:xfrm>
      </p:grpSpPr>
      <p:sp>
        <p:nvSpPr>
          <p:cNvPr id="12" name="Tijdelijke aanduiding voor tekst 27">
            <a:extLst>
              <a:ext uri="{FF2B5EF4-FFF2-40B4-BE49-F238E27FC236}">
                <a16:creationId xmlns:a16="http://schemas.microsoft.com/office/drawing/2014/main" id="{CBAB685D-882A-E5AA-1C83-61A1F6DF751C}"/>
              </a:ext>
            </a:extLst>
          </p:cNvPr>
          <p:cNvSpPr>
            <a:spLocks noGrp="1"/>
          </p:cNvSpPr>
          <p:nvPr>
            <p:ph type="body" sz="quarter" idx="52"/>
          </p:nvPr>
        </p:nvSpPr>
        <p:spPr>
          <a:xfrm rot="5400000">
            <a:off x="9184211" y="49213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7" name="Tijdelijke aanduiding voor tekst 27">
            <a:extLst>
              <a:ext uri="{FF2B5EF4-FFF2-40B4-BE49-F238E27FC236}">
                <a16:creationId xmlns:a16="http://schemas.microsoft.com/office/drawing/2014/main" id="{D0316CF7-EDD3-A30E-78DE-665E0F315570}"/>
              </a:ext>
            </a:extLst>
          </p:cNvPr>
          <p:cNvSpPr>
            <a:spLocks noGrp="1"/>
          </p:cNvSpPr>
          <p:nvPr>
            <p:ph type="body" sz="quarter" idx="40"/>
          </p:nvPr>
        </p:nvSpPr>
        <p:spPr>
          <a:xfrm rot="5400000">
            <a:off x="2356321" y="49213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9" name="Tijdelijke aanduiding voor tekst 27">
            <a:extLst>
              <a:ext uri="{FF2B5EF4-FFF2-40B4-BE49-F238E27FC236}">
                <a16:creationId xmlns:a16="http://schemas.microsoft.com/office/drawing/2014/main" id="{52836FA2-30BB-D5BD-9C0D-923719A87187}"/>
              </a:ext>
            </a:extLst>
          </p:cNvPr>
          <p:cNvSpPr>
            <a:spLocks noGrp="1"/>
          </p:cNvSpPr>
          <p:nvPr>
            <p:ph type="body" sz="quarter" idx="41"/>
          </p:nvPr>
        </p:nvSpPr>
        <p:spPr>
          <a:xfrm rot="5400000">
            <a:off x="4630038" y="4930194"/>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0" name="Tijdelijke aanduiding voor tekst 27">
            <a:extLst>
              <a:ext uri="{FF2B5EF4-FFF2-40B4-BE49-F238E27FC236}">
                <a16:creationId xmlns:a16="http://schemas.microsoft.com/office/drawing/2014/main" id="{FC01FE12-2A9C-C4D7-8E88-313928E914CB}"/>
              </a:ext>
            </a:extLst>
          </p:cNvPr>
          <p:cNvSpPr>
            <a:spLocks noGrp="1"/>
          </p:cNvSpPr>
          <p:nvPr>
            <p:ph type="body" sz="quarter" idx="42"/>
          </p:nvPr>
        </p:nvSpPr>
        <p:spPr>
          <a:xfrm rot="5400000">
            <a:off x="6901979" y="4921362"/>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0"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585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40200"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2455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6218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2910489"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5195144"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7497201"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3" name="Tijdelijke aanduiding voor afbeelding 22">
            <a:extLst>
              <a:ext uri="{FF2B5EF4-FFF2-40B4-BE49-F238E27FC236}">
                <a16:creationId xmlns:a16="http://schemas.microsoft.com/office/drawing/2014/main" id="{446622F2-7A94-9AFC-3A42-7B20A332B6A8}"/>
              </a:ext>
            </a:extLst>
          </p:cNvPr>
          <p:cNvSpPr>
            <a:spLocks noGrp="1"/>
          </p:cNvSpPr>
          <p:nvPr>
            <p:ph type="pic" sz="quarter" idx="48"/>
          </p:nvPr>
        </p:nvSpPr>
        <p:spPr>
          <a:xfrm>
            <a:off x="571500" y="2286000"/>
            <a:ext cx="19116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24" name="Tijdelijke aanduiding voor afbeelding 22">
            <a:extLst>
              <a:ext uri="{FF2B5EF4-FFF2-40B4-BE49-F238E27FC236}">
                <a16:creationId xmlns:a16="http://schemas.microsoft.com/office/drawing/2014/main" id="{70EBF4EA-85F8-F5B4-25F8-38065C013353}"/>
              </a:ext>
            </a:extLst>
          </p:cNvPr>
          <p:cNvSpPr>
            <a:spLocks noGrp="1"/>
          </p:cNvSpPr>
          <p:nvPr>
            <p:ph type="pic" sz="quarter" idx="49"/>
          </p:nvPr>
        </p:nvSpPr>
        <p:spPr>
          <a:xfrm>
            <a:off x="2855850" y="2286000"/>
            <a:ext cx="19116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27" name="Tijdelijke aanduiding voor afbeelding 22">
            <a:extLst>
              <a:ext uri="{FF2B5EF4-FFF2-40B4-BE49-F238E27FC236}">
                <a16:creationId xmlns:a16="http://schemas.microsoft.com/office/drawing/2014/main" id="{10AB2F71-8389-7BF7-F5E3-8C2EDB8E0673}"/>
              </a:ext>
            </a:extLst>
          </p:cNvPr>
          <p:cNvSpPr>
            <a:spLocks noGrp="1"/>
          </p:cNvSpPr>
          <p:nvPr>
            <p:ph type="pic" sz="quarter" idx="50"/>
          </p:nvPr>
        </p:nvSpPr>
        <p:spPr>
          <a:xfrm>
            <a:off x="5140200" y="2286000"/>
            <a:ext cx="19116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28" name="Tijdelijke aanduiding voor afbeelding 22">
            <a:extLst>
              <a:ext uri="{FF2B5EF4-FFF2-40B4-BE49-F238E27FC236}">
                <a16:creationId xmlns:a16="http://schemas.microsoft.com/office/drawing/2014/main" id="{AA06C313-40BB-252A-0576-6202D60E4171}"/>
              </a:ext>
            </a:extLst>
          </p:cNvPr>
          <p:cNvSpPr>
            <a:spLocks noGrp="1"/>
          </p:cNvSpPr>
          <p:nvPr>
            <p:ph type="pic" sz="quarter" idx="51"/>
          </p:nvPr>
        </p:nvSpPr>
        <p:spPr>
          <a:xfrm>
            <a:off x="7424550" y="2286000"/>
            <a:ext cx="19116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
        <p:nvSpPr>
          <p:cNvPr id="13" name="Tijdelijke aanduiding voor tekst 27">
            <a:extLst>
              <a:ext uri="{FF2B5EF4-FFF2-40B4-BE49-F238E27FC236}">
                <a16:creationId xmlns:a16="http://schemas.microsoft.com/office/drawing/2014/main" id="{E3334ABD-33F0-8FE1-3441-96B243697464}"/>
              </a:ext>
            </a:extLst>
          </p:cNvPr>
          <p:cNvSpPr>
            <a:spLocks noGrp="1"/>
          </p:cNvSpPr>
          <p:nvPr>
            <p:ph type="body" sz="quarter" idx="53"/>
          </p:nvPr>
        </p:nvSpPr>
        <p:spPr>
          <a:xfrm>
            <a:off x="9708900" y="2286000"/>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5" name="Tijdelijke aanduiding voor tekst 6">
            <a:extLst>
              <a:ext uri="{FF2B5EF4-FFF2-40B4-BE49-F238E27FC236}">
                <a16:creationId xmlns:a16="http://schemas.microsoft.com/office/drawing/2014/main" id="{3126D87A-A863-DAC5-F9C7-1ADB01A65224}"/>
              </a:ext>
            </a:extLst>
          </p:cNvPr>
          <p:cNvSpPr>
            <a:spLocks noGrp="1"/>
          </p:cNvSpPr>
          <p:nvPr>
            <p:ph type="body" sz="quarter" idx="54"/>
          </p:nvPr>
        </p:nvSpPr>
        <p:spPr>
          <a:xfrm>
            <a:off x="9759265" y="4603963"/>
            <a:ext cx="1810870" cy="1012463"/>
          </a:xfrm>
          <a:prstGeom prst="rect">
            <a:avLst/>
          </a:prstGeom>
        </p:spPr>
        <p:txBody>
          <a:bodyPr anchor="ctr">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6" name="Tijdelijke aanduiding voor afbeelding 22">
            <a:extLst>
              <a:ext uri="{FF2B5EF4-FFF2-40B4-BE49-F238E27FC236}">
                <a16:creationId xmlns:a16="http://schemas.microsoft.com/office/drawing/2014/main" id="{D4AB2B82-0E25-AEF3-637D-7906C4EFF490}"/>
              </a:ext>
            </a:extLst>
          </p:cNvPr>
          <p:cNvSpPr>
            <a:spLocks noGrp="1"/>
          </p:cNvSpPr>
          <p:nvPr>
            <p:ph type="pic" sz="quarter" idx="55"/>
          </p:nvPr>
        </p:nvSpPr>
        <p:spPr>
          <a:xfrm>
            <a:off x="9708900" y="2286000"/>
            <a:ext cx="1911600" cy="2209800"/>
          </a:xfrm>
          <a:solidFill>
            <a:schemeClr val="bg1">
              <a:lumMod val="85000"/>
            </a:schemeClr>
          </a:solidFill>
        </p:spPr>
        <p:txBody>
          <a:bodyPr anchor="ctr"/>
          <a:lstStyle>
            <a:lvl1pPr marL="0" indent="0" algn="ctr">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8182186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par>
                                <p:cTn id="20" presetID="22" presetClass="entr" presetSubtype="8" fill="hold" grpId="0"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30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22" presetClass="entr" presetSubtype="8" fill="hold" grpId="0" nodeType="withEffect">
                                  <p:stCondLst>
                                    <p:cond delay="30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30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fade">
                                      <p:cBhvr>
                                        <p:cTn id="51" dur="500"/>
                                        <p:tgtEl>
                                          <p:spTgt spid="14">
                                            <p:txEl>
                                              <p:pRg st="0" end="0"/>
                                            </p:txEl>
                                          </p:spTgt>
                                        </p:tgtEl>
                                      </p:cBhvr>
                                    </p:animEffect>
                                  </p:childTnLst>
                                </p:cTn>
                              </p:par>
                              <p:par>
                                <p:cTn id="52" presetID="22" presetClass="entr" presetSubtype="8" fill="hold" grpId="0" nodeType="withEffect">
                                  <p:stCondLst>
                                    <p:cond delay="30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30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fade">
                                      <p:cBhvr>
                                        <p:cTn id="67" dur="500"/>
                                        <p:tgtEl>
                                          <p:spTgt spid="17">
                                            <p:txEl>
                                              <p:pRg st="0" end="0"/>
                                            </p:txEl>
                                          </p:spTgt>
                                        </p:tgtEl>
                                      </p:cBhvr>
                                    </p:animEffect>
                                  </p:childTnLst>
                                </p:cTn>
                              </p:par>
                              <p:par>
                                <p:cTn id="68" presetID="22" presetClass="entr" presetSubtype="8" fill="hold" grpId="0" nodeType="withEffect">
                                  <p:stCondLst>
                                    <p:cond delay="30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decel="10000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additive="base">
                                        <p:cTn id="75" dur="500" fill="hold"/>
                                        <p:tgtEl>
                                          <p:spTgt spid="13"/>
                                        </p:tgtEl>
                                        <p:attrNameLst>
                                          <p:attrName>ppt_x</p:attrName>
                                        </p:attrNameLst>
                                      </p:cBhvr>
                                      <p:tavLst>
                                        <p:tav tm="0">
                                          <p:val>
                                            <p:strVal val="#ppt_x"/>
                                          </p:val>
                                        </p:tav>
                                        <p:tav tm="100000">
                                          <p:val>
                                            <p:strVal val="#ppt_x"/>
                                          </p:val>
                                        </p:tav>
                                      </p:tavLst>
                                    </p:anim>
                                    <p:anim calcmode="lin" valueType="num">
                                      <p:cBhvr additive="base">
                                        <p:cTn id="76" dur="500" fill="hold"/>
                                        <p:tgtEl>
                                          <p:spTgt spid="13"/>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par>
                                <p:cTn id="81" presetID="10" presetClass="entr" presetSubtype="0" fill="hold" grpId="0" nodeType="withEffect">
                                  <p:stCondLst>
                                    <p:cond delay="300"/>
                                  </p:stCondLst>
                                  <p:childTnLst>
                                    <p:set>
                                      <p:cBhvr>
                                        <p:cTn id="82" dur="1" fill="hold">
                                          <p:stCondLst>
                                            <p:cond delay="0"/>
                                          </p:stCondLst>
                                        </p:cTn>
                                        <p:tgtEl>
                                          <p:spTgt spid="15">
                                            <p:txEl>
                                              <p:pRg st="0" end="0"/>
                                            </p:txEl>
                                          </p:spTgt>
                                        </p:tgtEl>
                                        <p:attrNameLst>
                                          <p:attrName>style.visibility</p:attrName>
                                        </p:attrNameLst>
                                      </p:cBhvr>
                                      <p:to>
                                        <p:strVal val="visible"/>
                                      </p:to>
                                    </p:set>
                                    <p:animEffect transition="in" filter="fade">
                                      <p:cBhvr>
                                        <p:cTn id="8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2" presetClass="entr" presetSubtype="8" fill="hold" nodeType="withEffect">
                  <p:stCondLst>
                    <p:cond delay="30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animBg="1">
        <p:tmplLst>
          <p:tmpl>
            <p:tnLst>
              <p:par>
                <p:cTn presetID="22" presetClass="entr" presetSubtype="8"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animBg="1"/>
      <p:bldP spid="24" grpId="0" animBg="1"/>
      <p:bldP spid="27" grpId="0" animBg="1"/>
      <p:bldP spid="28" grpId="0" animBg="1"/>
      <p:bldP spid="13" grpId="0" animBg="1">
        <p:tmplLst>
          <p:tmpl>
            <p:tnLst>
              <p:par>
                <p:cTn presetID="2" presetClass="entr" presetSubtype="4" decel="10000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10" presetClass="entr" presetSubtype="0" fill="hold" nodeType="withEffect">
                  <p:stCondLst>
                    <p:cond delay="3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bldLst>
  </p:timing>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Vijf stappen met pictogram en pijl">
    <p:spTree>
      <p:nvGrpSpPr>
        <p:cNvPr id="1" name=""/>
        <p:cNvGrpSpPr/>
        <p:nvPr/>
      </p:nvGrpSpPr>
      <p:grpSpPr>
        <a:xfrm>
          <a:off x="0" y="0"/>
          <a:ext cx="0" cy="0"/>
          <a:chOff x="0" y="0"/>
          <a:chExt cx="0" cy="0"/>
        </a:xfrm>
      </p:grpSpPr>
      <p:sp>
        <p:nvSpPr>
          <p:cNvPr id="22" name="Tijdelijke aanduiding voor tekst 27">
            <a:extLst>
              <a:ext uri="{FF2B5EF4-FFF2-40B4-BE49-F238E27FC236}">
                <a16:creationId xmlns:a16="http://schemas.microsoft.com/office/drawing/2014/main" id="{1974CAC9-80E2-15C2-BD6B-8A477CB432D7}"/>
              </a:ext>
            </a:extLst>
          </p:cNvPr>
          <p:cNvSpPr>
            <a:spLocks noGrp="1"/>
          </p:cNvSpPr>
          <p:nvPr>
            <p:ph type="body" sz="quarter" idx="40"/>
          </p:nvPr>
        </p:nvSpPr>
        <p:spPr>
          <a:xfrm rot="5400000">
            <a:off x="2454326" y="3878428"/>
            <a:ext cx="291670" cy="243059"/>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3" name="Tijdelijke aanduiding voor tekst 27">
            <a:extLst>
              <a:ext uri="{FF2B5EF4-FFF2-40B4-BE49-F238E27FC236}">
                <a16:creationId xmlns:a16="http://schemas.microsoft.com/office/drawing/2014/main" id="{CD66C01B-C1D1-081E-7CE7-D6DB81E77684}"/>
              </a:ext>
            </a:extLst>
          </p:cNvPr>
          <p:cNvSpPr>
            <a:spLocks noGrp="1"/>
          </p:cNvSpPr>
          <p:nvPr>
            <p:ph type="body" sz="quarter" idx="41"/>
          </p:nvPr>
        </p:nvSpPr>
        <p:spPr>
          <a:xfrm rot="5400000">
            <a:off x="4736254" y="3878428"/>
            <a:ext cx="291670" cy="243059"/>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4" name="Tijdelijke aanduiding voor tekst 27">
            <a:extLst>
              <a:ext uri="{FF2B5EF4-FFF2-40B4-BE49-F238E27FC236}">
                <a16:creationId xmlns:a16="http://schemas.microsoft.com/office/drawing/2014/main" id="{F8E999BE-BBF5-A367-D638-0DF45883457A}"/>
              </a:ext>
            </a:extLst>
          </p:cNvPr>
          <p:cNvSpPr>
            <a:spLocks noGrp="1"/>
          </p:cNvSpPr>
          <p:nvPr>
            <p:ph type="body" sz="quarter" idx="42"/>
          </p:nvPr>
        </p:nvSpPr>
        <p:spPr>
          <a:xfrm rot="5400000">
            <a:off x="7024474" y="3878428"/>
            <a:ext cx="291670" cy="243059"/>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7" name="Tijdelijke aanduiding voor tekst 27">
            <a:extLst>
              <a:ext uri="{FF2B5EF4-FFF2-40B4-BE49-F238E27FC236}">
                <a16:creationId xmlns:a16="http://schemas.microsoft.com/office/drawing/2014/main" id="{339886FE-EDFE-9BBE-691C-F0A974765366}"/>
              </a:ext>
            </a:extLst>
          </p:cNvPr>
          <p:cNvSpPr>
            <a:spLocks noGrp="1"/>
          </p:cNvSpPr>
          <p:nvPr>
            <p:ph type="body" sz="quarter" idx="53"/>
          </p:nvPr>
        </p:nvSpPr>
        <p:spPr>
          <a:xfrm rot="5400000">
            <a:off x="9321454" y="3878428"/>
            <a:ext cx="291670" cy="243059"/>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1911016"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6515" y="2286000"/>
            <a:ext cx="1911016"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41529" y="2286001"/>
            <a:ext cx="1911016"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26543" y="2286000"/>
            <a:ext cx="1911016"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7" name="Tijdelijke aanduiding voor afbeelding 8">
            <a:extLst>
              <a:ext uri="{FF2B5EF4-FFF2-40B4-BE49-F238E27FC236}">
                <a16:creationId xmlns:a16="http://schemas.microsoft.com/office/drawing/2014/main" id="{17EAFE17-59BD-EC61-4C3D-DB986BA58CB0}"/>
              </a:ext>
            </a:extLst>
          </p:cNvPr>
          <p:cNvSpPr>
            <a:spLocks noGrp="1"/>
          </p:cNvSpPr>
          <p:nvPr>
            <p:ph type="pic" sz="quarter" idx="15" hasCustomPrompt="1"/>
          </p:nvPr>
        </p:nvSpPr>
        <p:spPr>
          <a:xfrm>
            <a:off x="1103598"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8" name="Tijdelijke aanduiding voor tekst 6">
            <a:extLst>
              <a:ext uri="{FF2B5EF4-FFF2-40B4-BE49-F238E27FC236}">
                <a16:creationId xmlns:a16="http://schemas.microsoft.com/office/drawing/2014/main" id="{5E201CFA-17C0-E4D8-64CC-E5F84D6531F6}"/>
              </a:ext>
            </a:extLst>
          </p:cNvPr>
          <p:cNvSpPr>
            <a:spLocks noGrp="1"/>
          </p:cNvSpPr>
          <p:nvPr>
            <p:ph type="body" sz="quarter" idx="18"/>
          </p:nvPr>
        </p:nvSpPr>
        <p:spPr>
          <a:xfrm>
            <a:off x="624789"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175D6793-3C74-D34A-31AA-8EAFAE72E561}"/>
              </a:ext>
            </a:extLst>
          </p:cNvPr>
          <p:cNvSpPr>
            <a:spLocks noGrp="1"/>
          </p:cNvSpPr>
          <p:nvPr>
            <p:ph type="body" sz="quarter" idx="23"/>
          </p:nvPr>
        </p:nvSpPr>
        <p:spPr>
          <a:xfrm rot="5400000">
            <a:off x="1512224"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0" name="Tijdelijke aanduiding voor afbeelding 8">
            <a:extLst>
              <a:ext uri="{FF2B5EF4-FFF2-40B4-BE49-F238E27FC236}">
                <a16:creationId xmlns:a16="http://schemas.microsoft.com/office/drawing/2014/main" id="{A29B6214-CD5B-53FB-6D9F-F90DEC6BE253}"/>
              </a:ext>
            </a:extLst>
          </p:cNvPr>
          <p:cNvSpPr>
            <a:spLocks noGrp="1"/>
          </p:cNvSpPr>
          <p:nvPr>
            <p:ph type="pic" sz="quarter" idx="31" hasCustomPrompt="1"/>
          </p:nvPr>
        </p:nvSpPr>
        <p:spPr>
          <a:xfrm>
            <a:off x="3385396"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1" name="Tijdelijke aanduiding voor tekst 6">
            <a:extLst>
              <a:ext uri="{FF2B5EF4-FFF2-40B4-BE49-F238E27FC236}">
                <a16:creationId xmlns:a16="http://schemas.microsoft.com/office/drawing/2014/main" id="{17625809-E144-6ECF-1B86-96E8613C019A}"/>
              </a:ext>
            </a:extLst>
          </p:cNvPr>
          <p:cNvSpPr>
            <a:spLocks noGrp="1"/>
          </p:cNvSpPr>
          <p:nvPr>
            <p:ph type="body" sz="quarter" idx="32"/>
          </p:nvPr>
        </p:nvSpPr>
        <p:spPr>
          <a:xfrm>
            <a:off x="2906587"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2" name="Tijdelijke aanduiding voor tekst 9">
            <a:extLst>
              <a:ext uri="{FF2B5EF4-FFF2-40B4-BE49-F238E27FC236}">
                <a16:creationId xmlns:a16="http://schemas.microsoft.com/office/drawing/2014/main" id="{5A727B99-6C78-91B6-F53A-264A8D40BD5E}"/>
              </a:ext>
            </a:extLst>
          </p:cNvPr>
          <p:cNvSpPr>
            <a:spLocks noGrp="1"/>
          </p:cNvSpPr>
          <p:nvPr>
            <p:ph type="body" sz="quarter" idx="33"/>
          </p:nvPr>
        </p:nvSpPr>
        <p:spPr>
          <a:xfrm rot="5400000">
            <a:off x="3794022"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3" name="Tijdelijke aanduiding voor afbeelding 8">
            <a:extLst>
              <a:ext uri="{FF2B5EF4-FFF2-40B4-BE49-F238E27FC236}">
                <a16:creationId xmlns:a16="http://schemas.microsoft.com/office/drawing/2014/main" id="{0B39DD39-0106-7B20-1914-FB21FBB81A0A}"/>
              </a:ext>
            </a:extLst>
          </p:cNvPr>
          <p:cNvSpPr>
            <a:spLocks noGrp="1"/>
          </p:cNvSpPr>
          <p:nvPr>
            <p:ph type="pic" sz="quarter" idx="34" hasCustomPrompt="1"/>
          </p:nvPr>
        </p:nvSpPr>
        <p:spPr>
          <a:xfrm>
            <a:off x="566491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4" name="Tijdelijke aanduiding voor tekst 6">
            <a:extLst>
              <a:ext uri="{FF2B5EF4-FFF2-40B4-BE49-F238E27FC236}">
                <a16:creationId xmlns:a16="http://schemas.microsoft.com/office/drawing/2014/main" id="{C2871B14-653B-3801-5A2F-E09969FCBAA8}"/>
              </a:ext>
            </a:extLst>
          </p:cNvPr>
          <p:cNvSpPr>
            <a:spLocks noGrp="1"/>
          </p:cNvSpPr>
          <p:nvPr>
            <p:ph type="body" sz="quarter" idx="35"/>
          </p:nvPr>
        </p:nvSpPr>
        <p:spPr>
          <a:xfrm>
            <a:off x="5186106"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5" name="Tijdelijke aanduiding voor tekst 9">
            <a:extLst>
              <a:ext uri="{FF2B5EF4-FFF2-40B4-BE49-F238E27FC236}">
                <a16:creationId xmlns:a16="http://schemas.microsoft.com/office/drawing/2014/main" id="{4B16E43A-8453-29AC-E1E2-A39D05D0E0DE}"/>
              </a:ext>
            </a:extLst>
          </p:cNvPr>
          <p:cNvSpPr>
            <a:spLocks noGrp="1"/>
          </p:cNvSpPr>
          <p:nvPr>
            <p:ph type="body" sz="quarter" idx="36"/>
          </p:nvPr>
        </p:nvSpPr>
        <p:spPr>
          <a:xfrm rot="5400000">
            <a:off x="607354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6" name="Tijdelijke aanduiding voor afbeelding 8">
            <a:extLst>
              <a:ext uri="{FF2B5EF4-FFF2-40B4-BE49-F238E27FC236}">
                <a16:creationId xmlns:a16="http://schemas.microsoft.com/office/drawing/2014/main" id="{0D97DEB1-2D34-21F7-D6D1-B105BEA7F943}"/>
              </a:ext>
            </a:extLst>
          </p:cNvPr>
          <p:cNvSpPr>
            <a:spLocks noGrp="1"/>
          </p:cNvSpPr>
          <p:nvPr>
            <p:ph type="pic" sz="quarter" idx="37" hasCustomPrompt="1"/>
          </p:nvPr>
        </p:nvSpPr>
        <p:spPr>
          <a:xfrm>
            <a:off x="7947605" y="2857500"/>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17" name="Tijdelijke aanduiding voor tekst 6">
            <a:extLst>
              <a:ext uri="{FF2B5EF4-FFF2-40B4-BE49-F238E27FC236}">
                <a16:creationId xmlns:a16="http://schemas.microsoft.com/office/drawing/2014/main" id="{4E9284C2-07E2-102A-8BAE-CCBCCD8F4763}"/>
              </a:ext>
            </a:extLst>
          </p:cNvPr>
          <p:cNvSpPr>
            <a:spLocks noGrp="1"/>
          </p:cNvSpPr>
          <p:nvPr>
            <p:ph type="body" sz="quarter" idx="38"/>
          </p:nvPr>
        </p:nvSpPr>
        <p:spPr>
          <a:xfrm>
            <a:off x="7468796" y="4210727"/>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18" name="Tijdelijke aanduiding voor tekst 9">
            <a:extLst>
              <a:ext uri="{FF2B5EF4-FFF2-40B4-BE49-F238E27FC236}">
                <a16:creationId xmlns:a16="http://schemas.microsoft.com/office/drawing/2014/main" id="{297B1F5B-D4F6-4AA5-562F-0A0655D03286}"/>
              </a:ext>
            </a:extLst>
          </p:cNvPr>
          <p:cNvSpPr>
            <a:spLocks noGrp="1"/>
          </p:cNvSpPr>
          <p:nvPr>
            <p:ph type="body" sz="quarter" idx="39"/>
          </p:nvPr>
        </p:nvSpPr>
        <p:spPr>
          <a:xfrm rot="5400000">
            <a:off x="8356231" y="369973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51" name="Tijdelijke aanduiding voor tekst 27">
            <a:extLst>
              <a:ext uri="{FF2B5EF4-FFF2-40B4-BE49-F238E27FC236}">
                <a16:creationId xmlns:a16="http://schemas.microsoft.com/office/drawing/2014/main" id="{D0097400-08B6-E79C-3053-F1CE26380D1C}"/>
              </a:ext>
            </a:extLst>
          </p:cNvPr>
          <p:cNvSpPr>
            <a:spLocks noGrp="1"/>
          </p:cNvSpPr>
          <p:nvPr>
            <p:ph type="body" sz="quarter" idx="49"/>
          </p:nvPr>
        </p:nvSpPr>
        <p:spPr>
          <a:xfrm>
            <a:off x="9711555" y="2284913"/>
            <a:ext cx="1911016"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2" name="Tijdelijke aanduiding voor afbeelding 8">
            <a:extLst>
              <a:ext uri="{FF2B5EF4-FFF2-40B4-BE49-F238E27FC236}">
                <a16:creationId xmlns:a16="http://schemas.microsoft.com/office/drawing/2014/main" id="{B25F3803-0621-DD94-2116-857E938CB29D}"/>
              </a:ext>
            </a:extLst>
          </p:cNvPr>
          <p:cNvSpPr>
            <a:spLocks noGrp="1"/>
          </p:cNvSpPr>
          <p:nvPr>
            <p:ph type="pic" sz="quarter" idx="50" hasCustomPrompt="1"/>
          </p:nvPr>
        </p:nvSpPr>
        <p:spPr>
          <a:xfrm>
            <a:off x="10235917" y="2856413"/>
            <a:ext cx="853252" cy="853250"/>
          </a:xfrm>
          <a:prstGeom prst="rect">
            <a:avLst/>
          </a:prstGeom>
          <a:noFill/>
          <a:ln>
            <a:noFill/>
          </a:ln>
        </p:spPr>
        <p:txBody>
          <a:bodyPr wrap="square" anchor="ctr">
            <a:noAutofit/>
          </a:bodyPr>
          <a:lstStyle>
            <a:lvl1pPr marL="0" indent="0" algn="ctr">
              <a:buNone/>
              <a:defRPr>
                <a:solidFill>
                  <a:schemeClr val="bg1">
                    <a:lumMod val="50000"/>
                  </a:schemeClr>
                </a:solidFill>
              </a:defRPr>
            </a:lvl1pPr>
          </a:lstStyle>
          <a:p>
            <a:r>
              <a:rPr lang="nl-NL" dirty="0"/>
              <a:t>Icon</a:t>
            </a:r>
            <a:endParaRPr lang="nl-BE" dirty="0"/>
          </a:p>
        </p:txBody>
      </p:sp>
      <p:sp>
        <p:nvSpPr>
          <p:cNvPr id="53" name="Tijdelijke aanduiding voor tekst 6">
            <a:extLst>
              <a:ext uri="{FF2B5EF4-FFF2-40B4-BE49-F238E27FC236}">
                <a16:creationId xmlns:a16="http://schemas.microsoft.com/office/drawing/2014/main" id="{425C5A89-9587-8972-5DDA-E4CA27D9DC3C}"/>
              </a:ext>
            </a:extLst>
          </p:cNvPr>
          <p:cNvSpPr>
            <a:spLocks noGrp="1"/>
          </p:cNvSpPr>
          <p:nvPr>
            <p:ph type="body" sz="quarter" idx="51"/>
          </p:nvPr>
        </p:nvSpPr>
        <p:spPr>
          <a:xfrm>
            <a:off x="9757108" y="4209640"/>
            <a:ext cx="1810870" cy="1012463"/>
          </a:xfrm>
          <a:prstGeom prst="rect">
            <a:avLst/>
          </a:prstGeom>
        </p:spPr>
        <p:txBody>
          <a:bodyPr anchor="t">
            <a:normAutofit/>
          </a:bodyPr>
          <a:lstStyle>
            <a:lvl1pPr marL="0" indent="0" algn="ctr">
              <a:buNone/>
              <a:defRPr sz="1600">
                <a:solidFill>
                  <a:schemeClr val="accent1"/>
                </a:solidFill>
              </a:defRPr>
            </a:lvl1pPr>
          </a:lstStyle>
          <a:p>
            <a:pPr lvl="0"/>
            <a:r>
              <a:rPr lang="nl-NL"/>
              <a:t>Klikken om de tekststijl van het model te bewerken</a:t>
            </a:r>
          </a:p>
        </p:txBody>
      </p:sp>
      <p:sp>
        <p:nvSpPr>
          <p:cNvPr id="54" name="Tijdelijke aanduiding voor tekst 9">
            <a:extLst>
              <a:ext uri="{FF2B5EF4-FFF2-40B4-BE49-F238E27FC236}">
                <a16:creationId xmlns:a16="http://schemas.microsoft.com/office/drawing/2014/main" id="{028CE67F-1E42-7C38-A03C-E4832800F387}"/>
              </a:ext>
            </a:extLst>
          </p:cNvPr>
          <p:cNvSpPr>
            <a:spLocks noGrp="1"/>
          </p:cNvSpPr>
          <p:nvPr>
            <p:ph type="body" sz="quarter" idx="52"/>
          </p:nvPr>
        </p:nvSpPr>
        <p:spPr>
          <a:xfrm rot="5400000">
            <a:off x="10644543" y="3698651"/>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Tree>
    <p:extLst>
      <p:ext uri="{BB962C8B-B14F-4D97-AF65-F5344CB8AC3E}">
        <p14:creationId xmlns:p14="http://schemas.microsoft.com/office/powerpoint/2010/main" val="23890799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par>
                                <p:cTn id="22" presetID="10" presetClass="entr" presetSubtype="0" fill="hold" grpId="0" nodeType="withEffect">
                                  <p:stCondLst>
                                    <p:cond delay="3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22">
                                            <p:bg/>
                                          </p:spTgt>
                                        </p:tgtEl>
                                        <p:attrNameLst>
                                          <p:attrName>style.visibility</p:attrName>
                                        </p:attrNameLst>
                                      </p:cBhvr>
                                      <p:to>
                                        <p:strVal val="visible"/>
                                      </p:to>
                                    </p:set>
                                    <p:animEffect transition="in" filter="wipe(left)">
                                      <p:cBhvr>
                                        <p:cTn id="27" dur="500"/>
                                        <p:tgtEl>
                                          <p:spTgt spid="22">
                                            <p:bg/>
                                          </p:spTgt>
                                        </p:tgtEl>
                                      </p:cBhvr>
                                    </p:animEffect>
                                  </p:childTnLst>
                                </p:cTn>
                              </p:par>
                              <p:par>
                                <p:cTn id="28" presetID="22" presetClass="entr" presetSubtype="8" fill="hold" grpId="0" nodeType="withEffect" nodePh="1">
                                  <p:stCondLst>
                                    <p:cond delay="300"/>
                                  </p:stCondLst>
                                  <p:endCondLst>
                                    <p:cond evt="begin" delay="0">
                                      <p:tn val="28"/>
                                    </p:cond>
                                  </p:end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wipe(left)">
                                      <p:cBhvr>
                                        <p:cTn id="30" dur="500"/>
                                        <p:tgtEl>
                                          <p:spTgt spid="2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par>
                                <p:cTn id="43" presetID="16" presetClass="entr" presetSubtype="37" fill="hold" grpId="0" nodeType="withEffect">
                                  <p:stCondLst>
                                    <p:cond delay="150"/>
                                  </p:stCondLst>
                                  <p:childTnLst>
                                    <p:set>
                                      <p:cBhvr>
                                        <p:cTn id="44" dur="1" fill="hold">
                                          <p:stCondLst>
                                            <p:cond delay="0"/>
                                          </p:stCondLst>
                                        </p:cTn>
                                        <p:tgtEl>
                                          <p:spTgt spid="12"/>
                                        </p:tgtEl>
                                        <p:attrNameLst>
                                          <p:attrName>style.visibility</p:attrName>
                                        </p:attrNameLst>
                                      </p:cBhvr>
                                      <p:to>
                                        <p:strVal val="visible"/>
                                      </p:to>
                                    </p:set>
                                    <p:animEffect transition="in" filter="barn(outVertical)">
                                      <p:cBhvr>
                                        <p:cTn id="45" dur="500"/>
                                        <p:tgtEl>
                                          <p:spTgt spid="12"/>
                                        </p:tgtEl>
                                      </p:cBhvr>
                                    </p:animEffect>
                                  </p:childTnLst>
                                </p:cTn>
                              </p:par>
                              <p:par>
                                <p:cTn id="46" presetID="10" presetClass="entr" presetSubtype="0" fill="hold" grpId="0" nodeType="withEffect">
                                  <p:stCondLst>
                                    <p:cond delay="30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fade">
                                      <p:cBhvr>
                                        <p:cTn id="48" dur="500"/>
                                        <p:tgtEl>
                                          <p:spTgt spid="11">
                                            <p:txEl>
                                              <p:pRg st="0" end="0"/>
                                            </p:txEl>
                                          </p:spTgt>
                                        </p:tgtEl>
                                      </p:cBhvr>
                                    </p:animEffect>
                                  </p:childTnLst>
                                </p:cTn>
                              </p:par>
                              <p:par>
                                <p:cTn id="49" presetID="22" presetClass="entr" presetSubtype="8" fill="hold" grpId="0" nodeType="withEffect">
                                  <p:stCondLst>
                                    <p:cond delay="300"/>
                                  </p:stCondLst>
                                  <p:childTnLst>
                                    <p:set>
                                      <p:cBhvr>
                                        <p:cTn id="50" dur="1" fill="hold">
                                          <p:stCondLst>
                                            <p:cond delay="0"/>
                                          </p:stCondLst>
                                        </p:cTn>
                                        <p:tgtEl>
                                          <p:spTgt spid="23">
                                            <p:bg/>
                                          </p:spTgt>
                                        </p:tgtEl>
                                        <p:attrNameLst>
                                          <p:attrName>style.visibility</p:attrName>
                                        </p:attrNameLst>
                                      </p:cBhvr>
                                      <p:to>
                                        <p:strVal val="visible"/>
                                      </p:to>
                                    </p:set>
                                    <p:animEffect transition="in" filter="wipe(left)">
                                      <p:cBhvr>
                                        <p:cTn id="51" dur="500"/>
                                        <p:tgtEl>
                                          <p:spTgt spid="23">
                                            <p:bg/>
                                          </p:spTgt>
                                        </p:tgtEl>
                                      </p:cBhvr>
                                    </p:animEffect>
                                  </p:childTnLst>
                                </p:cTn>
                              </p:par>
                              <p:par>
                                <p:cTn id="52" presetID="22" presetClass="entr" presetSubtype="8" fill="hold" grpId="0" nodeType="withEffect" nodePh="1">
                                  <p:stCondLst>
                                    <p:cond delay="300"/>
                                  </p:stCondLst>
                                  <p:endCondLst>
                                    <p:cond evt="begin" delay="0">
                                      <p:tn val="52"/>
                                    </p:cond>
                                  </p:endCondLst>
                                  <p:childTnLst>
                                    <p:set>
                                      <p:cBhvr>
                                        <p:cTn id="53" dur="1" fill="hold">
                                          <p:stCondLst>
                                            <p:cond delay="0"/>
                                          </p:stCondLst>
                                        </p:cTn>
                                        <p:tgtEl>
                                          <p:spTgt spid="23">
                                            <p:txEl>
                                              <p:pRg st="0" end="0"/>
                                            </p:txEl>
                                          </p:spTgt>
                                        </p:tgtEl>
                                        <p:attrNameLst>
                                          <p:attrName>style.visibility</p:attrName>
                                        </p:attrNameLst>
                                      </p:cBhvr>
                                      <p:to>
                                        <p:strVal val="visible"/>
                                      </p:to>
                                    </p:set>
                                    <p:animEffect transition="in" filter="wipe(left)">
                                      <p:cBhvr>
                                        <p:cTn id="54" dur="500"/>
                                        <p:tgtEl>
                                          <p:spTgt spid="23">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decel="10000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animEffect transition="in" filter="fade">
                                      <p:cBhvr>
                                        <p:cTn id="66" dur="500"/>
                                        <p:tgtEl>
                                          <p:spTgt spid="13"/>
                                        </p:tgtEl>
                                      </p:cBhvr>
                                    </p:animEffect>
                                  </p:childTnLst>
                                </p:cTn>
                              </p:par>
                              <p:par>
                                <p:cTn id="67" presetID="16" presetClass="entr" presetSubtype="37" fill="hold" grpId="0" nodeType="withEffect">
                                  <p:stCondLst>
                                    <p:cond delay="150"/>
                                  </p:stCondLst>
                                  <p:childTnLst>
                                    <p:set>
                                      <p:cBhvr>
                                        <p:cTn id="68" dur="1" fill="hold">
                                          <p:stCondLst>
                                            <p:cond delay="0"/>
                                          </p:stCondLst>
                                        </p:cTn>
                                        <p:tgtEl>
                                          <p:spTgt spid="15"/>
                                        </p:tgtEl>
                                        <p:attrNameLst>
                                          <p:attrName>style.visibility</p:attrName>
                                        </p:attrNameLst>
                                      </p:cBhvr>
                                      <p:to>
                                        <p:strVal val="visible"/>
                                      </p:to>
                                    </p:set>
                                    <p:animEffect transition="in" filter="barn(outVertical)">
                                      <p:cBhvr>
                                        <p:cTn id="69" dur="500"/>
                                        <p:tgtEl>
                                          <p:spTgt spid="15"/>
                                        </p:tgtEl>
                                      </p:cBhvr>
                                    </p:animEffect>
                                  </p:childTnLst>
                                </p:cTn>
                              </p:par>
                              <p:par>
                                <p:cTn id="70" presetID="10" presetClass="entr" presetSubtype="0" fill="hold" grpId="0" nodeType="withEffect">
                                  <p:stCondLst>
                                    <p:cond delay="300"/>
                                  </p:stCondLst>
                                  <p:childTnLst>
                                    <p:set>
                                      <p:cBhvr>
                                        <p:cTn id="71" dur="1" fill="hold">
                                          <p:stCondLst>
                                            <p:cond delay="0"/>
                                          </p:stCondLst>
                                        </p:cTn>
                                        <p:tgtEl>
                                          <p:spTgt spid="14">
                                            <p:txEl>
                                              <p:pRg st="0" end="0"/>
                                            </p:txEl>
                                          </p:spTgt>
                                        </p:tgtEl>
                                        <p:attrNameLst>
                                          <p:attrName>style.visibility</p:attrName>
                                        </p:attrNameLst>
                                      </p:cBhvr>
                                      <p:to>
                                        <p:strVal val="visible"/>
                                      </p:to>
                                    </p:set>
                                    <p:animEffect transition="in" filter="fade">
                                      <p:cBhvr>
                                        <p:cTn id="72" dur="500"/>
                                        <p:tgtEl>
                                          <p:spTgt spid="14">
                                            <p:txEl>
                                              <p:pRg st="0" end="0"/>
                                            </p:txEl>
                                          </p:spTgt>
                                        </p:tgtEl>
                                      </p:cBhvr>
                                    </p:animEffect>
                                  </p:childTnLst>
                                </p:cTn>
                              </p:par>
                              <p:par>
                                <p:cTn id="73" presetID="22" presetClass="entr" presetSubtype="8" fill="hold" grpId="0" nodeType="withEffect">
                                  <p:stCondLst>
                                    <p:cond delay="300"/>
                                  </p:stCondLst>
                                  <p:childTnLst>
                                    <p:set>
                                      <p:cBhvr>
                                        <p:cTn id="74" dur="1" fill="hold">
                                          <p:stCondLst>
                                            <p:cond delay="0"/>
                                          </p:stCondLst>
                                        </p:cTn>
                                        <p:tgtEl>
                                          <p:spTgt spid="24">
                                            <p:bg/>
                                          </p:spTgt>
                                        </p:tgtEl>
                                        <p:attrNameLst>
                                          <p:attrName>style.visibility</p:attrName>
                                        </p:attrNameLst>
                                      </p:cBhvr>
                                      <p:to>
                                        <p:strVal val="visible"/>
                                      </p:to>
                                    </p:set>
                                    <p:animEffect transition="in" filter="wipe(left)">
                                      <p:cBhvr>
                                        <p:cTn id="75" dur="500"/>
                                        <p:tgtEl>
                                          <p:spTgt spid="24">
                                            <p:bg/>
                                          </p:spTgt>
                                        </p:tgtEl>
                                      </p:cBhvr>
                                    </p:animEffect>
                                  </p:childTnLst>
                                </p:cTn>
                              </p:par>
                              <p:par>
                                <p:cTn id="76" presetID="22" presetClass="entr" presetSubtype="8" fill="hold" grpId="0" nodeType="withEffect" nodePh="1">
                                  <p:stCondLst>
                                    <p:cond delay="300"/>
                                  </p:stCondLst>
                                  <p:endCondLst>
                                    <p:cond evt="begin" delay="0">
                                      <p:tn val="76"/>
                                    </p:cond>
                                  </p:endCondLst>
                                  <p:childTnLst>
                                    <p:set>
                                      <p:cBhvr>
                                        <p:cTn id="77" dur="1" fill="hold">
                                          <p:stCondLst>
                                            <p:cond delay="0"/>
                                          </p:stCondLst>
                                        </p:cTn>
                                        <p:tgtEl>
                                          <p:spTgt spid="24">
                                            <p:txEl>
                                              <p:pRg st="0" end="0"/>
                                            </p:txEl>
                                          </p:spTgt>
                                        </p:tgtEl>
                                        <p:attrNameLst>
                                          <p:attrName>style.visibility</p:attrName>
                                        </p:attrNameLst>
                                      </p:cBhvr>
                                      <p:to>
                                        <p:strVal val="visible"/>
                                      </p:to>
                                    </p:set>
                                    <p:animEffect transition="in" filter="wipe(left)">
                                      <p:cBhvr>
                                        <p:cTn id="78" dur="500"/>
                                        <p:tgtEl>
                                          <p:spTgt spid="24">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decel="10000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additive="base">
                                        <p:cTn id="83" dur="500" fill="hold"/>
                                        <p:tgtEl>
                                          <p:spTgt spid="6"/>
                                        </p:tgtEl>
                                        <p:attrNameLst>
                                          <p:attrName>ppt_x</p:attrName>
                                        </p:attrNameLst>
                                      </p:cBhvr>
                                      <p:tavLst>
                                        <p:tav tm="0">
                                          <p:val>
                                            <p:strVal val="#ppt_x"/>
                                          </p:val>
                                        </p:tav>
                                        <p:tav tm="100000">
                                          <p:val>
                                            <p:strVal val="#ppt_x"/>
                                          </p:val>
                                        </p:tav>
                                      </p:tavLst>
                                    </p:anim>
                                    <p:anim calcmode="lin" valueType="num">
                                      <p:cBhvr additive="base">
                                        <p:cTn id="84" dur="500" fill="hold"/>
                                        <p:tgtEl>
                                          <p:spTgt spid="6"/>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16"/>
                                        </p:tgtEl>
                                        <p:attrNameLst>
                                          <p:attrName>style.visibility</p:attrName>
                                        </p:attrNameLst>
                                      </p:cBhvr>
                                      <p:to>
                                        <p:strVal val="visible"/>
                                      </p:to>
                                    </p:set>
                                    <p:anim calcmode="lin" valueType="num">
                                      <p:cBhvr>
                                        <p:cTn id="88" dur="500" fill="hold"/>
                                        <p:tgtEl>
                                          <p:spTgt spid="16"/>
                                        </p:tgtEl>
                                        <p:attrNameLst>
                                          <p:attrName>ppt_w</p:attrName>
                                        </p:attrNameLst>
                                      </p:cBhvr>
                                      <p:tavLst>
                                        <p:tav tm="0">
                                          <p:val>
                                            <p:fltVal val="0"/>
                                          </p:val>
                                        </p:tav>
                                        <p:tav tm="100000">
                                          <p:val>
                                            <p:strVal val="#ppt_w"/>
                                          </p:val>
                                        </p:tav>
                                      </p:tavLst>
                                    </p:anim>
                                    <p:anim calcmode="lin" valueType="num">
                                      <p:cBhvr>
                                        <p:cTn id="89" dur="500" fill="hold"/>
                                        <p:tgtEl>
                                          <p:spTgt spid="16"/>
                                        </p:tgtEl>
                                        <p:attrNameLst>
                                          <p:attrName>ppt_h</p:attrName>
                                        </p:attrNameLst>
                                      </p:cBhvr>
                                      <p:tavLst>
                                        <p:tav tm="0">
                                          <p:val>
                                            <p:fltVal val="0"/>
                                          </p:val>
                                        </p:tav>
                                        <p:tav tm="100000">
                                          <p:val>
                                            <p:strVal val="#ppt_h"/>
                                          </p:val>
                                        </p:tav>
                                      </p:tavLst>
                                    </p:anim>
                                    <p:animEffect transition="in" filter="fade">
                                      <p:cBhvr>
                                        <p:cTn id="90" dur="500"/>
                                        <p:tgtEl>
                                          <p:spTgt spid="16"/>
                                        </p:tgtEl>
                                      </p:cBhvr>
                                    </p:animEffect>
                                  </p:childTnLst>
                                </p:cTn>
                              </p:par>
                              <p:par>
                                <p:cTn id="91" presetID="16" presetClass="entr" presetSubtype="37" fill="hold" grpId="0" nodeType="withEffect">
                                  <p:stCondLst>
                                    <p:cond delay="150"/>
                                  </p:stCondLst>
                                  <p:childTnLst>
                                    <p:set>
                                      <p:cBhvr>
                                        <p:cTn id="92" dur="1" fill="hold">
                                          <p:stCondLst>
                                            <p:cond delay="0"/>
                                          </p:stCondLst>
                                        </p:cTn>
                                        <p:tgtEl>
                                          <p:spTgt spid="18"/>
                                        </p:tgtEl>
                                        <p:attrNameLst>
                                          <p:attrName>style.visibility</p:attrName>
                                        </p:attrNameLst>
                                      </p:cBhvr>
                                      <p:to>
                                        <p:strVal val="visible"/>
                                      </p:to>
                                    </p:set>
                                    <p:animEffect transition="in" filter="barn(outVertical)">
                                      <p:cBhvr>
                                        <p:cTn id="93" dur="500"/>
                                        <p:tgtEl>
                                          <p:spTgt spid="18"/>
                                        </p:tgtEl>
                                      </p:cBhvr>
                                    </p:animEffect>
                                  </p:childTnLst>
                                </p:cTn>
                              </p:par>
                              <p:par>
                                <p:cTn id="94" presetID="10" presetClass="entr" presetSubtype="0" fill="hold" grpId="0" nodeType="withEffect">
                                  <p:stCondLst>
                                    <p:cond delay="300"/>
                                  </p:stCondLst>
                                  <p:childTnLst>
                                    <p:set>
                                      <p:cBhvr>
                                        <p:cTn id="95" dur="1" fill="hold">
                                          <p:stCondLst>
                                            <p:cond delay="0"/>
                                          </p:stCondLst>
                                        </p:cTn>
                                        <p:tgtEl>
                                          <p:spTgt spid="17">
                                            <p:txEl>
                                              <p:pRg st="0" end="0"/>
                                            </p:txEl>
                                          </p:spTgt>
                                        </p:tgtEl>
                                        <p:attrNameLst>
                                          <p:attrName>style.visibility</p:attrName>
                                        </p:attrNameLst>
                                      </p:cBhvr>
                                      <p:to>
                                        <p:strVal val="visible"/>
                                      </p:to>
                                    </p:set>
                                    <p:animEffect transition="in" filter="fade">
                                      <p:cBhvr>
                                        <p:cTn id="96" dur="500"/>
                                        <p:tgtEl>
                                          <p:spTgt spid="17">
                                            <p:txEl>
                                              <p:pRg st="0" end="0"/>
                                            </p:txEl>
                                          </p:spTgt>
                                        </p:tgtEl>
                                      </p:cBhvr>
                                    </p:animEffect>
                                  </p:childTnLst>
                                </p:cTn>
                              </p:par>
                              <p:par>
                                <p:cTn id="97" presetID="22" presetClass="entr" presetSubtype="8" fill="hold" grpId="0" nodeType="withEffect">
                                  <p:stCondLst>
                                    <p:cond delay="300"/>
                                  </p:stCondLst>
                                  <p:childTnLst>
                                    <p:set>
                                      <p:cBhvr>
                                        <p:cTn id="98" dur="1" fill="hold">
                                          <p:stCondLst>
                                            <p:cond delay="0"/>
                                          </p:stCondLst>
                                        </p:cTn>
                                        <p:tgtEl>
                                          <p:spTgt spid="27">
                                            <p:bg/>
                                          </p:spTgt>
                                        </p:tgtEl>
                                        <p:attrNameLst>
                                          <p:attrName>style.visibility</p:attrName>
                                        </p:attrNameLst>
                                      </p:cBhvr>
                                      <p:to>
                                        <p:strVal val="visible"/>
                                      </p:to>
                                    </p:set>
                                    <p:animEffect transition="in" filter="wipe(left)">
                                      <p:cBhvr>
                                        <p:cTn id="99" dur="500"/>
                                        <p:tgtEl>
                                          <p:spTgt spid="27">
                                            <p:bg/>
                                          </p:spTgt>
                                        </p:tgtEl>
                                      </p:cBhvr>
                                    </p:animEffect>
                                  </p:childTnLst>
                                </p:cTn>
                              </p:par>
                              <p:par>
                                <p:cTn id="100" presetID="22" presetClass="entr" presetSubtype="8" fill="hold" grpId="0" nodeType="withEffect" nodePh="1">
                                  <p:stCondLst>
                                    <p:cond delay="300"/>
                                  </p:stCondLst>
                                  <p:endCondLst>
                                    <p:cond evt="begin" delay="0">
                                      <p:tn val="100"/>
                                    </p:cond>
                                  </p:endCondLst>
                                  <p:childTnLst>
                                    <p:set>
                                      <p:cBhvr>
                                        <p:cTn id="101" dur="1" fill="hold">
                                          <p:stCondLst>
                                            <p:cond delay="0"/>
                                          </p:stCondLst>
                                        </p:cTn>
                                        <p:tgtEl>
                                          <p:spTgt spid="27">
                                            <p:txEl>
                                              <p:pRg st="0" end="0"/>
                                            </p:txEl>
                                          </p:spTgt>
                                        </p:tgtEl>
                                        <p:attrNameLst>
                                          <p:attrName>style.visibility</p:attrName>
                                        </p:attrNameLst>
                                      </p:cBhvr>
                                      <p:to>
                                        <p:strVal val="visible"/>
                                      </p:to>
                                    </p:set>
                                    <p:animEffect transition="in" filter="wipe(left)">
                                      <p:cBhvr>
                                        <p:cTn id="102" dur="500"/>
                                        <p:tgtEl>
                                          <p:spTgt spid="27">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decel="10000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anim calcmode="lin" valueType="num">
                                      <p:cBhvr additive="base">
                                        <p:cTn id="107" dur="500" fill="hold"/>
                                        <p:tgtEl>
                                          <p:spTgt spid="51"/>
                                        </p:tgtEl>
                                        <p:attrNameLst>
                                          <p:attrName>ppt_x</p:attrName>
                                        </p:attrNameLst>
                                      </p:cBhvr>
                                      <p:tavLst>
                                        <p:tav tm="0">
                                          <p:val>
                                            <p:strVal val="#ppt_x"/>
                                          </p:val>
                                        </p:tav>
                                        <p:tav tm="100000">
                                          <p:val>
                                            <p:strVal val="#ppt_x"/>
                                          </p:val>
                                        </p:tav>
                                      </p:tavLst>
                                    </p:anim>
                                    <p:anim calcmode="lin" valueType="num">
                                      <p:cBhvr additive="base">
                                        <p:cTn id="108" dur="500" fill="hold"/>
                                        <p:tgtEl>
                                          <p:spTgt spid="51"/>
                                        </p:tgtEl>
                                        <p:attrNameLst>
                                          <p:attrName>ppt_y</p:attrName>
                                        </p:attrNameLst>
                                      </p:cBhvr>
                                      <p:tavLst>
                                        <p:tav tm="0">
                                          <p:val>
                                            <p:strVal val="1+#ppt_h/2"/>
                                          </p:val>
                                        </p:tav>
                                        <p:tav tm="100000">
                                          <p:val>
                                            <p:strVal val="#ppt_y"/>
                                          </p:val>
                                        </p:tav>
                                      </p:tavLst>
                                    </p:anim>
                                  </p:childTnLst>
                                </p:cTn>
                              </p:par>
                            </p:childTnLst>
                          </p:cTn>
                        </p:par>
                        <p:par>
                          <p:cTn id="109" fill="hold">
                            <p:stCondLst>
                              <p:cond delay="500"/>
                            </p:stCondLst>
                            <p:childTnLst>
                              <p:par>
                                <p:cTn id="110" presetID="53" presetClass="entr" presetSubtype="16" fill="hold" grpId="0" nodeType="afterEffect">
                                  <p:stCondLst>
                                    <p:cond delay="0"/>
                                  </p:stCondLst>
                                  <p:childTnLst>
                                    <p:set>
                                      <p:cBhvr>
                                        <p:cTn id="111" dur="1" fill="hold">
                                          <p:stCondLst>
                                            <p:cond delay="0"/>
                                          </p:stCondLst>
                                        </p:cTn>
                                        <p:tgtEl>
                                          <p:spTgt spid="52"/>
                                        </p:tgtEl>
                                        <p:attrNameLst>
                                          <p:attrName>style.visibility</p:attrName>
                                        </p:attrNameLst>
                                      </p:cBhvr>
                                      <p:to>
                                        <p:strVal val="visible"/>
                                      </p:to>
                                    </p:set>
                                    <p:anim calcmode="lin" valueType="num">
                                      <p:cBhvr>
                                        <p:cTn id="112" dur="500" fill="hold"/>
                                        <p:tgtEl>
                                          <p:spTgt spid="52"/>
                                        </p:tgtEl>
                                        <p:attrNameLst>
                                          <p:attrName>ppt_w</p:attrName>
                                        </p:attrNameLst>
                                      </p:cBhvr>
                                      <p:tavLst>
                                        <p:tav tm="0">
                                          <p:val>
                                            <p:fltVal val="0"/>
                                          </p:val>
                                        </p:tav>
                                        <p:tav tm="100000">
                                          <p:val>
                                            <p:strVal val="#ppt_w"/>
                                          </p:val>
                                        </p:tav>
                                      </p:tavLst>
                                    </p:anim>
                                    <p:anim calcmode="lin" valueType="num">
                                      <p:cBhvr>
                                        <p:cTn id="113" dur="500" fill="hold"/>
                                        <p:tgtEl>
                                          <p:spTgt spid="52"/>
                                        </p:tgtEl>
                                        <p:attrNameLst>
                                          <p:attrName>ppt_h</p:attrName>
                                        </p:attrNameLst>
                                      </p:cBhvr>
                                      <p:tavLst>
                                        <p:tav tm="0">
                                          <p:val>
                                            <p:fltVal val="0"/>
                                          </p:val>
                                        </p:tav>
                                        <p:tav tm="100000">
                                          <p:val>
                                            <p:strVal val="#ppt_h"/>
                                          </p:val>
                                        </p:tav>
                                      </p:tavLst>
                                    </p:anim>
                                    <p:animEffect transition="in" filter="fade">
                                      <p:cBhvr>
                                        <p:cTn id="114" dur="500"/>
                                        <p:tgtEl>
                                          <p:spTgt spid="52"/>
                                        </p:tgtEl>
                                      </p:cBhvr>
                                    </p:animEffect>
                                  </p:childTnLst>
                                </p:cTn>
                              </p:par>
                              <p:par>
                                <p:cTn id="115" presetID="16" presetClass="entr" presetSubtype="37" fill="hold" grpId="0" nodeType="withEffect">
                                  <p:stCondLst>
                                    <p:cond delay="150"/>
                                  </p:stCondLst>
                                  <p:childTnLst>
                                    <p:set>
                                      <p:cBhvr>
                                        <p:cTn id="116" dur="1" fill="hold">
                                          <p:stCondLst>
                                            <p:cond delay="0"/>
                                          </p:stCondLst>
                                        </p:cTn>
                                        <p:tgtEl>
                                          <p:spTgt spid="54"/>
                                        </p:tgtEl>
                                        <p:attrNameLst>
                                          <p:attrName>style.visibility</p:attrName>
                                        </p:attrNameLst>
                                      </p:cBhvr>
                                      <p:to>
                                        <p:strVal val="visible"/>
                                      </p:to>
                                    </p:set>
                                    <p:animEffect transition="in" filter="barn(outVertical)">
                                      <p:cBhvr>
                                        <p:cTn id="117" dur="500"/>
                                        <p:tgtEl>
                                          <p:spTgt spid="54"/>
                                        </p:tgtEl>
                                      </p:cBhvr>
                                    </p:animEffect>
                                  </p:childTnLst>
                                </p:cTn>
                              </p:par>
                              <p:par>
                                <p:cTn id="118" presetID="10" presetClass="entr" presetSubtype="0" fill="hold" grpId="0" nodeType="withEffect">
                                  <p:stCondLst>
                                    <p:cond delay="300"/>
                                  </p:stCondLst>
                                  <p:childTnLst>
                                    <p:set>
                                      <p:cBhvr>
                                        <p:cTn id="119" dur="1" fill="hold">
                                          <p:stCondLst>
                                            <p:cond delay="0"/>
                                          </p:stCondLst>
                                        </p:cTn>
                                        <p:tgtEl>
                                          <p:spTgt spid="53">
                                            <p:txEl>
                                              <p:pRg st="0" end="0"/>
                                            </p:txEl>
                                          </p:spTgt>
                                        </p:tgtEl>
                                        <p:attrNameLst>
                                          <p:attrName>style.visibility</p:attrName>
                                        </p:attrNameLst>
                                      </p:cBhvr>
                                      <p:to>
                                        <p:strVal val="visible"/>
                                      </p:to>
                                    </p:set>
                                    <p:animEffect transition="in" filter="fade">
                                      <p:cBhvr>
                                        <p:cTn id="120"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tmplLst>
          <p:tmpl>
            <p:tnLst>
              <p:par>
                <p:cTn presetID="22" presetClass="entr" presetSubtype="8" fill="hold" nodeType="withEffect">
                  <p:stCondLst>
                    <p:cond delay="30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 lvl="1">
            <p:tnLst>
              <p:par>
                <p:cTn presetID="22" presetClass="entr" presetSubtype="8" fill="hold" nodeType="withEffect" nodePh="1">
                  <p:stCondLst>
                    <p:cond delay="300"/>
                  </p:stCondLst>
                  <p:endCondLst>
                    <p:cond delay="0"/>
                  </p:end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build="p" animBg="1">
        <p:tmplLst>
          <p:tmpl>
            <p:tnLst>
              <p:par>
                <p:cTn presetID="22" presetClass="entr" presetSubtype="8"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 lvl="1">
            <p:tnLst>
              <p:par>
                <p:cTn presetID="22" presetClass="entr" presetSubtype="8" fill="hold" nodeType="withEffect" nodePh="1">
                  <p:stCondLst>
                    <p:cond delay="30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build="p" animBg="1">
        <p:tmplLst>
          <p:tmpl>
            <p:tnLst>
              <p:par>
                <p:cTn presetID="22" presetClass="entr" presetSubtype="8"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 lvl="1">
            <p:tnLst>
              <p:par>
                <p:cTn presetID="22" presetClass="entr" presetSubtype="8" fill="hold" nodeType="withEffect" nodePh="1">
                  <p:stCondLst>
                    <p:cond delay="300"/>
                  </p:stCondLst>
                  <p:endCondLst>
                    <p:cond delay="0"/>
                  </p:end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7" grpId="0" build="p" animBg="1">
        <p:tmplLst>
          <p:tmpl>
            <p:tnLst>
              <p:par>
                <p:cTn presetID="22" presetClass="entr" presetSubtype="8" fill="hold" nodeType="withEffect">
                  <p:stCondLst>
                    <p:cond delay="30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 lvl="1">
            <p:tnLst>
              <p:par>
                <p:cTn presetID="22" presetClass="entr" presetSubtype="8" fill="hold" nodeType="withEffect" nodePh="1">
                  <p:stCondLst>
                    <p:cond delay="300"/>
                  </p:stCondLst>
                  <p:endCondLst>
                    <p:cond delay="0"/>
                  </p:end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7" grpId="0"/>
      <p:bldP spid="8" grpId="0" build="p">
        <p:tmplLst>
          <p:tmpl lvl="1">
            <p:tnLst>
              <p:par>
                <p:cTn presetID="10"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6" presetClass="entr" presetSubtype="37" fill="hold" nodeType="withEffect">
                  <p:stCondLst>
                    <p:cond delay="150"/>
                  </p:stCondLst>
                  <p:childTnLst>
                    <p:set>
                      <p:cBhvr>
                        <p:cTn dur="1" fill="hold">
                          <p:stCondLst>
                            <p:cond delay="0"/>
                          </p:stCondLst>
                        </p:cTn>
                        <p:tgtEl>
                          <p:spTgt spid="9"/>
                        </p:tgtEl>
                        <p:attrNameLst>
                          <p:attrName>style.visibility</p:attrName>
                        </p:attrNameLst>
                      </p:cBhvr>
                      <p:to>
                        <p:strVal val="visible"/>
                      </p:to>
                    </p:set>
                    <p:animEffect transition="in" filter="barn(outVertical)">
                      <p:cBhvr>
                        <p:cTn dur="500"/>
                        <p:tgtEl>
                          <p:spTgt spid="9"/>
                        </p:tgtEl>
                      </p:cBhvr>
                    </p:animEffect>
                  </p:childTnLst>
                </p:cTn>
              </p:par>
            </p:tnLst>
          </p:tmpl>
        </p:tmplLst>
      </p:bldP>
      <p:bldP spid="10" grpId="0"/>
      <p:bldP spid="11" grpId="0" build="p">
        <p:tmplLst>
          <p:tmpl lvl="1">
            <p:tnLst>
              <p:par>
                <p:cTn presetID="10"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6" presetClass="entr" presetSubtype="37" fill="hold" nodeType="withEffect">
                  <p:stCondLst>
                    <p:cond delay="15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p:bldP spid="14" grpId="0" build="p">
        <p:tmplLst>
          <p:tmpl lvl="1">
            <p:tnLst>
              <p:par>
                <p:cTn presetID="10" presetClass="entr" presetSubtype="0"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6" presetClass="entr" presetSubtype="37" fill="hold" nodeType="withEffect">
                  <p:stCondLst>
                    <p:cond delay="150"/>
                  </p:stCondLst>
                  <p:childTnLst>
                    <p:set>
                      <p:cBhvr>
                        <p:cTn dur="1" fill="hold">
                          <p:stCondLst>
                            <p:cond delay="0"/>
                          </p:stCondLst>
                        </p:cTn>
                        <p:tgtEl>
                          <p:spTgt spid="15"/>
                        </p:tgtEl>
                        <p:attrNameLst>
                          <p:attrName>style.visibility</p:attrName>
                        </p:attrNameLst>
                      </p:cBhvr>
                      <p:to>
                        <p:strVal val="visible"/>
                      </p:to>
                    </p:set>
                    <p:animEffect transition="in" filter="barn(outVertical)">
                      <p:cBhvr>
                        <p:cTn dur="500"/>
                        <p:tgtEl>
                          <p:spTgt spid="15"/>
                        </p:tgtEl>
                      </p:cBhvr>
                    </p:animEffect>
                  </p:childTnLst>
                </p:cTn>
              </p:par>
            </p:tnLst>
          </p:tmpl>
        </p:tmplLst>
      </p:bldP>
      <p:bldP spid="16" grpId="0"/>
      <p:bldP spid="17" grpId="0" build="p">
        <p:tmplLst>
          <p:tmpl lvl="1">
            <p:tnLst>
              <p:par>
                <p:cTn presetID="10" presetClass="entr" presetSubtype="0"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6" presetClass="entr" presetSubtype="37" fill="hold" nodeType="withEffect">
                  <p:stCondLst>
                    <p:cond delay="15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P spid="51" grpId="0" animBg="1">
        <p:tmplLst>
          <p:tmpl>
            <p:tnLst>
              <p:par>
                <p:cTn presetID="2" presetClass="entr" presetSubtype="4" decel="100000" fill="hold" nodeType="click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ppt_x"/>
                          </p:val>
                        </p:tav>
                        <p:tav tm="100000">
                          <p:val>
                            <p:strVal val="#ppt_x"/>
                          </p:val>
                        </p:tav>
                      </p:tavLst>
                    </p:anim>
                    <p:anim calcmode="lin" valueType="num">
                      <p:cBhvr additive="base">
                        <p:cTn dur="500" fill="hold"/>
                        <p:tgtEl>
                          <p:spTgt spid="51"/>
                        </p:tgtEl>
                        <p:attrNameLst>
                          <p:attrName>ppt_y</p:attrName>
                        </p:attrNameLst>
                      </p:cBhvr>
                      <p:tavLst>
                        <p:tav tm="0">
                          <p:val>
                            <p:strVal val="1+#ppt_h/2"/>
                          </p:val>
                        </p:tav>
                        <p:tav tm="100000">
                          <p:val>
                            <p:strVal val="#ppt_y"/>
                          </p:val>
                        </p:tav>
                      </p:tavLst>
                    </p:anim>
                  </p:childTnLst>
                </p:cTn>
              </p:par>
            </p:tnLst>
          </p:tmpl>
        </p:tmplLst>
      </p:bldP>
      <p:bldP spid="52" grpId="0"/>
      <p:bldP spid="53" grpId="0" build="p">
        <p:tmplLst>
          <p:tmpl lvl="1">
            <p:tnLst>
              <p:par>
                <p:cTn presetID="10" presetClass="entr" presetSubtype="0" fill="hold" nodeType="withEffect">
                  <p:stCondLst>
                    <p:cond delay="3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animBg="1">
        <p:tmplLst>
          <p:tmpl>
            <p:tnLst>
              <p:par>
                <p:cTn presetID="16" presetClass="entr" presetSubtype="37" fill="hold" nodeType="withEffect">
                  <p:stCondLst>
                    <p:cond delay="150"/>
                  </p:stCondLst>
                  <p:childTnLst>
                    <p:set>
                      <p:cBhvr>
                        <p:cTn dur="1" fill="hold">
                          <p:stCondLst>
                            <p:cond delay="0"/>
                          </p:stCondLst>
                        </p:cTn>
                        <p:tgtEl>
                          <p:spTgt spid="54"/>
                        </p:tgtEl>
                        <p:attrNameLst>
                          <p:attrName>style.visibility</p:attrName>
                        </p:attrNameLst>
                      </p:cBhvr>
                      <p:to>
                        <p:strVal val="visible"/>
                      </p:to>
                    </p:set>
                    <p:animEffect transition="in" filter="barn(outVertical)">
                      <p:cBhvr>
                        <p:cTn dur="500"/>
                        <p:tgtEl>
                          <p:spTgt spid="54"/>
                        </p:tgtEl>
                      </p:cBhvr>
                    </p:animEffect>
                  </p:childTnLst>
                </p:cTn>
              </p:par>
            </p:tnLst>
          </p:tmpl>
        </p:tmplLst>
      </p:bldP>
    </p:bldLst>
  </p:timing>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Vijf stappen met tekst">
    <p:spTree>
      <p:nvGrpSpPr>
        <p:cNvPr id="1" name=""/>
        <p:cNvGrpSpPr/>
        <p:nvPr/>
      </p:nvGrpSpPr>
      <p:grpSpPr>
        <a:xfrm>
          <a:off x="0" y="0"/>
          <a:ext cx="0" cy="0"/>
          <a:chOff x="0" y="0"/>
          <a:chExt cx="0" cy="0"/>
        </a:xfrm>
      </p:grpSpPr>
      <p:sp>
        <p:nvSpPr>
          <p:cNvPr id="21" name="Tijdelijke aanduiding voor tekst 27">
            <a:extLst>
              <a:ext uri="{FF2B5EF4-FFF2-40B4-BE49-F238E27FC236}">
                <a16:creationId xmlns:a16="http://schemas.microsoft.com/office/drawing/2014/main" id="{39FC3149-AA03-FF8E-9418-A6EA504BDEC0}"/>
              </a:ext>
            </a:extLst>
          </p:cNvPr>
          <p:cNvSpPr>
            <a:spLocks noGrp="1"/>
          </p:cNvSpPr>
          <p:nvPr>
            <p:ph type="body" sz="quarter" idx="45"/>
          </p:nvPr>
        </p:nvSpPr>
        <p:spPr>
          <a:xfrm>
            <a:off x="2491978" y="3981449"/>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5" name="Tijdelijke aanduiding voor tekst 27">
            <a:extLst>
              <a:ext uri="{FF2B5EF4-FFF2-40B4-BE49-F238E27FC236}">
                <a16:creationId xmlns:a16="http://schemas.microsoft.com/office/drawing/2014/main" id="{02CFD315-72A5-BFD4-17AC-B150B6976C86}"/>
              </a:ext>
            </a:extLst>
          </p:cNvPr>
          <p:cNvSpPr>
            <a:spLocks noGrp="1"/>
          </p:cNvSpPr>
          <p:nvPr>
            <p:ph type="body" sz="quarter" idx="46"/>
          </p:nvPr>
        </p:nvSpPr>
        <p:spPr>
          <a:xfrm>
            <a:off x="4764168" y="3981449"/>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6" name="Tijdelijke aanduiding voor tekst 27">
            <a:extLst>
              <a:ext uri="{FF2B5EF4-FFF2-40B4-BE49-F238E27FC236}">
                <a16:creationId xmlns:a16="http://schemas.microsoft.com/office/drawing/2014/main" id="{CB2D7889-E2F3-9E28-4C68-A5CF55EEEF77}"/>
              </a:ext>
            </a:extLst>
          </p:cNvPr>
          <p:cNvSpPr>
            <a:spLocks noGrp="1"/>
          </p:cNvSpPr>
          <p:nvPr>
            <p:ph type="body" sz="quarter" idx="47"/>
          </p:nvPr>
        </p:nvSpPr>
        <p:spPr>
          <a:xfrm>
            <a:off x="7036358" y="3981449"/>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1" name="Tijdelijke aanduiding voor tekst 27">
            <a:extLst>
              <a:ext uri="{FF2B5EF4-FFF2-40B4-BE49-F238E27FC236}">
                <a16:creationId xmlns:a16="http://schemas.microsoft.com/office/drawing/2014/main" id="{0FED7DC1-D9C0-967C-6F3D-8B4F9DA9D3A6}"/>
              </a:ext>
            </a:extLst>
          </p:cNvPr>
          <p:cNvSpPr>
            <a:spLocks noGrp="1"/>
          </p:cNvSpPr>
          <p:nvPr>
            <p:ph type="body" sz="quarter" idx="59"/>
          </p:nvPr>
        </p:nvSpPr>
        <p:spPr>
          <a:xfrm>
            <a:off x="9308549" y="3972779"/>
            <a:ext cx="360000" cy="0"/>
          </a:xfrm>
          <a:custGeom>
            <a:avLst/>
            <a:gdLst>
              <a:gd name="connsiteX0" fmla="*/ 0 w 4408488"/>
              <a:gd name="connsiteY0" fmla="*/ 0 h 3427742"/>
              <a:gd name="connsiteX1" fmla="*/ 4408488 w 4408488"/>
              <a:gd name="connsiteY1" fmla="*/ 0 h 3427742"/>
              <a:gd name="connsiteX2" fmla="*/ 4408488 w 4408488"/>
              <a:gd name="connsiteY2" fmla="*/ 3427742 h 3427742"/>
              <a:gd name="connsiteX3" fmla="*/ 0 w 4408488"/>
              <a:gd name="connsiteY3" fmla="*/ 3427742 h 3427742"/>
              <a:gd name="connsiteX4" fmla="*/ 0 w 4408488"/>
              <a:gd name="connsiteY4" fmla="*/ 0 h 3427742"/>
              <a:gd name="connsiteX0" fmla="*/ 0 w 4408488"/>
              <a:gd name="connsiteY0" fmla="*/ 3427742 h 3519182"/>
              <a:gd name="connsiteX1" fmla="*/ 0 w 4408488"/>
              <a:gd name="connsiteY1" fmla="*/ 0 h 3519182"/>
              <a:gd name="connsiteX2" fmla="*/ 4408488 w 4408488"/>
              <a:gd name="connsiteY2" fmla="*/ 0 h 3519182"/>
              <a:gd name="connsiteX3" fmla="*/ 4408488 w 4408488"/>
              <a:gd name="connsiteY3" fmla="*/ 3427742 h 3519182"/>
              <a:gd name="connsiteX4" fmla="*/ 91440 w 4408488"/>
              <a:gd name="connsiteY4" fmla="*/ 3519182 h 3519182"/>
              <a:gd name="connsiteX0" fmla="*/ 0 w 4408488"/>
              <a:gd name="connsiteY0" fmla="*/ 3427742 h 3427742"/>
              <a:gd name="connsiteX1" fmla="*/ 0 w 4408488"/>
              <a:gd name="connsiteY1" fmla="*/ 0 h 3427742"/>
              <a:gd name="connsiteX2" fmla="*/ 4408488 w 4408488"/>
              <a:gd name="connsiteY2" fmla="*/ 0 h 3427742"/>
              <a:gd name="connsiteX3" fmla="*/ 4408488 w 4408488"/>
              <a:gd name="connsiteY3" fmla="*/ 3427742 h 3427742"/>
              <a:gd name="connsiteX0" fmla="*/ 0 w 4408488"/>
              <a:gd name="connsiteY0" fmla="*/ 0 h 3427742"/>
              <a:gd name="connsiteX1" fmla="*/ 4408488 w 4408488"/>
              <a:gd name="connsiteY1" fmla="*/ 0 h 3427742"/>
              <a:gd name="connsiteX2" fmla="*/ 4408488 w 4408488"/>
              <a:gd name="connsiteY2" fmla="*/ 3427742 h 3427742"/>
              <a:gd name="connsiteX0" fmla="*/ 0 w 4408488"/>
              <a:gd name="connsiteY0" fmla="*/ 0 h 0"/>
              <a:gd name="connsiteX1" fmla="*/ 4408488 w 4408488"/>
              <a:gd name="connsiteY1" fmla="*/ 0 h 0"/>
            </a:gdLst>
            <a:ahLst/>
            <a:cxnLst>
              <a:cxn ang="0">
                <a:pos x="connsiteX0" y="connsiteY0"/>
              </a:cxn>
              <a:cxn ang="0">
                <a:pos x="connsiteX1" y="connsiteY1"/>
              </a:cxn>
            </a:cxnLst>
            <a:rect l="l" t="t" r="r" b="b"/>
            <a:pathLst>
              <a:path w="4408488">
                <a:moveTo>
                  <a:pt x="0" y="0"/>
                </a:moveTo>
                <a:lnTo>
                  <a:pt x="4408488" y="0"/>
                </a:lnTo>
              </a:path>
            </a:pathLst>
          </a:custGeom>
          <a:noFill/>
          <a:ln w="19050">
            <a:solidFill>
              <a:schemeClr val="accent1"/>
            </a:solidFill>
          </a:ln>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19115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48616" y="2286000"/>
            <a:ext cx="19115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25731" y="2286001"/>
            <a:ext cx="1911599"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02846" y="2286000"/>
            <a:ext cx="19115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661677"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2952926"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5232948"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749860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671762"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2948676"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5230483"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7498137"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8" name="Tijdelijke aanduiding voor tekst 27">
            <a:extLst>
              <a:ext uri="{FF2B5EF4-FFF2-40B4-BE49-F238E27FC236}">
                <a16:creationId xmlns:a16="http://schemas.microsoft.com/office/drawing/2014/main" id="{8640AC93-4C35-3C3F-38B5-BB5222439AF3}"/>
              </a:ext>
            </a:extLst>
          </p:cNvPr>
          <p:cNvSpPr>
            <a:spLocks noGrp="1"/>
          </p:cNvSpPr>
          <p:nvPr>
            <p:ph type="body" sz="quarter" idx="56"/>
          </p:nvPr>
        </p:nvSpPr>
        <p:spPr>
          <a:xfrm>
            <a:off x="9679961" y="2277330"/>
            <a:ext cx="1911599"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9" name="Tijdelijke aanduiding voor tekst 6">
            <a:extLst>
              <a:ext uri="{FF2B5EF4-FFF2-40B4-BE49-F238E27FC236}">
                <a16:creationId xmlns:a16="http://schemas.microsoft.com/office/drawing/2014/main" id="{2C4B64BE-8E94-9F1B-2F9C-DB71993CE985}"/>
              </a:ext>
            </a:extLst>
          </p:cNvPr>
          <p:cNvSpPr>
            <a:spLocks noGrp="1"/>
          </p:cNvSpPr>
          <p:nvPr>
            <p:ph type="body" sz="quarter" idx="57" hasCustomPrompt="1"/>
          </p:nvPr>
        </p:nvSpPr>
        <p:spPr>
          <a:xfrm>
            <a:off x="9780690" y="260439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10" name="Tijdelijke aanduiding voor tekst 32">
            <a:extLst>
              <a:ext uri="{FF2B5EF4-FFF2-40B4-BE49-F238E27FC236}">
                <a16:creationId xmlns:a16="http://schemas.microsoft.com/office/drawing/2014/main" id="{07F7497F-16C6-DBCB-05D4-9650DD328D06}"/>
              </a:ext>
            </a:extLst>
          </p:cNvPr>
          <p:cNvSpPr>
            <a:spLocks noGrp="1"/>
          </p:cNvSpPr>
          <p:nvPr>
            <p:ph type="body" sz="quarter" idx="58"/>
          </p:nvPr>
        </p:nvSpPr>
        <p:spPr>
          <a:xfrm>
            <a:off x="9780222" y="3533725"/>
            <a:ext cx="1811338" cy="1679575"/>
          </a:xfrm>
        </p:spPr>
        <p:txBody>
          <a:body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32783389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par>
                                <p:cTn id="67" presetID="22" presetClass="entr" presetSubtype="8" fill="hold" grpId="0" nodeType="withEffect">
                                  <p:stCondLst>
                                    <p:cond delay="50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500"/>
                                  </p:stCondLst>
                                  <p:childTnLst>
                                    <p:set>
                                      <p:cBhvr>
                                        <p:cTn id="77" dur="1" fill="hold">
                                          <p:stCondLst>
                                            <p:cond delay="0"/>
                                          </p:stCondLst>
                                        </p:cTn>
                                        <p:tgtEl>
                                          <p:spTgt spid="31">
                                            <p:txEl>
                                              <p:pRg st="0" end="0"/>
                                            </p:txEl>
                                          </p:spTgt>
                                        </p:tgtEl>
                                        <p:attrNameLst>
                                          <p:attrName>style.visibility</p:attrName>
                                        </p:attrNameLst>
                                      </p:cBhvr>
                                      <p:to>
                                        <p:strVal val="visible"/>
                                      </p:to>
                                    </p:set>
                                    <p:animEffect transition="in" filter="fade">
                                      <p:cBhvr>
                                        <p:cTn id="78" dur="500"/>
                                        <p:tgtEl>
                                          <p:spTgt spid="31">
                                            <p:txEl>
                                              <p:pRg st="0" end="0"/>
                                            </p:txEl>
                                          </p:spTgt>
                                        </p:tgtEl>
                                      </p:cBhvr>
                                    </p:animEffect>
                                  </p:childTnLst>
                                </p:cTn>
                              </p:par>
                              <p:par>
                                <p:cTn id="79" presetID="10" presetClass="entr" presetSubtype="0" fill="hold" grpId="0" nodeType="withEffect">
                                  <p:stCondLst>
                                    <p:cond delay="550"/>
                                  </p:stCondLst>
                                  <p:childTnLst>
                                    <p:set>
                                      <p:cBhvr>
                                        <p:cTn id="80" dur="1" fill="hold">
                                          <p:stCondLst>
                                            <p:cond delay="0"/>
                                          </p:stCondLst>
                                        </p:cTn>
                                        <p:tgtEl>
                                          <p:spTgt spid="36">
                                            <p:txEl>
                                              <p:pRg st="0" end="0"/>
                                            </p:txEl>
                                          </p:spTgt>
                                        </p:tgtEl>
                                        <p:attrNameLst>
                                          <p:attrName>style.visibility</p:attrName>
                                        </p:attrNameLst>
                                      </p:cBhvr>
                                      <p:to>
                                        <p:strVal val="visible"/>
                                      </p:to>
                                    </p:set>
                                    <p:animEffect transition="in" filter="fade">
                                      <p:cBhvr>
                                        <p:cTn id="81" dur="500"/>
                                        <p:tgtEl>
                                          <p:spTgt spid="36">
                                            <p:txEl>
                                              <p:pRg st="0" end="0"/>
                                            </p:txEl>
                                          </p:spTgt>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36">
                                            <p:txEl>
                                              <p:pRg st="1" end="1"/>
                                            </p:txEl>
                                          </p:spTgt>
                                        </p:tgtEl>
                                        <p:attrNameLst>
                                          <p:attrName>style.visibility</p:attrName>
                                        </p:attrNameLst>
                                      </p:cBhvr>
                                      <p:to>
                                        <p:strVal val="visible"/>
                                      </p:to>
                                    </p:set>
                                    <p:animEffect transition="in" filter="fade">
                                      <p:cBhvr>
                                        <p:cTn id="84" dur="500"/>
                                        <p:tgtEl>
                                          <p:spTgt spid="36">
                                            <p:txEl>
                                              <p:pRg st="1" end="1"/>
                                            </p:txEl>
                                          </p:spTgt>
                                        </p:tgtEl>
                                      </p:cBhvr>
                                    </p:animEffect>
                                  </p:childTnLst>
                                </p:cTn>
                              </p:par>
                              <p:par>
                                <p:cTn id="85" presetID="10" presetClass="entr" presetSubtype="0" fill="hold" grpId="0" nodeType="withEffect">
                                  <p:stCondLst>
                                    <p:cond delay="550"/>
                                  </p:stCondLst>
                                  <p:childTnLst>
                                    <p:set>
                                      <p:cBhvr>
                                        <p:cTn id="86" dur="1" fill="hold">
                                          <p:stCondLst>
                                            <p:cond delay="0"/>
                                          </p:stCondLst>
                                        </p:cTn>
                                        <p:tgtEl>
                                          <p:spTgt spid="36">
                                            <p:txEl>
                                              <p:pRg st="2" end="2"/>
                                            </p:txEl>
                                          </p:spTgt>
                                        </p:tgtEl>
                                        <p:attrNameLst>
                                          <p:attrName>style.visibility</p:attrName>
                                        </p:attrNameLst>
                                      </p:cBhvr>
                                      <p:to>
                                        <p:strVal val="visible"/>
                                      </p:to>
                                    </p:set>
                                    <p:animEffect transition="in" filter="fade">
                                      <p:cBhvr>
                                        <p:cTn id="87" dur="500"/>
                                        <p:tgtEl>
                                          <p:spTgt spid="36">
                                            <p:txEl>
                                              <p:pRg st="2" end="2"/>
                                            </p:txEl>
                                          </p:spTgt>
                                        </p:tgtEl>
                                      </p:cBhvr>
                                    </p:animEffect>
                                  </p:childTnLst>
                                </p:cTn>
                              </p:par>
                              <p:par>
                                <p:cTn id="88" presetID="22" presetClass="entr" presetSubtype="8" fill="hold" grpId="0" nodeType="withEffect">
                                  <p:stCondLst>
                                    <p:cond delay="500"/>
                                  </p:stCondLst>
                                  <p:childTnLst>
                                    <p:set>
                                      <p:cBhvr>
                                        <p:cTn id="89" dur="1" fill="hold">
                                          <p:stCondLst>
                                            <p:cond delay="0"/>
                                          </p:stCondLst>
                                        </p:cTn>
                                        <p:tgtEl>
                                          <p:spTgt spid="11"/>
                                        </p:tgtEl>
                                        <p:attrNameLst>
                                          <p:attrName>style.visibility</p:attrName>
                                        </p:attrNameLst>
                                      </p:cBhvr>
                                      <p:to>
                                        <p:strVal val="visible"/>
                                      </p:to>
                                    </p:set>
                                    <p:animEffect transition="in" filter="wipe(left)">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decel="100000" fill="hold" grpId="0" nodeType="click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par>
                                <p:cTn id="97" presetID="10" presetClass="entr" presetSubtype="0" fill="hold" grpId="0" nodeType="withEffect">
                                  <p:stCondLst>
                                    <p:cond delay="500"/>
                                  </p:stCondLst>
                                  <p:childTnLst>
                                    <p:set>
                                      <p:cBhvr>
                                        <p:cTn id="98" dur="1" fill="hold">
                                          <p:stCondLst>
                                            <p:cond delay="0"/>
                                          </p:stCondLst>
                                        </p:cTn>
                                        <p:tgtEl>
                                          <p:spTgt spid="9">
                                            <p:txEl>
                                              <p:pRg st="0" end="0"/>
                                            </p:txEl>
                                          </p:spTgt>
                                        </p:tgtEl>
                                        <p:attrNameLst>
                                          <p:attrName>style.visibility</p:attrName>
                                        </p:attrNameLst>
                                      </p:cBhvr>
                                      <p:to>
                                        <p:strVal val="visible"/>
                                      </p:to>
                                    </p:set>
                                    <p:animEffect transition="in" filter="fade">
                                      <p:cBhvr>
                                        <p:cTn id="99" dur="500"/>
                                        <p:tgtEl>
                                          <p:spTgt spid="9">
                                            <p:txEl>
                                              <p:pRg st="0" end="0"/>
                                            </p:txEl>
                                          </p:spTgt>
                                        </p:tgtEl>
                                      </p:cBhvr>
                                    </p:animEffect>
                                  </p:childTnLst>
                                </p:cTn>
                              </p:par>
                              <p:par>
                                <p:cTn id="100" presetID="10" presetClass="entr" presetSubtype="0" fill="hold" grpId="0" nodeType="withEffect">
                                  <p:stCondLst>
                                    <p:cond delay="550"/>
                                  </p:stCondLst>
                                  <p:childTnLst>
                                    <p:set>
                                      <p:cBhvr>
                                        <p:cTn id="101" dur="1" fill="hold">
                                          <p:stCondLst>
                                            <p:cond delay="0"/>
                                          </p:stCondLst>
                                        </p:cTn>
                                        <p:tgtEl>
                                          <p:spTgt spid="10">
                                            <p:txEl>
                                              <p:pRg st="0" end="0"/>
                                            </p:txEl>
                                          </p:spTgt>
                                        </p:tgtEl>
                                        <p:attrNameLst>
                                          <p:attrName>style.visibility</p:attrName>
                                        </p:attrNameLst>
                                      </p:cBhvr>
                                      <p:to>
                                        <p:strVal val="visible"/>
                                      </p:to>
                                    </p:set>
                                    <p:animEffect transition="in" filter="fade">
                                      <p:cBhvr>
                                        <p:cTn id="102" dur="500"/>
                                        <p:tgtEl>
                                          <p:spTgt spid="10">
                                            <p:txEl>
                                              <p:pRg st="0" end="0"/>
                                            </p:txEl>
                                          </p:spTgt>
                                        </p:tgtEl>
                                      </p:cBhvr>
                                    </p:animEffect>
                                  </p:childTnLst>
                                </p:cTn>
                              </p:par>
                              <p:par>
                                <p:cTn id="103" presetID="10" presetClass="entr" presetSubtype="0" fill="hold" grpId="0" nodeType="withEffect">
                                  <p:stCondLst>
                                    <p:cond delay="550"/>
                                  </p:stCondLst>
                                  <p:childTnLst>
                                    <p:set>
                                      <p:cBhvr>
                                        <p:cTn id="104" dur="1" fill="hold">
                                          <p:stCondLst>
                                            <p:cond delay="0"/>
                                          </p:stCondLst>
                                        </p:cTn>
                                        <p:tgtEl>
                                          <p:spTgt spid="10">
                                            <p:txEl>
                                              <p:pRg st="1" end="1"/>
                                            </p:txEl>
                                          </p:spTgt>
                                        </p:tgtEl>
                                        <p:attrNameLst>
                                          <p:attrName>style.visibility</p:attrName>
                                        </p:attrNameLst>
                                      </p:cBhvr>
                                      <p:to>
                                        <p:strVal val="visible"/>
                                      </p:to>
                                    </p:set>
                                    <p:animEffect transition="in" filter="fade">
                                      <p:cBhvr>
                                        <p:cTn id="105" dur="500"/>
                                        <p:tgtEl>
                                          <p:spTgt spid="10">
                                            <p:txEl>
                                              <p:pRg st="1" end="1"/>
                                            </p:txEl>
                                          </p:spTgt>
                                        </p:tgtEl>
                                      </p:cBhvr>
                                    </p:animEffect>
                                  </p:childTnLst>
                                </p:cTn>
                              </p:par>
                              <p:par>
                                <p:cTn id="106" presetID="10" presetClass="entr" presetSubtype="0" fill="hold" grpId="0" nodeType="withEffect">
                                  <p:stCondLst>
                                    <p:cond delay="550"/>
                                  </p:stCondLst>
                                  <p:childTnLst>
                                    <p:set>
                                      <p:cBhvr>
                                        <p:cTn id="107" dur="1" fill="hold">
                                          <p:stCondLst>
                                            <p:cond delay="0"/>
                                          </p:stCondLst>
                                        </p:cTn>
                                        <p:tgtEl>
                                          <p:spTgt spid="10">
                                            <p:txEl>
                                              <p:pRg st="2" end="2"/>
                                            </p:txEl>
                                          </p:spTgt>
                                        </p:tgtEl>
                                        <p:attrNameLst>
                                          <p:attrName>style.visibility</p:attrName>
                                        </p:attrNameLst>
                                      </p:cBhvr>
                                      <p:to>
                                        <p:strVal val="visible"/>
                                      </p:to>
                                    </p:set>
                                    <p:animEffect transition="in" filter="fade">
                                      <p:cBhvr>
                                        <p:cTn id="10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2" presetClass="entr" presetSubtype="8"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5" grpId="0" animBg="1">
        <p:tmplLst>
          <p:tmpl>
            <p:tnLst>
              <p:par>
                <p:cTn presetID="22" presetClass="entr" presetSubtype="8" fill="hold" nodeType="withEffect">
                  <p:stCondLst>
                    <p:cond delay="50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tmplLst>
          <p:tmpl>
            <p:tnLst>
              <p:par>
                <p:cTn presetID="22" presetClass="entr" presetSubtype="8"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11" grpId="0" animBg="1">
        <p:tmplLst>
          <p:tmpl>
            <p:tnLst>
              <p:par>
                <p:cTn presetID="22" presetClass="entr" presetSubtype="8"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8" grpId="0" animBg="1">
        <p:tmplLst>
          <p:tmpl>
            <p:tnLst>
              <p:par>
                <p:cTn presetID="2" presetClass="entr" presetSubtype="4" decel="10000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9" grpId="0" build="p">
        <p:tmplLst>
          <p:tmpl lvl="1">
            <p:tnLst>
              <p:par>
                <p:cTn presetID="10"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5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Vijf stappen met tekst en pijl">
    <p:spTree>
      <p:nvGrpSpPr>
        <p:cNvPr id="1" name=""/>
        <p:cNvGrpSpPr/>
        <p:nvPr/>
      </p:nvGrpSpPr>
      <p:grpSpPr>
        <a:xfrm>
          <a:off x="0" y="0"/>
          <a:ext cx="0" cy="0"/>
          <a:chOff x="0" y="0"/>
          <a:chExt cx="0" cy="0"/>
        </a:xfrm>
      </p:grpSpPr>
      <p:sp>
        <p:nvSpPr>
          <p:cNvPr id="7" name="Tijdelijke aanduiding voor tekst 27">
            <a:extLst>
              <a:ext uri="{FF2B5EF4-FFF2-40B4-BE49-F238E27FC236}">
                <a16:creationId xmlns:a16="http://schemas.microsoft.com/office/drawing/2014/main" id="{34A1548E-F969-8A19-A175-7CE137833C86}"/>
              </a:ext>
            </a:extLst>
          </p:cNvPr>
          <p:cNvSpPr>
            <a:spLocks noGrp="1"/>
          </p:cNvSpPr>
          <p:nvPr>
            <p:ph type="body" sz="quarter" idx="40"/>
          </p:nvPr>
        </p:nvSpPr>
        <p:spPr>
          <a:xfrm rot="5400000">
            <a:off x="2436469" y="38205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8" name="Tijdelijke aanduiding voor tekst 27">
            <a:extLst>
              <a:ext uri="{FF2B5EF4-FFF2-40B4-BE49-F238E27FC236}">
                <a16:creationId xmlns:a16="http://schemas.microsoft.com/office/drawing/2014/main" id="{2AA944FE-C488-D5E2-7DEC-32AEE722085B}"/>
              </a:ext>
            </a:extLst>
          </p:cNvPr>
          <p:cNvSpPr>
            <a:spLocks noGrp="1"/>
          </p:cNvSpPr>
          <p:nvPr>
            <p:ph type="body" sz="quarter" idx="41"/>
          </p:nvPr>
        </p:nvSpPr>
        <p:spPr>
          <a:xfrm rot="5400000">
            <a:off x="4720795" y="38205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9" name="Tijdelijke aanduiding voor tekst 27">
            <a:extLst>
              <a:ext uri="{FF2B5EF4-FFF2-40B4-BE49-F238E27FC236}">
                <a16:creationId xmlns:a16="http://schemas.microsoft.com/office/drawing/2014/main" id="{B603DA96-6979-C5EC-A08E-74C0EABDDFA7}"/>
              </a:ext>
            </a:extLst>
          </p:cNvPr>
          <p:cNvSpPr>
            <a:spLocks noGrp="1"/>
          </p:cNvSpPr>
          <p:nvPr>
            <p:ph type="body" sz="quarter" idx="42"/>
          </p:nvPr>
        </p:nvSpPr>
        <p:spPr>
          <a:xfrm rot="5400000">
            <a:off x="6986979" y="38205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tekst 27">
            <a:extLst>
              <a:ext uri="{FF2B5EF4-FFF2-40B4-BE49-F238E27FC236}">
                <a16:creationId xmlns:a16="http://schemas.microsoft.com/office/drawing/2014/main" id="{1F1A1C33-2767-BE01-8213-81ED5DA17971}"/>
              </a:ext>
            </a:extLst>
          </p:cNvPr>
          <p:cNvSpPr>
            <a:spLocks noGrp="1"/>
          </p:cNvSpPr>
          <p:nvPr>
            <p:ph type="body" sz="quarter" idx="28"/>
          </p:nvPr>
        </p:nvSpPr>
        <p:spPr>
          <a:xfrm>
            <a:off x="571501"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080FFAD-C2E4-D792-AD42-CAEAC3471268}"/>
              </a:ext>
            </a:extLst>
          </p:cNvPr>
          <p:cNvSpPr>
            <a:spLocks noGrp="1"/>
          </p:cNvSpPr>
          <p:nvPr>
            <p:ph type="body" sz="quarter" idx="27"/>
          </p:nvPr>
        </p:nvSpPr>
        <p:spPr>
          <a:xfrm>
            <a:off x="2853615" y="2286000"/>
            <a:ext cx="19116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217ECE50-D003-E839-3EF6-92CC02B53D84}"/>
              </a:ext>
            </a:extLst>
          </p:cNvPr>
          <p:cNvSpPr>
            <a:spLocks noGrp="1"/>
          </p:cNvSpPr>
          <p:nvPr>
            <p:ph type="body" sz="quarter" idx="29"/>
          </p:nvPr>
        </p:nvSpPr>
        <p:spPr>
          <a:xfrm>
            <a:off x="5135729" y="2286001"/>
            <a:ext cx="1911600" cy="3429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3832D75E-6D80-CEA4-1A69-C456BCAD18B5}"/>
              </a:ext>
            </a:extLst>
          </p:cNvPr>
          <p:cNvSpPr>
            <a:spLocks noGrp="1"/>
          </p:cNvSpPr>
          <p:nvPr>
            <p:ph type="body" sz="quarter" idx="30"/>
          </p:nvPr>
        </p:nvSpPr>
        <p:spPr>
          <a:xfrm>
            <a:off x="7417843" y="2286000"/>
            <a:ext cx="19116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tel 1">
            <a:extLst>
              <a:ext uri="{FF2B5EF4-FFF2-40B4-BE49-F238E27FC236}">
                <a16:creationId xmlns:a16="http://schemas.microsoft.com/office/drawing/2014/main" id="{7AC5E721-B940-317E-4BF7-CD74A1FA600E}"/>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19" name="Tijdelijke aanduiding voor voettekst 18">
            <a:extLst>
              <a:ext uri="{FF2B5EF4-FFF2-40B4-BE49-F238E27FC236}">
                <a16:creationId xmlns:a16="http://schemas.microsoft.com/office/drawing/2014/main" id="{CC9B8D21-B0A7-03EC-E277-B9D8E3D3CFBB}"/>
              </a:ext>
            </a:extLst>
          </p:cNvPr>
          <p:cNvSpPr>
            <a:spLocks noGrp="1"/>
          </p:cNvSpPr>
          <p:nvPr>
            <p:ph type="ftr" sz="quarter" idx="43"/>
          </p:nvPr>
        </p:nvSpPr>
        <p:spPr/>
        <p:txBody>
          <a:bodyPr/>
          <a:lstStyle/>
          <a:p>
            <a:endParaRPr lang="nl-BE" dirty="0"/>
          </a:p>
        </p:txBody>
      </p:sp>
      <p:sp>
        <p:nvSpPr>
          <p:cNvPr id="20" name="Tijdelijke aanduiding voor dianummer 19">
            <a:extLst>
              <a:ext uri="{FF2B5EF4-FFF2-40B4-BE49-F238E27FC236}">
                <a16:creationId xmlns:a16="http://schemas.microsoft.com/office/drawing/2014/main" id="{5FCD234B-24A5-32DC-7A7E-8F26579EF06E}"/>
              </a:ext>
            </a:extLst>
          </p:cNvPr>
          <p:cNvSpPr>
            <a:spLocks noGrp="1"/>
          </p:cNvSpPr>
          <p:nvPr>
            <p:ph type="sldNum" sz="quarter" idx="44"/>
          </p:nvPr>
        </p:nvSpPr>
        <p:spPr/>
        <p:txBody>
          <a:bodyPr/>
          <a:lstStyle/>
          <a:p>
            <a:fld id="{6008D383-A939-4037-8B54-952B3017155F}" type="slidenum">
              <a:rPr lang="nl-BE" smtClean="0"/>
              <a:pPr/>
              <a:t>‹nr.›</a:t>
            </a:fld>
            <a:endParaRPr lang="nl-BE" dirty="0"/>
          </a:p>
        </p:txBody>
      </p:sp>
      <p:sp>
        <p:nvSpPr>
          <p:cNvPr id="28" name="Tijdelijke aanduiding voor tekst 6">
            <a:extLst>
              <a:ext uri="{FF2B5EF4-FFF2-40B4-BE49-F238E27FC236}">
                <a16:creationId xmlns:a16="http://schemas.microsoft.com/office/drawing/2014/main" id="{3CDE8E90-A4F6-59AB-6A1F-C42A68D0D492}"/>
              </a:ext>
            </a:extLst>
          </p:cNvPr>
          <p:cNvSpPr>
            <a:spLocks noGrp="1"/>
          </p:cNvSpPr>
          <p:nvPr>
            <p:ph type="body" sz="quarter" idx="48" hasCustomPrompt="1"/>
          </p:nvPr>
        </p:nvSpPr>
        <p:spPr>
          <a:xfrm>
            <a:off x="672311"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07E641C5-5E5C-CCD8-8846-FAA5A3E40264}"/>
              </a:ext>
            </a:extLst>
          </p:cNvPr>
          <p:cNvSpPr>
            <a:spLocks noGrp="1"/>
          </p:cNvSpPr>
          <p:nvPr>
            <p:ph type="body" sz="quarter" idx="49" hasCustomPrompt="1"/>
          </p:nvPr>
        </p:nvSpPr>
        <p:spPr>
          <a:xfrm>
            <a:off x="2981605"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0" name="Tijdelijke aanduiding voor tekst 6">
            <a:extLst>
              <a:ext uri="{FF2B5EF4-FFF2-40B4-BE49-F238E27FC236}">
                <a16:creationId xmlns:a16="http://schemas.microsoft.com/office/drawing/2014/main" id="{42F63FDC-6109-E584-70FD-76D11ADF3BC6}"/>
              </a:ext>
            </a:extLst>
          </p:cNvPr>
          <p:cNvSpPr>
            <a:spLocks noGrp="1"/>
          </p:cNvSpPr>
          <p:nvPr>
            <p:ph type="body" sz="quarter" idx="50" hasCustomPrompt="1"/>
          </p:nvPr>
        </p:nvSpPr>
        <p:spPr>
          <a:xfrm>
            <a:off x="5235371"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1" name="Tijdelijke aanduiding voor tekst 6">
            <a:extLst>
              <a:ext uri="{FF2B5EF4-FFF2-40B4-BE49-F238E27FC236}">
                <a16:creationId xmlns:a16="http://schemas.microsoft.com/office/drawing/2014/main" id="{50BBCF00-8DE3-E0E9-08B5-879CA6FA9784}"/>
              </a:ext>
            </a:extLst>
          </p:cNvPr>
          <p:cNvSpPr>
            <a:spLocks noGrp="1"/>
          </p:cNvSpPr>
          <p:nvPr>
            <p:ph type="body" sz="quarter" idx="51" hasCustomPrompt="1"/>
          </p:nvPr>
        </p:nvSpPr>
        <p:spPr>
          <a:xfrm>
            <a:off x="7522737"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33" name="Tijdelijke aanduiding voor tekst 32">
            <a:extLst>
              <a:ext uri="{FF2B5EF4-FFF2-40B4-BE49-F238E27FC236}">
                <a16:creationId xmlns:a16="http://schemas.microsoft.com/office/drawing/2014/main" id="{511A40B6-4ACC-9D80-9D57-3E13832D87C7}"/>
              </a:ext>
            </a:extLst>
          </p:cNvPr>
          <p:cNvSpPr>
            <a:spLocks noGrp="1"/>
          </p:cNvSpPr>
          <p:nvPr>
            <p:ph type="body" sz="quarter" idx="52"/>
          </p:nvPr>
        </p:nvSpPr>
        <p:spPr>
          <a:xfrm>
            <a:off x="682396"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34" name="Tijdelijke aanduiding voor tekst 32">
            <a:extLst>
              <a:ext uri="{FF2B5EF4-FFF2-40B4-BE49-F238E27FC236}">
                <a16:creationId xmlns:a16="http://schemas.microsoft.com/office/drawing/2014/main" id="{552B4FF6-9B4B-FDC8-F196-578891E27675}"/>
              </a:ext>
            </a:extLst>
          </p:cNvPr>
          <p:cNvSpPr>
            <a:spLocks noGrp="1"/>
          </p:cNvSpPr>
          <p:nvPr>
            <p:ph type="body" sz="quarter" idx="53"/>
          </p:nvPr>
        </p:nvSpPr>
        <p:spPr>
          <a:xfrm>
            <a:off x="2977355"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35" name="Tijdelijke aanduiding voor tekst 32">
            <a:extLst>
              <a:ext uri="{FF2B5EF4-FFF2-40B4-BE49-F238E27FC236}">
                <a16:creationId xmlns:a16="http://schemas.microsoft.com/office/drawing/2014/main" id="{98193424-9508-8882-3836-F2591976979A}"/>
              </a:ext>
            </a:extLst>
          </p:cNvPr>
          <p:cNvSpPr>
            <a:spLocks noGrp="1"/>
          </p:cNvSpPr>
          <p:nvPr>
            <p:ph type="body" sz="quarter" idx="54"/>
          </p:nvPr>
        </p:nvSpPr>
        <p:spPr>
          <a:xfrm>
            <a:off x="5232906"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36" name="Tijdelijke aanduiding voor tekst 32">
            <a:extLst>
              <a:ext uri="{FF2B5EF4-FFF2-40B4-BE49-F238E27FC236}">
                <a16:creationId xmlns:a16="http://schemas.microsoft.com/office/drawing/2014/main" id="{A2D53267-7861-475F-29BA-E07606CF0CC1}"/>
              </a:ext>
            </a:extLst>
          </p:cNvPr>
          <p:cNvSpPr>
            <a:spLocks noGrp="1"/>
          </p:cNvSpPr>
          <p:nvPr>
            <p:ph type="body" sz="quarter" idx="55"/>
          </p:nvPr>
        </p:nvSpPr>
        <p:spPr>
          <a:xfrm>
            <a:off x="7522269"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
        <p:nvSpPr>
          <p:cNvPr id="10" name="Tijdelijke aanduiding voor tekst 27">
            <a:extLst>
              <a:ext uri="{FF2B5EF4-FFF2-40B4-BE49-F238E27FC236}">
                <a16:creationId xmlns:a16="http://schemas.microsoft.com/office/drawing/2014/main" id="{56777BC1-AE22-4AEC-87F0-D768804A7F0D}"/>
              </a:ext>
            </a:extLst>
          </p:cNvPr>
          <p:cNvSpPr>
            <a:spLocks noGrp="1"/>
          </p:cNvSpPr>
          <p:nvPr>
            <p:ph type="body" sz="quarter" idx="56"/>
          </p:nvPr>
        </p:nvSpPr>
        <p:spPr>
          <a:xfrm rot="5400000">
            <a:off x="9272178" y="3820500"/>
            <a:ext cx="431998" cy="360000"/>
          </a:xfrm>
          <a:prstGeom prst="triangle">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1" name="Tijdelijke aanduiding voor tekst 27">
            <a:extLst>
              <a:ext uri="{FF2B5EF4-FFF2-40B4-BE49-F238E27FC236}">
                <a16:creationId xmlns:a16="http://schemas.microsoft.com/office/drawing/2014/main" id="{87A65431-9A8F-25C6-EE09-71EBD3494FF8}"/>
              </a:ext>
            </a:extLst>
          </p:cNvPr>
          <p:cNvSpPr>
            <a:spLocks noGrp="1"/>
          </p:cNvSpPr>
          <p:nvPr>
            <p:ph type="body" sz="quarter" idx="57"/>
          </p:nvPr>
        </p:nvSpPr>
        <p:spPr>
          <a:xfrm>
            <a:off x="9699955" y="2286000"/>
            <a:ext cx="1911600" cy="3428999"/>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2" name="Tijdelijke aanduiding voor tekst 6">
            <a:extLst>
              <a:ext uri="{FF2B5EF4-FFF2-40B4-BE49-F238E27FC236}">
                <a16:creationId xmlns:a16="http://schemas.microsoft.com/office/drawing/2014/main" id="{A4466FCD-417A-1048-9197-E56A6EFB3709}"/>
              </a:ext>
            </a:extLst>
          </p:cNvPr>
          <p:cNvSpPr>
            <a:spLocks noGrp="1"/>
          </p:cNvSpPr>
          <p:nvPr>
            <p:ph type="body" sz="quarter" idx="58" hasCustomPrompt="1"/>
          </p:nvPr>
        </p:nvSpPr>
        <p:spPr>
          <a:xfrm>
            <a:off x="9806771" y="2613061"/>
            <a:ext cx="1810870" cy="603926"/>
          </a:xfrm>
        </p:spPr>
        <p:txBody>
          <a:bodyPr wrap="none" bIns="0" anchor="ctr" anchorCtr="0">
            <a:noAutofit/>
          </a:bodyPr>
          <a:lstStyle>
            <a:lvl1pPr marL="0" indent="0" algn="l">
              <a:buNone/>
              <a:defRPr sz="1800">
                <a:solidFill>
                  <a:schemeClr val="accent1"/>
                </a:solidFill>
                <a:latin typeface="+mj-lt"/>
              </a:defRPr>
            </a:lvl1pPr>
          </a:lstStyle>
          <a:p>
            <a:pPr lvl="0"/>
            <a:r>
              <a:rPr lang="nl-NL" dirty="0"/>
              <a:t>XXXX</a:t>
            </a:r>
          </a:p>
        </p:txBody>
      </p:sp>
      <p:sp>
        <p:nvSpPr>
          <p:cNvPr id="13" name="Tijdelijke aanduiding voor tekst 32">
            <a:extLst>
              <a:ext uri="{FF2B5EF4-FFF2-40B4-BE49-F238E27FC236}">
                <a16:creationId xmlns:a16="http://schemas.microsoft.com/office/drawing/2014/main" id="{ACC53E10-DB80-27DC-01AB-F3BEEE4551F8}"/>
              </a:ext>
            </a:extLst>
          </p:cNvPr>
          <p:cNvSpPr>
            <a:spLocks noGrp="1"/>
          </p:cNvSpPr>
          <p:nvPr>
            <p:ph type="body" sz="quarter" idx="59"/>
          </p:nvPr>
        </p:nvSpPr>
        <p:spPr>
          <a:xfrm>
            <a:off x="9806303" y="3542395"/>
            <a:ext cx="1811338" cy="1679575"/>
          </a:xfrm>
        </p:spPr>
        <p:txBody>
          <a:body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30882444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8">
                                            <p:txEl>
                                              <p:pRg st="0" end="0"/>
                                            </p:txEl>
                                          </p:spTgt>
                                        </p:tgtEl>
                                        <p:attrNameLst>
                                          <p:attrName>style.visibility</p:attrName>
                                        </p:attrNameLst>
                                      </p:cBhvr>
                                      <p:to>
                                        <p:strVal val="visible"/>
                                      </p:to>
                                    </p:set>
                                    <p:animEffect transition="in" filter="fade">
                                      <p:cBhvr>
                                        <p:cTn id="15" dur="500"/>
                                        <p:tgtEl>
                                          <p:spTgt spid="28">
                                            <p:txEl>
                                              <p:pRg st="0" end="0"/>
                                            </p:txEl>
                                          </p:spTgt>
                                        </p:tgtEl>
                                      </p:cBhvr>
                                    </p:animEffect>
                                  </p:childTnLst>
                                </p:cTn>
                              </p:par>
                              <p:par>
                                <p:cTn id="16" presetID="10" presetClass="entr" presetSubtype="0" fill="hold" grpId="0" nodeType="withEffect">
                                  <p:stCondLst>
                                    <p:cond delay="55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fade">
                                      <p:cBhvr>
                                        <p:cTn id="18" dur="500"/>
                                        <p:tgtEl>
                                          <p:spTgt spid="33">
                                            <p:txEl>
                                              <p:pRg st="0" end="0"/>
                                            </p:txEl>
                                          </p:spTgt>
                                        </p:tgtEl>
                                      </p:cBhvr>
                                    </p:animEffect>
                                  </p:childTnLst>
                                </p:cTn>
                              </p:par>
                              <p:par>
                                <p:cTn id="19" presetID="10" presetClass="entr" presetSubtype="0" fill="hold" grpId="0" nodeType="withEffect">
                                  <p:stCondLst>
                                    <p:cond delay="55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fade">
                                      <p:cBhvr>
                                        <p:cTn id="21" dur="500"/>
                                        <p:tgtEl>
                                          <p:spTgt spid="33">
                                            <p:txEl>
                                              <p:pRg st="1" end="1"/>
                                            </p:txEl>
                                          </p:spTgt>
                                        </p:tgtEl>
                                      </p:cBhvr>
                                    </p:animEffect>
                                  </p:childTnLst>
                                </p:cTn>
                              </p:par>
                              <p:par>
                                <p:cTn id="22" presetID="10" presetClass="entr" presetSubtype="0" fill="hold" grpId="0" nodeType="withEffect">
                                  <p:stCondLst>
                                    <p:cond delay="55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fade">
                                      <p:cBhvr>
                                        <p:cTn id="24" dur="500"/>
                                        <p:tgtEl>
                                          <p:spTgt spid="33">
                                            <p:txEl>
                                              <p:pRg st="2" end="2"/>
                                            </p:txEl>
                                          </p:spTgt>
                                        </p:tgtEl>
                                      </p:cBhvr>
                                    </p:animEffect>
                                  </p:childTnLst>
                                </p:cTn>
                              </p:par>
                              <p:par>
                                <p:cTn id="25" presetID="22" presetClass="entr" presetSubtype="8" fill="hold" grpId="0" nodeType="withEffect">
                                  <p:stCondLst>
                                    <p:cond delay="3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par>
                                <p:cTn id="37" presetID="10" presetClass="entr" presetSubtype="0" fill="hold" grpId="0" nodeType="withEffect">
                                  <p:stCondLst>
                                    <p:cond delay="55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fade">
                                      <p:cBhvr>
                                        <p:cTn id="39" dur="500"/>
                                        <p:tgtEl>
                                          <p:spTgt spid="34">
                                            <p:txEl>
                                              <p:pRg st="0" end="0"/>
                                            </p:txEl>
                                          </p:spTgt>
                                        </p:tgtEl>
                                      </p:cBhvr>
                                    </p:animEffect>
                                  </p:childTnLst>
                                </p:cTn>
                              </p:par>
                              <p:par>
                                <p:cTn id="40" presetID="10" presetClass="entr" presetSubtype="0" fill="hold" grpId="0" nodeType="withEffect">
                                  <p:stCondLst>
                                    <p:cond delay="55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fade">
                                      <p:cBhvr>
                                        <p:cTn id="42" dur="500"/>
                                        <p:tgtEl>
                                          <p:spTgt spid="34">
                                            <p:txEl>
                                              <p:pRg st="1" end="1"/>
                                            </p:txEl>
                                          </p:spTgt>
                                        </p:tgtEl>
                                      </p:cBhvr>
                                    </p:animEffect>
                                  </p:childTnLst>
                                </p:cTn>
                              </p:par>
                              <p:par>
                                <p:cTn id="43" presetID="10" presetClass="entr" presetSubtype="0" fill="hold" grpId="0" nodeType="withEffect">
                                  <p:stCondLst>
                                    <p:cond delay="550"/>
                                  </p:stCondLst>
                                  <p:childTnLst>
                                    <p:set>
                                      <p:cBhvr>
                                        <p:cTn id="44" dur="1" fill="hold">
                                          <p:stCondLst>
                                            <p:cond delay="0"/>
                                          </p:stCondLst>
                                        </p:cTn>
                                        <p:tgtEl>
                                          <p:spTgt spid="34">
                                            <p:txEl>
                                              <p:pRg st="2" end="2"/>
                                            </p:txEl>
                                          </p:spTgt>
                                        </p:tgtEl>
                                        <p:attrNameLst>
                                          <p:attrName>style.visibility</p:attrName>
                                        </p:attrNameLst>
                                      </p:cBhvr>
                                      <p:to>
                                        <p:strVal val="visible"/>
                                      </p:to>
                                    </p:set>
                                    <p:animEffect transition="in" filter="fade">
                                      <p:cBhvr>
                                        <p:cTn id="45" dur="500"/>
                                        <p:tgtEl>
                                          <p:spTgt spid="34">
                                            <p:txEl>
                                              <p:pRg st="2" end="2"/>
                                            </p:txEl>
                                          </p:spTgt>
                                        </p:tgtEl>
                                      </p:cBhvr>
                                    </p:animEffect>
                                  </p:childTnLst>
                                </p:cTn>
                              </p:par>
                              <p:par>
                                <p:cTn id="46" presetID="22" presetClass="entr" presetSubtype="8" fill="hold" grpId="0" nodeType="withEffect">
                                  <p:stCondLst>
                                    <p:cond delay="30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500"/>
                                  </p:stCondLst>
                                  <p:childTnLst>
                                    <p:set>
                                      <p:cBhvr>
                                        <p:cTn id="56" dur="1" fill="hold">
                                          <p:stCondLst>
                                            <p:cond delay="0"/>
                                          </p:stCondLst>
                                        </p:cTn>
                                        <p:tgtEl>
                                          <p:spTgt spid="30">
                                            <p:txEl>
                                              <p:pRg st="0" end="0"/>
                                            </p:txEl>
                                          </p:spTgt>
                                        </p:tgtEl>
                                        <p:attrNameLst>
                                          <p:attrName>style.visibility</p:attrName>
                                        </p:attrNameLst>
                                      </p:cBhvr>
                                      <p:to>
                                        <p:strVal val="visible"/>
                                      </p:to>
                                    </p:set>
                                    <p:animEffect transition="in" filter="fade">
                                      <p:cBhvr>
                                        <p:cTn id="57" dur="500"/>
                                        <p:tgtEl>
                                          <p:spTgt spid="30">
                                            <p:txEl>
                                              <p:pRg st="0" end="0"/>
                                            </p:txEl>
                                          </p:spTgt>
                                        </p:tgtEl>
                                      </p:cBhvr>
                                    </p:animEffect>
                                  </p:childTnLst>
                                </p:cTn>
                              </p:par>
                              <p:par>
                                <p:cTn id="58" presetID="10" presetClass="entr" presetSubtype="0" fill="hold" grpId="0" nodeType="withEffect">
                                  <p:stCondLst>
                                    <p:cond delay="55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cTn>
                              </p:par>
                              <p:par>
                                <p:cTn id="61" presetID="10" presetClass="entr" presetSubtype="0" fill="hold" grpId="0" nodeType="withEffect">
                                  <p:stCondLst>
                                    <p:cond delay="550"/>
                                  </p:stCondLst>
                                  <p:childTnLst>
                                    <p:set>
                                      <p:cBhvr>
                                        <p:cTn id="62" dur="1" fill="hold">
                                          <p:stCondLst>
                                            <p:cond delay="0"/>
                                          </p:stCondLst>
                                        </p:cTn>
                                        <p:tgtEl>
                                          <p:spTgt spid="35">
                                            <p:txEl>
                                              <p:pRg st="1" end="1"/>
                                            </p:txEl>
                                          </p:spTgt>
                                        </p:tgtEl>
                                        <p:attrNameLst>
                                          <p:attrName>style.visibility</p:attrName>
                                        </p:attrNameLst>
                                      </p:cBhvr>
                                      <p:to>
                                        <p:strVal val="visible"/>
                                      </p:to>
                                    </p:set>
                                    <p:animEffect transition="in" filter="fade">
                                      <p:cBhvr>
                                        <p:cTn id="63" dur="500"/>
                                        <p:tgtEl>
                                          <p:spTgt spid="35">
                                            <p:txEl>
                                              <p:pRg st="1" end="1"/>
                                            </p:txEl>
                                          </p:spTgt>
                                        </p:tgtEl>
                                      </p:cBhvr>
                                    </p:animEffect>
                                  </p:childTnLst>
                                </p:cTn>
                              </p:par>
                              <p:par>
                                <p:cTn id="64" presetID="10" presetClass="entr" presetSubtype="0" fill="hold" grpId="0" nodeType="withEffect">
                                  <p:stCondLst>
                                    <p:cond delay="55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par>
                                <p:cTn id="67" presetID="22" presetClass="entr" presetSubtype="8" fill="hold" grpId="0" nodeType="withEffect">
                                  <p:stCondLst>
                                    <p:cond delay="30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decel="10000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additive="base">
                                        <p:cTn id="74" dur="500" fill="hold"/>
                                        <p:tgtEl>
                                          <p:spTgt spid="6"/>
                                        </p:tgtEl>
                                        <p:attrNameLst>
                                          <p:attrName>ppt_x</p:attrName>
                                        </p:attrNameLst>
                                      </p:cBhvr>
                                      <p:tavLst>
                                        <p:tav tm="0">
                                          <p:val>
                                            <p:strVal val="#ppt_x"/>
                                          </p:val>
                                        </p:tav>
                                        <p:tav tm="100000">
                                          <p:val>
                                            <p:strVal val="#ppt_x"/>
                                          </p:val>
                                        </p:tav>
                                      </p:tavLst>
                                    </p:anim>
                                    <p:anim calcmode="lin" valueType="num">
                                      <p:cBhvr additive="base">
                                        <p:cTn id="75" dur="500" fill="hold"/>
                                        <p:tgtEl>
                                          <p:spTgt spid="6"/>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500"/>
                                  </p:stCondLst>
                                  <p:childTnLst>
                                    <p:set>
                                      <p:cBhvr>
                                        <p:cTn id="77" dur="1" fill="hold">
                                          <p:stCondLst>
                                            <p:cond delay="0"/>
                                          </p:stCondLst>
                                        </p:cTn>
                                        <p:tgtEl>
                                          <p:spTgt spid="31">
                                            <p:txEl>
                                              <p:pRg st="0" end="0"/>
                                            </p:txEl>
                                          </p:spTgt>
                                        </p:tgtEl>
                                        <p:attrNameLst>
                                          <p:attrName>style.visibility</p:attrName>
                                        </p:attrNameLst>
                                      </p:cBhvr>
                                      <p:to>
                                        <p:strVal val="visible"/>
                                      </p:to>
                                    </p:set>
                                    <p:animEffect transition="in" filter="fade">
                                      <p:cBhvr>
                                        <p:cTn id="78" dur="500"/>
                                        <p:tgtEl>
                                          <p:spTgt spid="31">
                                            <p:txEl>
                                              <p:pRg st="0" end="0"/>
                                            </p:txEl>
                                          </p:spTgt>
                                        </p:tgtEl>
                                      </p:cBhvr>
                                    </p:animEffect>
                                  </p:childTnLst>
                                </p:cTn>
                              </p:par>
                              <p:par>
                                <p:cTn id="79" presetID="10" presetClass="entr" presetSubtype="0" fill="hold" grpId="0" nodeType="withEffect">
                                  <p:stCondLst>
                                    <p:cond delay="550"/>
                                  </p:stCondLst>
                                  <p:childTnLst>
                                    <p:set>
                                      <p:cBhvr>
                                        <p:cTn id="80" dur="1" fill="hold">
                                          <p:stCondLst>
                                            <p:cond delay="0"/>
                                          </p:stCondLst>
                                        </p:cTn>
                                        <p:tgtEl>
                                          <p:spTgt spid="36">
                                            <p:txEl>
                                              <p:pRg st="0" end="0"/>
                                            </p:txEl>
                                          </p:spTgt>
                                        </p:tgtEl>
                                        <p:attrNameLst>
                                          <p:attrName>style.visibility</p:attrName>
                                        </p:attrNameLst>
                                      </p:cBhvr>
                                      <p:to>
                                        <p:strVal val="visible"/>
                                      </p:to>
                                    </p:set>
                                    <p:animEffect transition="in" filter="fade">
                                      <p:cBhvr>
                                        <p:cTn id="81" dur="500"/>
                                        <p:tgtEl>
                                          <p:spTgt spid="36">
                                            <p:txEl>
                                              <p:pRg st="0" end="0"/>
                                            </p:txEl>
                                          </p:spTgt>
                                        </p:tgtEl>
                                      </p:cBhvr>
                                    </p:animEffect>
                                  </p:childTnLst>
                                </p:cTn>
                              </p:par>
                              <p:par>
                                <p:cTn id="82" presetID="10" presetClass="entr" presetSubtype="0" fill="hold" grpId="0" nodeType="withEffect">
                                  <p:stCondLst>
                                    <p:cond delay="550"/>
                                  </p:stCondLst>
                                  <p:childTnLst>
                                    <p:set>
                                      <p:cBhvr>
                                        <p:cTn id="83" dur="1" fill="hold">
                                          <p:stCondLst>
                                            <p:cond delay="0"/>
                                          </p:stCondLst>
                                        </p:cTn>
                                        <p:tgtEl>
                                          <p:spTgt spid="36">
                                            <p:txEl>
                                              <p:pRg st="1" end="1"/>
                                            </p:txEl>
                                          </p:spTgt>
                                        </p:tgtEl>
                                        <p:attrNameLst>
                                          <p:attrName>style.visibility</p:attrName>
                                        </p:attrNameLst>
                                      </p:cBhvr>
                                      <p:to>
                                        <p:strVal val="visible"/>
                                      </p:to>
                                    </p:set>
                                    <p:animEffect transition="in" filter="fade">
                                      <p:cBhvr>
                                        <p:cTn id="84" dur="500"/>
                                        <p:tgtEl>
                                          <p:spTgt spid="36">
                                            <p:txEl>
                                              <p:pRg st="1" end="1"/>
                                            </p:txEl>
                                          </p:spTgt>
                                        </p:tgtEl>
                                      </p:cBhvr>
                                    </p:animEffect>
                                  </p:childTnLst>
                                </p:cTn>
                              </p:par>
                              <p:par>
                                <p:cTn id="85" presetID="10" presetClass="entr" presetSubtype="0" fill="hold" grpId="0" nodeType="withEffect">
                                  <p:stCondLst>
                                    <p:cond delay="550"/>
                                  </p:stCondLst>
                                  <p:childTnLst>
                                    <p:set>
                                      <p:cBhvr>
                                        <p:cTn id="86" dur="1" fill="hold">
                                          <p:stCondLst>
                                            <p:cond delay="0"/>
                                          </p:stCondLst>
                                        </p:cTn>
                                        <p:tgtEl>
                                          <p:spTgt spid="36">
                                            <p:txEl>
                                              <p:pRg st="2" end="2"/>
                                            </p:txEl>
                                          </p:spTgt>
                                        </p:tgtEl>
                                        <p:attrNameLst>
                                          <p:attrName>style.visibility</p:attrName>
                                        </p:attrNameLst>
                                      </p:cBhvr>
                                      <p:to>
                                        <p:strVal val="visible"/>
                                      </p:to>
                                    </p:set>
                                    <p:animEffect transition="in" filter="fade">
                                      <p:cBhvr>
                                        <p:cTn id="87" dur="500"/>
                                        <p:tgtEl>
                                          <p:spTgt spid="36">
                                            <p:txEl>
                                              <p:pRg st="2" end="2"/>
                                            </p:txEl>
                                          </p:spTgt>
                                        </p:tgtEl>
                                      </p:cBhvr>
                                    </p:animEffect>
                                  </p:childTnLst>
                                </p:cTn>
                              </p:par>
                              <p:par>
                                <p:cTn id="88" presetID="22" presetClass="entr" presetSubtype="8" fill="hold" grpId="0" nodeType="withEffect">
                                  <p:stCondLst>
                                    <p:cond delay="300"/>
                                  </p:stCondLst>
                                  <p:childTnLst>
                                    <p:set>
                                      <p:cBhvr>
                                        <p:cTn id="89" dur="1" fill="hold">
                                          <p:stCondLst>
                                            <p:cond delay="0"/>
                                          </p:stCondLst>
                                        </p:cTn>
                                        <p:tgtEl>
                                          <p:spTgt spid="10"/>
                                        </p:tgtEl>
                                        <p:attrNameLst>
                                          <p:attrName>style.visibility</p:attrName>
                                        </p:attrNameLst>
                                      </p:cBhvr>
                                      <p:to>
                                        <p:strVal val="visible"/>
                                      </p:to>
                                    </p:set>
                                    <p:animEffect transition="in" filter="wipe(left)">
                                      <p:cBhvr>
                                        <p:cTn id="90" dur="500"/>
                                        <p:tgtEl>
                                          <p:spTgt spid="10"/>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decel="10000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anim calcmode="lin" valueType="num">
                                      <p:cBhvr additive="base">
                                        <p:cTn id="95" dur="500" fill="hold"/>
                                        <p:tgtEl>
                                          <p:spTgt spid="11"/>
                                        </p:tgtEl>
                                        <p:attrNameLst>
                                          <p:attrName>ppt_x</p:attrName>
                                        </p:attrNameLst>
                                      </p:cBhvr>
                                      <p:tavLst>
                                        <p:tav tm="0">
                                          <p:val>
                                            <p:strVal val="#ppt_x"/>
                                          </p:val>
                                        </p:tav>
                                        <p:tav tm="100000">
                                          <p:val>
                                            <p:strVal val="#ppt_x"/>
                                          </p:val>
                                        </p:tav>
                                      </p:tavLst>
                                    </p:anim>
                                    <p:anim calcmode="lin" valueType="num">
                                      <p:cBhvr additive="base">
                                        <p:cTn id="96" dur="500" fill="hold"/>
                                        <p:tgtEl>
                                          <p:spTgt spid="11"/>
                                        </p:tgtEl>
                                        <p:attrNameLst>
                                          <p:attrName>ppt_y</p:attrName>
                                        </p:attrNameLst>
                                      </p:cBhvr>
                                      <p:tavLst>
                                        <p:tav tm="0">
                                          <p:val>
                                            <p:strVal val="1+#ppt_h/2"/>
                                          </p:val>
                                        </p:tav>
                                        <p:tav tm="100000">
                                          <p:val>
                                            <p:strVal val="#ppt_y"/>
                                          </p:val>
                                        </p:tav>
                                      </p:tavLst>
                                    </p:anim>
                                  </p:childTnLst>
                                </p:cTn>
                              </p:par>
                              <p:par>
                                <p:cTn id="97" presetID="10" presetClass="entr" presetSubtype="0" fill="hold" grpId="0" nodeType="withEffect">
                                  <p:stCondLst>
                                    <p:cond delay="500"/>
                                  </p:stCondLst>
                                  <p:childTnLst>
                                    <p:set>
                                      <p:cBhvr>
                                        <p:cTn id="98" dur="1" fill="hold">
                                          <p:stCondLst>
                                            <p:cond delay="0"/>
                                          </p:stCondLst>
                                        </p:cTn>
                                        <p:tgtEl>
                                          <p:spTgt spid="12">
                                            <p:txEl>
                                              <p:pRg st="0" end="0"/>
                                            </p:txEl>
                                          </p:spTgt>
                                        </p:tgtEl>
                                        <p:attrNameLst>
                                          <p:attrName>style.visibility</p:attrName>
                                        </p:attrNameLst>
                                      </p:cBhvr>
                                      <p:to>
                                        <p:strVal val="visible"/>
                                      </p:to>
                                    </p:set>
                                    <p:animEffect transition="in" filter="fade">
                                      <p:cBhvr>
                                        <p:cTn id="99" dur="500"/>
                                        <p:tgtEl>
                                          <p:spTgt spid="12">
                                            <p:txEl>
                                              <p:pRg st="0" end="0"/>
                                            </p:txEl>
                                          </p:spTgt>
                                        </p:tgtEl>
                                      </p:cBhvr>
                                    </p:animEffect>
                                  </p:childTnLst>
                                </p:cTn>
                              </p:par>
                              <p:par>
                                <p:cTn id="100" presetID="10" presetClass="entr" presetSubtype="0" fill="hold" grpId="0" nodeType="withEffect">
                                  <p:stCondLst>
                                    <p:cond delay="550"/>
                                  </p:stCondLst>
                                  <p:childTnLst>
                                    <p:set>
                                      <p:cBhvr>
                                        <p:cTn id="101" dur="1" fill="hold">
                                          <p:stCondLst>
                                            <p:cond delay="0"/>
                                          </p:stCondLst>
                                        </p:cTn>
                                        <p:tgtEl>
                                          <p:spTgt spid="13">
                                            <p:txEl>
                                              <p:pRg st="0" end="0"/>
                                            </p:txEl>
                                          </p:spTgt>
                                        </p:tgtEl>
                                        <p:attrNameLst>
                                          <p:attrName>style.visibility</p:attrName>
                                        </p:attrNameLst>
                                      </p:cBhvr>
                                      <p:to>
                                        <p:strVal val="visible"/>
                                      </p:to>
                                    </p:set>
                                    <p:animEffect transition="in" filter="fade">
                                      <p:cBhvr>
                                        <p:cTn id="102" dur="500"/>
                                        <p:tgtEl>
                                          <p:spTgt spid="13">
                                            <p:txEl>
                                              <p:pRg st="0" end="0"/>
                                            </p:txEl>
                                          </p:spTgt>
                                        </p:tgtEl>
                                      </p:cBhvr>
                                    </p:animEffect>
                                  </p:childTnLst>
                                </p:cTn>
                              </p:par>
                              <p:par>
                                <p:cTn id="103" presetID="10" presetClass="entr" presetSubtype="0" fill="hold" grpId="0" nodeType="withEffect">
                                  <p:stCondLst>
                                    <p:cond delay="550"/>
                                  </p:stCondLst>
                                  <p:childTnLst>
                                    <p:set>
                                      <p:cBhvr>
                                        <p:cTn id="104" dur="1" fill="hold">
                                          <p:stCondLst>
                                            <p:cond delay="0"/>
                                          </p:stCondLst>
                                        </p:cTn>
                                        <p:tgtEl>
                                          <p:spTgt spid="13">
                                            <p:txEl>
                                              <p:pRg st="1" end="1"/>
                                            </p:txEl>
                                          </p:spTgt>
                                        </p:tgtEl>
                                        <p:attrNameLst>
                                          <p:attrName>style.visibility</p:attrName>
                                        </p:attrNameLst>
                                      </p:cBhvr>
                                      <p:to>
                                        <p:strVal val="visible"/>
                                      </p:to>
                                    </p:set>
                                    <p:animEffect transition="in" filter="fade">
                                      <p:cBhvr>
                                        <p:cTn id="105" dur="500"/>
                                        <p:tgtEl>
                                          <p:spTgt spid="13">
                                            <p:txEl>
                                              <p:pRg st="1" end="1"/>
                                            </p:txEl>
                                          </p:spTgt>
                                        </p:tgtEl>
                                      </p:cBhvr>
                                    </p:animEffect>
                                  </p:childTnLst>
                                </p:cTn>
                              </p:par>
                              <p:par>
                                <p:cTn id="106" presetID="10" presetClass="entr" presetSubtype="0" fill="hold" grpId="0" nodeType="withEffect">
                                  <p:stCondLst>
                                    <p:cond delay="550"/>
                                  </p:stCondLst>
                                  <p:childTnLst>
                                    <p:set>
                                      <p:cBhvr>
                                        <p:cTn id="107" dur="1" fill="hold">
                                          <p:stCondLst>
                                            <p:cond delay="0"/>
                                          </p:stCondLst>
                                        </p:cTn>
                                        <p:tgtEl>
                                          <p:spTgt spid="13">
                                            <p:txEl>
                                              <p:pRg st="2" end="2"/>
                                            </p:txEl>
                                          </p:spTgt>
                                        </p:tgtEl>
                                        <p:attrNameLst>
                                          <p:attrName>style.visibility</p:attrName>
                                        </p:attrNameLst>
                                      </p:cBhvr>
                                      <p:to>
                                        <p:strVal val="visible"/>
                                      </p:to>
                                    </p:set>
                                    <p:animEffect transition="in" filter="fade">
                                      <p:cBhvr>
                                        <p:cTn id="108"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2" presetClass="entr" presetSubtype="8"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tmplLst>
          <p:tmpl>
            <p:tnLst>
              <p:par>
                <p:cTn presetID="22" presetClass="entr" presetSubtype="8"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animBg="1">
        <p:tmplLst>
          <p:tmpl>
            <p:tnLst>
              <p:par>
                <p:cTn presetID="22" presetClass="entr" presetSubtype="8"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2" grpId="0" animBg="1">
        <p:tmplLst>
          <p:tmpl>
            <p:tnLst>
              <p:par>
                <p:cTn presetID="2" presetClass="entr" presetSubtype="4" decel="10000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4"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4" grpId="0"/>
      <p:bldP spid="28" grpId="0" build="p">
        <p:tmplLst>
          <p:tmpl lvl="1">
            <p:tnLst>
              <p:par>
                <p:cTn presetID="10" presetClass="entr" presetSubtype="0" fill="hold" nodeType="withEffect">
                  <p:stCondLst>
                    <p:cond delay="50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10" grpId="0" animBg="1">
        <p:tmplLst>
          <p:tmpl>
            <p:tnLst>
              <p:par>
                <p:cTn presetID="22" presetClass="entr" presetSubtype="8"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animBg="1">
        <p:tmplLst>
          <p:tmpl>
            <p:tnLst>
              <p:par>
                <p:cTn presetID="2" presetClass="entr" presetSubtype="4" decel="10000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build="p">
        <p:tmplLst>
          <p:tmpl lvl="1">
            <p:tnLst>
              <p:par>
                <p:cTn presetID="10"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withEffect">
                  <p:stCondLst>
                    <p:cond delay="5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5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5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5">
            <p:tnLst>
              <p:par>
                <p:cTn presetID="10" presetClass="entr" presetSubtype="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jdslijn drie stappen">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57150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voettekst 1">
            <a:extLst>
              <a:ext uri="{FF2B5EF4-FFF2-40B4-BE49-F238E27FC236}">
                <a16:creationId xmlns:a16="http://schemas.microsoft.com/office/drawing/2014/main" id="{1A8819BA-F8F6-BEDA-7C85-4BCE74A9DD32}"/>
              </a:ext>
            </a:extLst>
          </p:cNvPr>
          <p:cNvSpPr>
            <a:spLocks noGrp="1"/>
          </p:cNvSpPr>
          <p:nvPr>
            <p:ph type="ftr" sz="quarter" idx="53"/>
          </p:nvPr>
        </p:nvSpPr>
        <p:spPr/>
        <p:txBody>
          <a:bodyPr/>
          <a:lstStyle/>
          <a:p>
            <a:endParaRPr lang="nl-BE" dirty="0"/>
          </a:p>
        </p:txBody>
      </p:sp>
      <p:sp>
        <p:nvSpPr>
          <p:cNvPr id="12" name="Tijdelijke aanduiding voor dianummer 11">
            <a:extLst>
              <a:ext uri="{FF2B5EF4-FFF2-40B4-BE49-F238E27FC236}">
                <a16:creationId xmlns:a16="http://schemas.microsoft.com/office/drawing/2014/main" id="{460F4E92-7A17-6893-111F-9213827AFAE4}"/>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13" name="Titel 12">
            <a:extLst>
              <a:ext uri="{FF2B5EF4-FFF2-40B4-BE49-F238E27FC236}">
                <a16:creationId xmlns:a16="http://schemas.microsoft.com/office/drawing/2014/main" id="{E9754553-C524-F7B1-9995-24BCA4EE8E54}"/>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a:p>
        </p:txBody>
      </p:sp>
      <p:sp>
        <p:nvSpPr>
          <p:cNvPr id="14" name="Tijdelijke aanduiding voor tekst 27">
            <a:extLst>
              <a:ext uri="{FF2B5EF4-FFF2-40B4-BE49-F238E27FC236}">
                <a16:creationId xmlns:a16="http://schemas.microsoft.com/office/drawing/2014/main" id="{4C4CBCB6-12F3-E9E9-92D7-B6B5016F1741}"/>
              </a:ext>
            </a:extLst>
          </p:cNvPr>
          <p:cNvSpPr>
            <a:spLocks noGrp="1"/>
          </p:cNvSpPr>
          <p:nvPr>
            <p:ph type="body" sz="quarter" idx="27"/>
          </p:nvPr>
        </p:nvSpPr>
        <p:spPr>
          <a:xfrm>
            <a:off x="571498"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5" name="Tijdelijke aanduiding voor tekst 27">
            <a:extLst>
              <a:ext uri="{FF2B5EF4-FFF2-40B4-BE49-F238E27FC236}">
                <a16:creationId xmlns:a16="http://schemas.microsoft.com/office/drawing/2014/main" id="{B23CF5A5-40F6-2A9D-9018-D34DB84662F1}"/>
              </a:ext>
            </a:extLst>
          </p:cNvPr>
          <p:cNvSpPr>
            <a:spLocks noGrp="1"/>
          </p:cNvSpPr>
          <p:nvPr>
            <p:ph type="body" sz="quarter" idx="40"/>
          </p:nvPr>
        </p:nvSpPr>
        <p:spPr>
          <a:xfrm>
            <a:off x="4440871"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6" name="Tijdelijke aanduiding voor tekst 27">
            <a:extLst>
              <a:ext uri="{FF2B5EF4-FFF2-40B4-BE49-F238E27FC236}">
                <a16:creationId xmlns:a16="http://schemas.microsoft.com/office/drawing/2014/main" id="{98D2BA8B-9190-CAEE-ACEB-3BDEC7644D7A}"/>
              </a:ext>
            </a:extLst>
          </p:cNvPr>
          <p:cNvSpPr>
            <a:spLocks noGrp="1"/>
          </p:cNvSpPr>
          <p:nvPr>
            <p:ph type="body" sz="quarter" idx="48"/>
          </p:nvPr>
        </p:nvSpPr>
        <p:spPr>
          <a:xfrm>
            <a:off x="8304900"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7" name="Tijdelijke aanduiding voor tekst 6">
            <a:extLst>
              <a:ext uri="{FF2B5EF4-FFF2-40B4-BE49-F238E27FC236}">
                <a16:creationId xmlns:a16="http://schemas.microsoft.com/office/drawing/2014/main" id="{077005B0-317F-3444-D803-3EFDFB534EB7}"/>
              </a:ext>
            </a:extLst>
          </p:cNvPr>
          <p:cNvSpPr>
            <a:spLocks noGrp="1"/>
          </p:cNvSpPr>
          <p:nvPr>
            <p:ph type="body" sz="quarter" idx="18"/>
          </p:nvPr>
        </p:nvSpPr>
        <p:spPr>
          <a:xfrm>
            <a:off x="763542" y="3675269"/>
            <a:ext cx="2817480"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22" name="Tijdelijke aanduiding voor tekst 9">
            <a:extLst>
              <a:ext uri="{FF2B5EF4-FFF2-40B4-BE49-F238E27FC236}">
                <a16:creationId xmlns:a16="http://schemas.microsoft.com/office/drawing/2014/main" id="{DF08C6E2-5707-61A5-B1F0-BB7FA7E6FC78}"/>
              </a:ext>
            </a:extLst>
          </p:cNvPr>
          <p:cNvSpPr>
            <a:spLocks noGrp="1"/>
          </p:cNvSpPr>
          <p:nvPr>
            <p:ph type="body" sz="quarter" idx="23"/>
          </p:nvPr>
        </p:nvSpPr>
        <p:spPr>
          <a:xfrm rot="5400000">
            <a:off x="2154282"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3" name="Tijdelijke aanduiding voor tekst 6">
            <a:extLst>
              <a:ext uri="{FF2B5EF4-FFF2-40B4-BE49-F238E27FC236}">
                <a16:creationId xmlns:a16="http://schemas.microsoft.com/office/drawing/2014/main" id="{3DE23F22-7879-2094-3621-89E8A6B77E05}"/>
              </a:ext>
            </a:extLst>
          </p:cNvPr>
          <p:cNvSpPr>
            <a:spLocks noGrp="1"/>
          </p:cNvSpPr>
          <p:nvPr>
            <p:ph type="body" sz="quarter" idx="39" hasCustomPrompt="1"/>
          </p:nvPr>
        </p:nvSpPr>
        <p:spPr>
          <a:xfrm>
            <a:off x="1070053" y="2613061"/>
            <a:ext cx="220445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4" name="Tijdelijke aanduiding voor tekst 6">
            <a:extLst>
              <a:ext uri="{FF2B5EF4-FFF2-40B4-BE49-F238E27FC236}">
                <a16:creationId xmlns:a16="http://schemas.microsoft.com/office/drawing/2014/main" id="{85228D6D-5108-A58F-A04A-19894C2289C2}"/>
              </a:ext>
            </a:extLst>
          </p:cNvPr>
          <p:cNvSpPr>
            <a:spLocks noGrp="1"/>
          </p:cNvSpPr>
          <p:nvPr>
            <p:ph type="body" sz="quarter" idx="41"/>
          </p:nvPr>
        </p:nvSpPr>
        <p:spPr>
          <a:xfrm>
            <a:off x="4689931" y="3675269"/>
            <a:ext cx="2817480"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25" name="Tijdelijke aanduiding voor tekst 9">
            <a:extLst>
              <a:ext uri="{FF2B5EF4-FFF2-40B4-BE49-F238E27FC236}">
                <a16:creationId xmlns:a16="http://schemas.microsoft.com/office/drawing/2014/main" id="{4C9A8A16-9242-BF86-11AD-08CEABA9F14B}"/>
              </a:ext>
            </a:extLst>
          </p:cNvPr>
          <p:cNvSpPr>
            <a:spLocks noGrp="1"/>
          </p:cNvSpPr>
          <p:nvPr>
            <p:ph type="body" sz="quarter" idx="42"/>
          </p:nvPr>
        </p:nvSpPr>
        <p:spPr>
          <a:xfrm rot="5400000">
            <a:off x="608067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6" name="Tijdelijke aanduiding voor tekst 6">
            <a:extLst>
              <a:ext uri="{FF2B5EF4-FFF2-40B4-BE49-F238E27FC236}">
                <a16:creationId xmlns:a16="http://schemas.microsoft.com/office/drawing/2014/main" id="{A5989DF5-5ED6-D2E0-C649-482ECB7960B0}"/>
              </a:ext>
            </a:extLst>
          </p:cNvPr>
          <p:cNvSpPr>
            <a:spLocks noGrp="1"/>
          </p:cNvSpPr>
          <p:nvPr>
            <p:ph type="body" sz="quarter" idx="43" hasCustomPrompt="1"/>
          </p:nvPr>
        </p:nvSpPr>
        <p:spPr>
          <a:xfrm>
            <a:off x="4996442" y="2613061"/>
            <a:ext cx="220445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7" name="Tijdelijke aanduiding voor tekst 6">
            <a:extLst>
              <a:ext uri="{FF2B5EF4-FFF2-40B4-BE49-F238E27FC236}">
                <a16:creationId xmlns:a16="http://schemas.microsoft.com/office/drawing/2014/main" id="{0EA77528-309C-669C-C241-347DDB21B3E8}"/>
              </a:ext>
            </a:extLst>
          </p:cNvPr>
          <p:cNvSpPr>
            <a:spLocks noGrp="1"/>
          </p:cNvSpPr>
          <p:nvPr>
            <p:ph type="body" sz="quarter" idx="49"/>
          </p:nvPr>
        </p:nvSpPr>
        <p:spPr>
          <a:xfrm>
            <a:off x="8553960" y="3675269"/>
            <a:ext cx="2817480"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28" name="Tijdelijke aanduiding voor tekst 9">
            <a:extLst>
              <a:ext uri="{FF2B5EF4-FFF2-40B4-BE49-F238E27FC236}">
                <a16:creationId xmlns:a16="http://schemas.microsoft.com/office/drawing/2014/main" id="{3F18539E-067A-29D5-2692-66EAAA9C2C3F}"/>
              </a:ext>
            </a:extLst>
          </p:cNvPr>
          <p:cNvSpPr>
            <a:spLocks noGrp="1"/>
          </p:cNvSpPr>
          <p:nvPr>
            <p:ph type="body" sz="quarter" idx="50"/>
          </p:nvPr>
        </p:nvSpPr>
        <p:spPr>
          <a:xfrm rot="5400000">
            <a:off x="99447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9" name="Tijdelijke aanduiding voor tekst 6">
            <a:extLst>
              <a:ext uri="{FF2B5EF4-FFF2-40B4-BE49-F238E27FC236}">
                <a16:creationId xmlns:a16="http://schemas.microsoft.com/office/drawing/2014/main" id="{FC3107D8-1201-847F-8F81-99A8B8AA8C49}"/>
              </a:ext>
            </a:extLst>
          </p:cNvPr>
          <p:cNvSpPr>
            <a:spLocks noGrp="1"/>
          </p:cNvSpPr>
          <p:nvPr>
            <p:ph type="body" sz="quarter" idx="51" hasCustomPrompt="1"/>
          </p:nvPr>
        </p:nvSpPr>
        <p:spPr>
          <a:xfrm>
            <a:off x="8860471" y="2613061"/>
            <a:ext cx="220445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8293314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par>
                          <p:cTn id="13" fill="hold">
                            <p:stCondLst>
                              <p:cond delay="750"/>
                            </p:stCondLst>
                            <p:childTnLst>
                              <p:par>
                                <p:cTn id="14" presetID="53" presetClass="entr" presetSubtype="16" fill="hold" grpId="0" nodeType="after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 calcmode="lin" valueType="num">
                                      <p:cBhvr>
                                        <p:cTn id="16"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3">
                                            <p:txEl>
                                              <p:pRg st="0" end="0"/>
                                            </p:txEl>
                                          </p:spTgt>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22"/>
                                        </p:tgtEl>
                                        <p:attrNameLst>
                                          <p:attrName>style.visibility</p:attrName>
                                        </p:attrNameLst>
                                      </p:cBhvr>
                                      <p:to>
                                        <p:strVal val="visible"/>
                                      </p:to>
                                    </p:set>
                                    <p:animEffect transition="in" filter="barn(outVertical)">
                                      <p:cBhvr>
                                        <p:cTn id="21" dur="500"/>
                                        <p:tgtEl>
                                          <p:spTgt spid="22"/>
                                        </p:tgtEl>
                                      </p:cBhvr>
                                    </p:animEffect>
                                  </p:childTnLst>
                                </p:cTn>
                              </p:par>
                              <p:par>
                                <p:cTn id="22" presetID="22" presetClass="entr" presetSubtype="1" fill="hold" grpId="0" nodeType="withEffect">
                                  <p:stCondLst>
                                    <p:cond delay="30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up)">
                                      <p:cBhvr>
                                        <p:cTn id="30" dur="500"/>
                                        <p:tgtEl>
                                          <p:spTgt spid="15"/>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p:cTn id="34"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26">
                                            <p:txEl>
                                              <p:pRg st="0" end="0"/>
                                            </p:txEl>
                                          </p:spTgt>
                                        </p:tgtEl>
                                      </p:cBhvr>
                                    </p:animEffect>
                                  </p:childTnLst>
                                </p:cTn>
                              </p:par>
                              <p:par>
                                <p:cTn id="37" presetID="16" presetClass="entr" presetSubtype="37" fill="hold" grpId="0" nodeType="withEffect">
                                  <p:stCondLst>
                                    <p:cond delay="250"/>
                                  </p:stCondLst>
                                  <p:childTnLst>
                                    <p:set>
                                      <p:cBhvr>
                                        <p:cTn id="38" dur="1" fill="hold">
                                          <p:stCondLst>
                                            <p:cond delay="0"/>
                                          </p:stCondLst>
                                        </p:cTn>
                                        <p:tgtEl>
                                          <p:spTgt spid="25"/>
                                        </p:tgtEl>
                                        <p:attrNameLst>
                                          <p:attrName>style.visibility</p:attrName>
                                        </p:attrNameLst>
                                      </p:cBhvr>
                                      <p:to>
                                        <p:strVal val="visible"/>
                                      </p:to>
                                    </p:set>
                                    <p:animEffect transition="in" filter="barn(outVertical)">
                                      <p:cBhvr>
                                        <p:cTn id="39" dur="500"/>
                                        <p:tgtEl>
                                          <p:spTgt spid="25"/>
                                        </p:tgtEl>
                                      </p:cBhvr>
                                    </p:animEffect>
                                  </p:childTnLst>
                                </p:cTn>
                              </p:par>
                              <p:par>
                                <p:cTn id="40" presetID="22" presetClass="entr" presetSubtype="1" fill="hold" grpId="0" nodeType="withEffect">
                                  <p:stCondLst>
                                    <p:cond delay="30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p:tgtEl>
                                          <p:spTgt spid="16"/>
                                        </p:tgtEl>
                                        <p:attrNameLst>
                                          <p:attrName>ppt_y</p:attrName>
                                        </p:attrNameLst>
                                      </p:cBhvr>
                                      <p:tavLst>
                                        <p:tav tm="0">
                                          <p:val>
                                            <p:strVal val="#ppt_y+#ppt_h*1.125000"/>
                                          </p:val>
                                        </p:tav>
                                        <p:tav tm="100000">
                                          <p:val>
                                            <p:strVal val="#ppt_y"/>
                                          </p:val>
                                        </p:tav>
                                      </p:tavLst>
                                    </p:anim>
                                    <p:animEffect transition="in" filter="wipe(up)">
                                      <p:cBhvr>
                                        <p:cTn id="48" dur="500"/>
                                        <p:tgtEl>
                                          <p:spTgt spid="16"/>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29">
                                            <p:txEl>
                                              <p:pRg st="0" end="0"/>
                                            </p:txEl>
                                          </p:spTgt>
                                        </p:tgtEl>
                                        <p:attrNameLst>
                                          <p:attrName>style.visibility</p:attrName>
                                        </p:attrNameLst>
                                      </p:cBhvr>
                                      <p:to>
                                        <p:strVal val="visible"/>
                                      </p:to>
                                    </p:set>
                                    <p:anim calcmode="lin" valueType="num">
                                      <p:cBhvr>
                                        <p:cTn id="52"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29">
                                            <p:txEl>
                                              <p:pRg st="0" end="0"/>
                                            </p:txEl>
                                          </p:spTgt>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28"/>
                                        </p:tgtEl>
                                        <p:attrNameLst>
                                          <p:attrName>style.visibility</p:attrName>
                                        </p:attrNameLst>
                                      </p:cBhvr>
                                      <p:to>
                                        <p:strVal val="visible"/>
                                      </p:to>
                                    </p:set>
                                    <p:animEffect transition="in" filter="barn(outVertical)">
                                      <p:cBhvr>
                                        <p:cTn id="57" dur="500"/>
                                        <p:tgtEl>
                                          <p:spTgt spid="28"/>
                                        </p:tgtEl>
                                      </p:cBhvr>
                                    </p:animEffect>
                                  </p:childTnLst>
                                </p:cTn>
                              </p:par>
                              <p:par>
                                <p:cTn id="58" presetID="22" presetClass="entr" presetSubtype="1" fill="hold" grpId="0" nodeType="withEffect">
                                  <p:stCondLst>
                                    <p:cond delay="300"/>
                                  </p:stCondLst>
                                  <p:childTnLst>
                                    <p:set>
                                      <p:cBhvr>
                                        <p:cTn id="59" dur="1" fill="hold">
                                          <p:stCondLst>
                                            <p:cond delay="0"/>
                                          </p:stCondLst>
                                        </p:cTn>
                                        <p:tgtEl>
                                          <p:spTgt spid="27"/>
                                        </p:tgtEl>
                                        <p:attrNameLst>
                                          <p:attrName>style.visibility</p:attrName>
                                        </p:attrNameLst>
                                      </p:cBhvr>
                                      <p:to>
                                        <p:strVal val="visible"/>
                                      </p:to>
                                    </p:set>
                                    <p:animEffect transition="in" filter="wipe(up)">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14" grpId="0" animBg="1">
        <p:tmplLst>
          <p:tmpl>
            <p:tnLst>
              <p:par>
                <p:cTn presetID="12" presetClass="entr" presetSubtype="4"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p:tgtEl>
                          <p:spTgt spid="14"/>
                        </p:tgtEl>
                        <p:attrNameLst>
                          <p:attrName>ppt_y</p:attrName>
                        </p:attrNameLst>
                      </p:cBhvr>
                      <p:tavLst>
                        <p:tav tm="0">
                          <p:val>
                            <p:strVal val="#ppt_y+#ppt_h*1.125000"/>
                          </p:val>
                        </p:tav>
                        <p:tav tm="100000">
                          <p:val>
                            <p:strVal val="#ppt_y"/>
                          </p:val>
                        </p:tav>
                      </p:tavLst>
                    </p:anim>
                    <p:animEffect transition="in" filter="wipe(up)">
                      <p:cBhvr>
                        <p:cTn dur="500"/>
                        <p:tgtEl>
                          <p:spTgt spid="14"/>
                        </p:tgtEl>
                      </p:cBhvr>
                    </p:animEffect>
                  </p:childTnLst>
                </p:cTn>
              </p:par>
            </p:tnLst>
          </p:tmpl>
        </p:tmplLst>
      </p:bldP>
      <p:bldP spid="15" grpId="0" animBg="1">
        <p:tmplLst>
          <p:tmpl>
            <p:tnLst>
              <p:par>
                <p:cTn presetID="12" presetClass="entr" presetSubtype="4"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p:tgtEl>
                          <p:spTgt spid="15"/>
                        </p:tgtEl>
                        <p:attrNameLst>
                          <p:attrName>ppt_y</p:attrName>
                        </p:attrNameLst>
                      </p:cBhvr>
                      <p:tavLst>
                        <p:tav tm="0">
                          <p:val>
                            <p:strVal val="#ppt_y+#ppt_h*1.125000"/>
                          </p:val>
                        </p:tav>
                        <p:tav tm="100000">
                          <p:val>
                            <p:strVal val="#ppt_y"/>
                          </p:val>
                        </p:tav>
                      </p:tavLst>
                    </p:anim>
                    <p:animEffect transition="in" filter="wipe(up)">
                      <p:cBhvr>
                        <p:cTn dur="500"/>
                        <p:tgtEl>
                          <p:spTgt spid="15"/>
                        </p:tgtEl>
                      </p:cBhvr>
                    </p:animEffect>
                  </p:childTnLst>
                </p:cTn>
              </p:par>
            </p:tnLst>
          </p:tmpl>
        </p:tmplLst>
      </p:bldP>
      <p:bldP spid="16" grpId="0" animBg="1">
        <p:tmplLst>
          <p:tmpl>
            <p:tnLst>
              <p:par>
                <p:cTn presetID="12" presetClass="entr" presetSubtype="4"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p:tgtEl>
                          <p:spTgt spid="16"/>
                        </p:tgtEl>
                        <p:attrNameLst>
                          <p:attrName>ppt_y</p:attrName>
                        </p:attrNameLst>
                      </p:cBhvr>
                      <p:tavLst>
                        <p:tav tm="0">
                          <p:val>
                            <p:strVal val="#ppt_y+#ppt_h*1.125000"/>
                          </p:val>
                        </p:tav>
                        <p:tav tm="100000">
                          <p:val>
                            <p:strVal val="#ppt_y"/>
                          </p:val>
                        </p:tav>
                      </p:tavLst>
                    </p:anim>
                    <p:animEffect transition="in" filter="wipe(up)">
                      <p:cBhvr>
                        <p:cTn dur="500"/>
                        <p:tgtEl>
                          <p:spTgt spid="16"/>
                        </p:tgtEl>
                      </p:cBhvr>
                    </p:animEffect>
                  </p:childTnLst>
                </p:cTn>
              </p:par>
            </p:tnLst>
          </p:tmpl>
        </p:tmplLst>
      </p:bldP>
      <p:bldP spid="17" grpId="0">
        <p:tmplLst>
          <p:tmpl>
            <p:tnLst>
              <p:par>
                <p:cTn presetID="22" presetClass="entr" presetSubtype="1" fill="hold" nodeType="withEffect">
                  <p:stCondLst>
                    <p:cond delay="300"/>
                  </p:stCondLst>
                  <p:childTnLst>
                    <p:set>
                      <p:cBhvr>
                        <p:cTn dur="1" fill="hold">
                          <p:stCondLst>
                            <p:cond delay="0"/>
                          </p:stCondLst>
                        </p:cTn>
                        <p:tgtEl>
                          <p:spTgt spid="17"/>
                        </p:tgtEl>
                        <p:attrNameLst>
                          <p:attrName>style.visibility</p:attrName>
                        </p:attrNameLst>
                      </p:cBhvr>
                      <p:to>
                        <p:strVal val="visible"/>
                      </p:to>
                    </p:set>
                    <p:animEffect transition="in" filter="wipe(up)">
                      <p:cBhvr>
                        <p:cTn dur="500"/>
                        <p:tgtEl>
                          <p:spTgt spid="17"/>
                        </p:tgtEl>
                      </p:cBhvr>
                    </p:animEffect>
                  </p:childTnLst>
                </p:cTn>
              </p:par>
            </p:tnLst>
          </p:tmpl>
        </p:tmplLst>
      </p:bldP>
      <p:bldP spid="22" grpId="0" animBg="1">
        <p:tmplLst>
          <p:tmpl>
            <p:tnLst>
              <p:par>
                <p:cTn presetID="16" presetClass="entr" presetSubtype="37" fill="hold" nodeType="withEffect">
                  <p:stCondLst>
                    <p:cond delay="150"/>
                  </p:stCondLst>
                  <p:childTnLst>
                    <p:set>
                      <p:cBhvr>
                        <p:cTn dur="1" fill="hold">
                          <p:stCondLst>
                            <p:cond delay="0"/>
                          </p:stCondLst>
                        </p:cTn>
                        <p:tgtEl>
                          <p:spTgt spid="22"/>
                        </p:tgtEl>
                        <p:attrNameLst>
                          <p:attrName>style.visibility</p:attrName>
                        </p:attrNameLst>
                      </p:cBhvr>
                      <p:to>
                        <p:strVal val="visible"/>
                      </p:to>
                    </p:set>
                    <p:animEffect transition="in" filter="barn(outVertical)">
                      <p:cBhvr>
                        <p:cTn dur="500"/>
                        <p:tgtEl>
                          <p:spTgt spid="22"/>
                        </p:tgtEl>
                      </p:cBhvr>
                    </p:animEffect>
                  </p:childTnLst>
                </p:cTn>
              </p:par>
            </p:tnLst>
          </p:tmpl>
        </p:tmplLst>
      </p:bldP>
      <p:bldP spid="23" grpId="0" build="p">
        <p:tmplLst>
          <p:tmpl lvl="1">
            <p:tnLst>
              <p:par>
                <p:cTn presetID="53" presetClass="entr" presetSubtype="16"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500" fill="hold"/>
                        <p:tgtEl>
                          <p:spTgt spid="23"/>
                        </p:tgtEl>
                        <p:attrNameLst>
                          <p:attrName>ppt_w</p:attrName>
                        </p:attrNameLst>
                      </p:cBhvr>
                      <p:tavLst>
                        <p:tav tm="0">
                          <p:val>
                            <p:fltVal val="0"/>
                          </p:val>
                        </p:tav>
                        <p:tav tm="100000">
                          <p:val>
                            <p:strVal val="#ppt_w"/>
                          </p:val>
                        </p:tav>
                      </p:tavLst>
                    </p:anim>
                    <p:anim calcmode="lin" valueType="num">
                      <p:cBhvr>
                        <p:cTn dur="500" fill="hold"/>
                        <p:tgtEl>
                          <p:spTgt spid="23"/>
                        </p:tgtEl>
                        <p:attrNameLst>
                          <p:attrName>ppt_h</p:attrName>
                        </p:attrNameLst>
                      </p:cBhvr>
                      <p:tavLst>
                        <p:tav tm="0">
                          <p:val>
                            <p:fltVal val="0"/>
                          </p:val>
                        </p:tav>
                        <p:tav tm="100000">
                          <p:val>
                            <p:strVal val="#ppt_h"/>
                          </p:val>
                        </p:tav>
                      </p:tavLst>
                    </p:anim>
                    <p:animEffect transition="in" filter="fade">
                      <p:cBhvr>
                        <p:cTn dur="500"/>
                        <p:tgtEl>
                          <p:spTgt spid="23"/>
                        </p:tgtEl>
                      </p:cBhvr>
                    </p:animEffect>
                  </p:childTnLst>
                </p:cTn>
              </p:par>
            </p:tnLst>
          </p:tmpl>
        </p:tmplLst>
      </p:bldP>
      <p:bldP spid="24" grpId="0">
        <p:tmplLst>
          <p:tmpl>
            <p:tnLst>
              <p:par>
                <p:cTn presetID="22" presetClass="entr" presetSubtype="1"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Effect transition="in" filter="wipe(up)">
                      <p:cBhvr>
                        <p:cTn dur="500"/>
                        <p:tgtEl>
                          <p:spTgt spid="24"/>
                        </p:tgtEl>
                      </p:cBhvr>
                    </p:animEffect>
                  </p:childTnLst>
                </p:cTn>
              </p:par>
            </p:tnLst>
          </p:tmpl>
        </p:tmplLst>
      </p:bldP>
      <p:bldP spid="25" grpId="0" animBg="1">
        <p:tmplLst>
          <p:tmpl>
            <p:tnLst>
              <p:par>
                <p:cTn presetID="16" presetClass="entr" presetSubtype="37"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barn(outVertical)">
                      <p:cBhvr>
                        <p:cTn dur="500"/>
                        <p:tgtEl>
                          <p:spTgt spid="25"/>
                        </p:tgtEl>
                      </p:cBhvr>
                    </p:animEffect>
                  </p:childTnLst>
                </p:cTn>
              </p:par>
            </p:tnLst>
          </p:tmpl>
        </p:tmplLst>
      </p:bldP>
      <p:bldP spid="26" grpId="0" build="p">
        <p:tmplLst>
          <p:tmpl lvl="1">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p:tmplLst>
          <p:tmpl>
            <p:tnLst>
              <p:par>
                <p:cTn presetID="22" presetClass="entr" presetSubtype="1" fill="hold" nodeType="withEffect">
                  <p:stCondLst>
                    <p:cond delay="300"/>
                  </p:stCondLst>
                  <p:childTnLst>
                    <p:set>
                      <p:cBhvr>
                        <p:cTn dur="1" fill="hold">
                          <p:stCondLst>
                            <p:cond delay="0"/>
                          </p:stCondLst>
                        </p:cTn>
                        <p:tgtEl>
                          <p:spTgt spid="27"/>
                        </p:tgtEl>
                        <p:attrNameLst>
                          <p:attrName>style.visibility</p:attrName>
                        </p:attrNameLst>
                      </p:cBhvr>
                      <p:to>
                        <p:strVal val="visible"/>
                      </p:to>
                    </p:set>
                    <p:animEffect transition="in" filter="wipe(up)">
                      <p:cBhvr>
                        <p:cTn dur="500"/>
                        <p:tgtEl>
                          <p:spTgt spid="27"/>
                        </p:tgtEl>
                      </p:cBhvr>
                    </p:animEffect>
                  </p:childTnLst>
                </p:cTn>
              </p:par>
            </p:tnLst>
          </p:tmpl>
        </p:tmplLst>
      </p:bldP>
      <p:bldP spid="28" grpId="0" animBg="1">
        <p:tmplLst>
          <p:tmpl>
            <p:tnLst>
              <p:par>
                <p:cTn presetID="16" presetClass="entr" presetSubtype="37" fill="hold" nodeType="withEffect">
                  <p:stCondLst>
                    <p:cond delay="150"/>
                  </p:stCondLst>
                  <p:childTnLst>
                    <p:set>
                      <p:cBhvr>
                        <p:cTn dur="1" fill="hold">
                          <p:stCondLst>
                            <p:cond delay="0"/>
                          </p:stCondLst>
                        </p:cTn>
                        <p:tgtEl>
                          <p:spTgt spid="28"/>
                        </p:tgtEl>
                        <p:attrNameLst>
                          <p:attrName>style.visibility</p:attrName>
                        </p:attrNameLst>
                      </p:cBhvr>
                      <p:to>
                        <p:strVal val="visible"/>
                      </p:to>
                    </p:set>
                    <p:animEffect transition="in" filter="barn(outVertical)">
                      <p:cBhvr>
                        <p:cTn dur="500"/>
                        <p:tgtEl>
                          <p:spTgt spid="28"/>
                        </p:tgtEl>
                      </p:cBhvr>
                    </p:animEffect>
                  </p:childTnLst>
                </p:cTn>
              </p:par>
            </p:tnLst>
          </p:tmpl>
        </p:tmplLst>
      </p:bldP>
      <p:bldP spid="29" grpId="0" build="p">
        <p:tmplLst>
          <p:tmpl lvl="1">
            <p:tnLst>
              <p:par>
                <p:cTn presetID="53" presetClass="entr" presetSubtype="16"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ussentitel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Tussentitelslides</a:t>
            </a:r>
            <a:endParaRPr lang="nl-BE" sz="8800" b="1" dirty="0">
              <a:solidFill>
                <a:schemeClr val="bg1"/>
              </a:solidFill>
              <a:latin typeface="+mj-lt"/>
            </a:endParaRPr>
          </a:p>
        </p:txBody>
      </p:sp>
    </p:spTree>
    <p:extLst>
      <p:ext uri="{BB962C8B-B14F-4D97-AF65-F5344CB8AC3E}">
        <p14:creationId xmlns:p14="http://schemas.microsoft.com/office/powerpoint/2010/main" val="8939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jdslijn uitbereiding met drie stappen">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3" name="Tijdelijke aanduiding voor tekst 27">
            <a:extLst>
              <a:ext uri="{FF2B5EF4-FFF2-40B4-BE49-F238E27FC236}">
                <a16:creationId xmlns:a16="http://schemas.microsoft.com/office/drawing/2014/main" id="{0BF3A780-C77A-9912-B61D-8B0799E592A3}"/>
              </a:ext>
            </a:extLst>
          </p:cNvPr>
          <p:cNvSpPr>
            <a:spLocks noGrp="1"/>
          </p:cNvSpPr>
          <p:nvPr>
            <p:ph type="body" sz="quarter" idx="53"/>
          </p:nvPr>
        </p:nvSpPr>
        <p:spPr>
          <a:xfrm rot="5400000">
            <a:off x="11584501" y="5994378"/>
            <a:ext cx="431998" cy="360000"/>
          </a:xfrm>
          <a:prstGeom prst="triangle">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voettekst 1">
            <a:extLst>
              <a:ext uri="{FF2B5EF4-FFF2-40B4-BE49-F238E27FC236}">
                <a16:creationId xmlns:a16="http://schemas.microsoft.com/office/drawing/2014/main" id="{B455466C-0CFE-84AD-E9B7-7BC1AB923EF0}"/>
              </a:ext>
            </a:extLst>
          </p:cNvPr>
          <p:cNvSpPr>
            <a:spLocks noGrp="1"/>
          </p:cNvSpPr>
          <p:nvPr>
            <p:ph type="ftr" sz="quarter" idx="54"/>
          </p:nvPr>
        </p:nvSpPr>
        <p:spPr/>
        <p:txBody>
          <a:bodyPr/>
          <a:lstStyle/>
          <a:p>
            <a:endParaRPr lang="nl-BE" dirty="0"/>
          </a:p>
        </p:txBody>
      </p:sp>
      <p:sp>
        <p:nvSpPr>
          <p:cNvPr id="24" name="Tijdelijke aanduiding voor dianummer 23">
            <a:extLst>
              <a:ext uri="{FF2B5EF4-FFF2-40B4-BE49-F238E27FC236}">
                <a16:creationId xmlns:a16="http://schemas.microsoft.com/office/drawing/2014/main" id="{A201B9CA-8DEE-0B11-A1BC-7B4D9F4E18B9}"/>
              </a:ext>
            </a:extLst>
          </p:cNvPr>
          <p:cNvSpPr>
            <a:spLocks noGrp="1"/>
          </p:cNvSpPr>
          <p:nvPr>
            <p:ph type="sldNum" sz="quarter" idx="55"/>
          </p:nvPr>
        </p:nvSpPr>
        <p:spPr/>
        <p:txBody>
          <a:bodyPr/>
          <a:lstStyle/>
          <a:p>
            <a:fld id="{6008D383-A939-4037-8B54-952B3017155F}" type="slidenum">
              <a:rPr lang="nl-BE" smtClean="0"/>
              <a:pPr/>
              <a:t>‹nr.›</a:t>
            </a:fld>
            <a:endParaRPr lang="nl-BE" dirty="0"/>
          </a:p>
        </p:txBody>
      </p:sp>
      <p:sp>
        <p:nvSpPr>
          <p:cNvPr id="25" name="Titel 24">
            <a:extLst>
              <a:ext uri="{FF2B5EF4-FFF2-40B4-BE49-F238E27FC236}">
                <a16:creationId xmlns:a16="http://schemas.microsoft.com/office/drawing/2014/main" id="{5EACAEE0-3E4C-1F4C-7AC3-13371CFA8013}"/>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a:p>
        </p:txBody>
      </p:sp>
      <p:sp>
        <p:nvSpPr>
          <p:cNvPr id="4" name="Tijdelijke aanduiding voor tekst 27">
            <a:extLst>
              <a:ext uri="{FF2B5EF4-FFF2-40B4-BE49-F238E27FC236}">
                <a16:creationId xmlns:a16="http://schemas.microsoft.com/office/drawing/2014/main" id="{F566AD37-7CC6-2CA9-3126-42689AF8CBF4}"/>
              </a:ext>
            </a:extLst>
          </p:cNvPr>
          <p:cNvSpPr>
            <a:spLocks noGrp="1"/>
          </p:cNvSpPr>
          <p:nvPr>
            <p:ph type="body" sz="quarter" idx="27"/>
          </p:nvPr>
        </p:nvSpPr>
        <p:spPr>
          <a:xfrm>
            <a:off x="571498"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27">
            <a:extLst>
              <a:ext uri="{FF2B5EF4-FFF2-40B4-BE49-F238E27FC236}">
                <a16:creationId xmlns:a16="http://schemas.microsoft.com/office/drawing/2014/main" id="{46F55FE6-C7C7-E12B-375E-A4872AE0A08E}"/>
              </a:ext>
            </a:extLst>
          </p:cNvPr>
          <p:cNvSpPr>
            <a:spLocks noGrp="1"/>
          </p:cNvSpPr>
          <p:nvPr>
            <p:ph type="body" sz="quarter" idx="40"/>
          </p:nvPr>
        </p:nvSpPr>
        <p:spPr>
          <a:xfrm>
            <a:off x="4440871"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tekst 27">
            <a:extLst>
              <a:ext uri="{FF2B5EF4-FFF2-40B4-BE49-F238E27FC236}">
                <a16:creationId xmlns:a16="http://schemas.microsoft.com/office/drawing/2014/main" id="{A87D3FB8-E0C5-DB95-24B3-05DCD21A2579}"/>
              </a:ext>
            </a:extLst>
          </p:cNvPr>
          <p:cNvSpPr>
            <a:spLocks noGrp="1"/>
          </p:cNvSpPr>
          <p:nvPr>
            <p:ph type="body" sz="quarter" idx="48"/>
          </p:nvPr>
        </p:nvSpPr>
        <p:spPr>
          <a:xfrm>
            <a:off x="8304900" y="2249906"/>
            <a:ext cx="33156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7" name="Tijdelijke aanduiding voor tekst 6">
            <a:extLst>
              <a:ext uri="{FF2B5EF4-FFF2-40B4-BE49-F238E27FC236}">
                <a16:creationId xmlns:a16="http://schemas.microsoft.com/office/drawing/2014/main" id="{17C76E26-7F6C-179C-5EBF-8DB6AA285CAA}"/>
              </a:ext>
            </a:extLst>
          </p:cNvPr>
          <p:cNvSpPr>
            <a:spLocks noGrp="1"/>
          </p:cNvSpPr>
          <p:nvPr>
            <p:ph type="body" sz="quarter" idx="18"/>
          </p:nvPr>
        </p:nvSpPr>
        <p:spPr>
          <a:xfrm>
            <a:off x="714124" y="3675269"/>
            <a:ext cx="2916316"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8" name="Tijdelijke aanduiding voor tekst 9">
            <a:extLst>
              <a:ext uri="{FF2B5EF4-FFF2-40B4-BE49-F238E27FC236}">
                <a16:creationId xmlns:a16="http://schemas.microsoft.com/office/drawing/2014/main" id="{5CB4CC77-89BD-6E50-9193-0CCB1D4B1B94}"/>
              </a:ext>
            </a:extLst>
          </p:cNvPr>
          <p:cNvSpPr>
            <a:spLocks noGrp="1"/>
          </p:cNvSpPr>
          <p:nvPr>
            <p:ph type="body" sz="quarter" idx="23"/>
          </p:nvPr>
        </p:nvSpPr>
        <p:spPr>
          <a:xfrm rot="5400000">
            <a:off x="2154282"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9" name="Tijdelijke aanduiding voor tekst 6">
            <a:extLst>
              <a:ext uri="{FF2B5EF4-FFF2-40B4-BE49-F238E27FC236}">
                <a16:creationId xmlns:a16="http://schemas.microsoft.com/office/drawing/2014/main" id="{99B67A37-8B79-ACBD-A7B3-7935365F2C75}"/>
              </a:ext>
            </a:extLst>
          </p:cNvPr>
          <p:cNvSpPr>
            <a:spLocks noGrp="1"/>
          </p:cNvSpPr>
          <p:nvPr>
            <p:ph type="body" sz="quarter" idx="39" hasCustomPrompt="1"/>
          </p:nvPr>
        </p:nvSpPr>
        <p:spPr>
          <a:xfrm>
            <a:off x="1031387" y="2613061"/>
            <a:ext cx="228179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0" name="Tijdelijke aanduiding voor tekst 6">
            <a:extLst>
              <a:ext uri="{FF2B5EF4-FFF2-40B4-BE49-F238E27FC236}">
                <a16:creationId xmlns:a16="http://schemas.microsoft.com/office/drawing/2014/main" id="{BBF71D54-9857-B1D8-4419-6C2E56A3BE5D}"/>
              </a:ext>
            </a:extLst>
          </p:cNvPr>
          <p:cNvSpPr>
            <a:spLocks noGrp="1"/>
          </p:cNvSpPr>
          <p:nvPr>
            <p:ph type="body" sz="quarter" idx="41"/>
          </p:nvPr>
        </p:nvSpPr>
        <p:spPr>
          <a:xfrm>
            <a:off x="4640513" y="3675269"/>
            <a:ext cx="2916316"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11" name="Tijdelijke aanduiding voor tekst 9">
            <a:extLst>
              <a:ext uri="{FF2B5EF4-FFF2-40B4-BE49-F238E27FC236}">
                <a16:creationId xmlns:a16="http://schemas.microsoft.com/office/drawing/2014/main" id="{8AB58912-2C82-4745-AEF6-A57957569F63}"/>
              </a:ext>
            </a:extLst>
          </p:cNvPr>
          <p:cNvSpPr>
            <a:spLocks noGrp="1"/>
          </p:cNvSpPr>
          <p:nvPr>
            <p:ph type="body" sz="quarter" idx="42"/>
          </p:nvPr>
        </p:nvSpPr>
        <p:spPr>
          <a:xfrm rot="5400000">
            <a:off x="608067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2" name="Tijdelijke aanduiding voor tekst 6">
            <a:extLst>
              <a:ext uri="{FF2B5EF4-FFF2-40B4-BE49-F238E27FC236}">
                <a16:creationId xmlns:a16="http://schemas.microsoft.com/office/drawing/2014/main" id="{DE0BFC13-1080-5037-AE12-3C75C4E4E51F}"/>
              </a:ext>
            </a:extLst>
          </p:cNvPr>
          <p:cNvSpPr>
            <a:spLocks noGrp="1"/>
          </p:cNvSpPr>
          <p:nvPr>
            <p:ph type="body" sz="quarter" idx="43" hasCustomPrompt="1"/>
          </p:nvPr>
        </p:nvSpPr>
        <p:spPr>
          <a:xfrm>
            <a:off x="4957776" y="2613061"/>
            <a:ext cx="228179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3" name="Tijdelijke aanduiding voor tekst 6">
            <a:extLst>
              <a:ext uri="{FF2B5EF4-FFF2-40B4-BE49-F238E27FC236}">
                <a16:creationId xmlns:a16="http://schemas.microsoft.com/office/drawing/2014/main" id="{D081842A-B7B9-F14B-258D-3823C5A71D93}"/>
              </a:ext>
            </a:extLst>
          </p:cNvPr>
          <p:cNvSpPr>
            <a:spLocks noGrp="1"/>
          </p:cNvSpPr>
          <p:nvPr>
            <p:ph type="body" sz="quarter" idx="49"/>
          </p:nvPr>
        </p:nvSpPr>
        <p:spPr>
          <a:xfrm>
            <a:off x="8504542" y="3675269"/>
            <a:ext cx="2916316"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14" name="Tijdelijke aanduiding voor tekst 9">
            <a:extLst>
              <a:ext uri="{FF2B5EF4-FFF2-40B4-BE49-F238E27FC236}">
                <a16:creationId xmlns:a16="http://schemas.microsoft.com/office/drawing/2014/main" id="{1E0CE1D1-096A-2FCB-FC15-C6BCFA269184}"/>
              </a:ext>
            </a:extLst>
          </p:cNvPr>
          <p:cNvSpPr>
            <a:spLocks noGrp="1"/>
          </p:cNvSpPr>
          <p:nvPr>
            <p:ph type="body" sz="quarter" idx="50"/>
          </p:nvPr>
        </p:nvSpPr>
        <p:spPr>
          <a:xfrm rot="5400000">
            <a:off x="99447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5" name="Tijdelijke aanduiding voor tekst 6">
            <a:extLst>
              <a:ext uri="{FF2B5EF4-FFF2-40B4-BE49-F238E27FC236}">
                <a16:creationId xmlns:a16="http://schemas.microsoft.com/office/drawing/2014/main" id="{3082B250-5B01-F53C-99B0-4E01D3E19DCE}"/>
              </a:ext>
            </a:extLst>
          </p:cNvPr>
          <p:cNvSpPr>
            <a:spLocks noGrp="1"/>
          </p:cNvSpPr>
          <p:nvPr>
            <p:ph type="body" sz="quarter" idx="51" hasCustomPrompt="1"/>
          </p:nvPr>
        </p:nvSpPr>
        <p:spPr>
          <a:xfrm>
            <a:off x="8821805" y="2613061"/>
            <a:ext cx="2281790"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2279916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12" presetClass="entr" presetSubtype="4"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p:cTn id="20"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9">
                                            <p:txEl>
                                              <p:pRg st="0" end="0"/>
                                            </p:txEl>
                                          </p:spTgt>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par>
                                <p:cTn id="26" presetID="22" presetClass="entr" presetSubtype="1" fill="hold" grpId="0" nodeType="withEffect">
                                  <p:stCondLst>
                                    <p:cond delay="30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p:tgtEl>
                                          <p:spTgt spid="5"/>
                                        </p:tgtEl>
                                        <p:attrNameLst>
                                          <p:attrName>ppt_y</p:attrName>
                                        </p:attrNameLst>
                                      </p:cBhvr>
                                      <p:tavLst>
                                        <p:tav tm="0">
                                          <p:val>
                                            <p:strVal val="#ppt_y+#ppt_h*1.125000"/>
                                          </p:val>
                                        </p:tav>
                                        <p:tav tm="100000">
                                          <p:val>
                                            <p:strVal val="#ppt_y"/>
                                          </p:val>
                                        </p:tav>
                                      </p:tavLst>
                                    </p:anim>
                                    <p:animEffect transition="in" filter="wipe(up)">
                                      <p:cBhvr>
                                        <p:cTn id="34" dur="500"/>
                                        <p:tgtEl>
                                          <p:spTgt spid="5"/>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 calcmode="lin" valueType="num">
                                      <p:cBhvr>
                                        <p:cTn id="38"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2">
                                            <p:txEl>
                                              <p:pRg st="0" end="0"/>
                                            </p:txEl>
                                          </p:spTgt>
                                        </p:tgtEl>
                                      </p:cBhvr>
                                    </p:animEffect>
                                  </p:childTnLst>
                                </p:cTn>
                              </p:par>
                              <p:par>
                                <p:cTn id="41" presetID="16" presetClass="entr" presetSubtype="37" fill="hold" grpId="0" nodeType="withEffect">
                                  <p:stCondLst>
                                    <p:cond delay="250"/>
                                  </p:stCondLst>
                                  <p:childTnLst>
                                    <p:set>
                                      <p:cBhvr>
                                        <p:cTn id="42" dur="1" fill="hold">
                                          <p:stCondLst>
                                            <p:cond delay="0"/>
                                          </p:stCondLst>
                                        </p:cTn>
                                        <p:tgtEl>
                                          <p:spTgt spid="11"/>
                                        </p:tgtEl>
                                        <p:attrNameLst>
                                          <p:attrName>style.visibility</p:attrName>
                                        </p:attrNameLst>
                                      </p:cBhvr>
                                      <p:to>
                                        <p:strVal val="visible"/>
                                      </p:to>
                                    </p:set>
                                    <p:animEffect transition="in" filter="barn(outVertical)">
                                      <p:cBhvr>
                                        <p:cTn id="43" dur="500"/>
                                        <p:tgtEl>
                                          <p:spTgt spid="11"/>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p:tgtEl>
                                          <p:spTgt spid="6"/>
                                        </p:tgtEl>
                                        <p:attrNameLst>
                                          <p:attrName>ppt_y</p:attrName>
                                        </p:attrNameLst>
                                      </p:cBhvr>
                                      <p:tavLst>
                                        <p:tav tm="0">
                                          <p:val>
                                            <p:strVal val="#ppt_y+#ppt_h*1.125000"/>
                                          </p:val>
                                        </p:tav>
                                        <p:tav tm="100000">
                                          <p:val>
                                            <p:strVal val="#ppt_y"/>
                                          </p:val>
                                        </p:tav>
                                      </p:tavLst>
                                    </p:anim>
                                    <p:animEffect transition="in" filter="wipe(up)">
                                      <p:cBhvr>
                                        <p:cTn id="52" dur="500"/>
                                        <p:tgtEl>
                                          <p:spTgt spid="6"/>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15">
                                            <p:txEl>
                                              <p:pRg st="0" end="0"/>
                                            </p:txEl>
                                          </p:spTgt>
                                        </p:tgtEl>
                                        <p:attrNameLst>
                                          <p:attrName>style.visibility</p:attrName>
                                        </p:attrNameLst>
                                      </p:cBhvr>
                                      <p:to>
                                        <p:strVal val="visible"/>
                                      </p:to>
                                    </p:set>
                                    <p:anim calcmode="lin" valueType="num">
                                      <p:cBhvr>
                                        <p:cTn id="56"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15">
                                            <p:txEl>
                                              <p:pRg st="0" end="0"/>
                                            </p:txEl>
                                          </p:spTgt>
                                        </p:tgtEl>
                                      </p:cBhvr>
                                    </p:animEffect>
                                  </p:childTnLst>
                                </p:cTn>
                              </p:par>
                              <p:par>
                                <p:cTn id="59" presetID="16" presetClass="entr" presetSubtype="37" fill="hold" grpId="0" nodeType="withEffect">
                                  <p:stCondLst>
                                    <p:cond delay="150"/>
                                  </p:stCondLst>
                                  <p:childTnLst>
                                    <p:set>
                                      <p:cBhvr>
                                        <p:cTn id="60" dur="1" fill="hold">
                                          <p:stCondLst>
                                            <p:cond delay="0"/>
                                          </p:stCondLst>
                                        </p:cTn>
                                        <p:tgtEl>
                                          <p:spTgt spid="14"/>
                                        </p:tgtEl>
                                        <p:attrNameLst>
                                          <p:attrName>style.visibility</p:attrName>
                                        </p:attrNameLst>
                                      </p:cBhvr>
                                      <p:to>
                                        <p:strVal val="visible"/>
                                      </p:to>
                                    </p:set>
                                    <p:animEffect transition="in" filter="barn(outVertical)">
                                      <p:cBhvr>
                                        <p:cTn id="61" dur="500"/>
                                        <p:tgtEl>
                                          <p:spTgt spid="14"/>
                                        </p:tgtEl>
                                      </p:cBhvr>
                                    </p:animEffect>
                                  </p:childTnLst>
                                </p:cTn>
                              </p:par>
                              <p:par>
                                <p:cTn id="62" presetID="22" presetClass="entr" presetSubtype="1" fill="hold" grpId="0" nodeType="withEffect">
                                  <p:stCondLst>
                                    <p:cond delay="300"/>
                                  </p:stCondLst>
                                  <p:childTnLst>
                                    <p:set>
                                      <p:cBhvr>
                                        <p:cTn id="63" dur="1" fill="hold">
                                          <p:stCondLst>
                                            <p:cond delay="0"/>
                                          </p:stCondLst>
                                        </p:cTn>
                                        <p:tgtEl>
                                          <p:spTgt spid="13"/>
                                        </p:tgtEl>
                                        <p:attrNameLst>
                                          <p:attrName>style.visibility</p:attrName>
                                        </p:attrNameLst>
                                      </p:cBhvr>
                                      <p:to>
                                        <p:strVal val="visible"/>
                                      </p:to>
                                    </p:set>
                                    <p:animEffect transition="in" filter="wipe(up)">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 grpId="0" animBg="1">
        <p:tmplLst>
          <p:tmpl>
            <p:tnLst>
              <p:par>
                <p:cTn presetID="12" presetClass="entr" presetSubtype="4"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Lst>
      </p:bldP>
      <p:bldP spid="5" grpId="0" animBg="1">
        <p:tmplLst>
          <p:tmpl>
            <p:tnLst>
              <p:par>
                <p:cTn presetID="12" presetClass="entr" presetSubtype="4"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p:tgtEl>
                          <p:spTgt spid="5"/>
                        </p:tgtEl>
                        <p:attrNameLst>
                          <p:attrName>ppt_y</p:attrName>
                        </p:attrNameLst>
                      </p:cBhvr>
                      <p:tavLst>
                        <p:tav tm="0">
                          <p:val>
                            <p:strVal val="#ppt_y+#ppt_h*1.125000"/>
                          </p:val>
                        </p:tav>
                        <p:tav tm="100000">
                          <p:val>
                            <p:strVal val="#ppt_y"/>
                          </p:val>
                        </p:tav>
                      </p:tavLst>
                    </p:anim>
                    <p:animEffect transition="in" filter="wipe(up)">
                      <p:cBhvr>
                        <p:cTn dur="500"/>
                        <p:tgtEl>
                          <p:spTgt spid="5"/>
                        </p:tgtEl>
                      </p:cBhvr>
                    </p:animEffect>
                  </p:childTnLst>
                </p:cTn>
              </p:par>
            </p:tnLst>
          </p:tmpl>
        </p:tmplLst>
      </p:bldP>
      <p:bldP spid="6" grpId="0" animBg="1">
        <p:tmplLst>
          <p:tmpl>
            <p:tnLst>
              <p:par>
                <p:cTn presetID="1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p:tgtEl>
                          <p:spTgt spid="6"/>
                        </p:tgtEl>
                        <p:attrNameLst>
                          <p:attrName>ppt_y</p:attrName>
                        </p:attrNameLst>
                      </p:cBhvr>
                      <p:tavLst>
                        <p:tav tm="0">
                          <p:val>
                            <p:strVal val="#ppt_y+#ppt_h*1.125000"/>
                          </p:val>
                        </p:tav>
                        <p:tav tm="100000">
                          <p:val>
                            <p:strVal val="#ppt_y"/>
                          </p:val>
                        </p:tav>
                      </p:tavLst>
                    </p:anim>
                    <p:animEffect transition="in" filter="wipe(up)">
                      <p:cBhvr>
                        <p:cTn dur="500"/>
                        <p:tgtEl>
                          <p:spTgt spid="6"/>
                        </p:tgtEl>
                      </p:cBhvr>
                    </p:animEffect>
                  </p:childTnLst>
                </p:cTn>
              </p:par>
            </p:tnLst>
          </p:tmpl>
        </p:tmplLst>
      </p:bldP>
      <p:bldP spid="7" grpId="0">
        <p:tmplLst>
          <p:tmpl>
            <p:tnLst>
              <p:par>
                <p:cTn presetID="22" presetClass="entr" presetSubtype="1"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wipe(up)">
                      <p:cBhvr>
                        <p:cTn dur="500"/>
                        <p:tgtEl>
                          <p:spTgt spid="7"/>
                        </p:tgtEl>
                      </p:cBhvr>
                    </p:animEffect>
                  </p:childTnLst>
                </p:cTn>
              </p:par>
            </p:tnLst>
          </p:tmpl>
        </p:tmplLst>
      </p:bldP>
      <p:bldP spid="8" grpId="0" animBg="1">
        <p:tmplLst>
          <p:tmpl>
            <p:tnLst>
              <p:par>
                <p:cTn presetID="16" presetClass="entr" presetSubtype="37" fill="hold" nodeType="withEffect">
                  <p:stCondLst>
                    <p:cond delay="150"/>
                  </p:stCondLst>
                  <p:childTnLst>
                    <p:set>
                      <p:cBhvr>
                        <p:cTn dur="1" fill="hold">
                          <p:stCondLst>
                            <p:cond delay="0"/>
                          </p:stCondLst>
                        </p:cTn>
                        <p:tgtEl>
                          <p:spTgt spid="8"/>
                        </p:tgtEl>
                        <p:attrNameLst>
                          <p:attrName>style.visibility</p:attrName>
                        </p:attrNameLst>
                      </p:cBhvr>
                      <p:to>
                        <p:strVal val="visible"/>
                      </p:to>
                    </p:set>
                    <p:animEffect transition="in" filter="barn(outVertical)">
                      <p:cBhvr>
                        <p:cTn dur="500"/>
                        <p:tgtEl>
                          <p:spTgt spid="8"/>
                        </p:tgtEl>
                      </p:cBhvr>
                    </p:animEffect>
                  </p:childTnLst>
                </p:cTn>
              </p:par>
            </p:tnLst>
          </p:tmpl>
        </p:tmplLst>
      </p:bldP>
      <p:bldP spid="9" grpId="0" build="p">
        <p:tmplLst>
          <p:tmpl lvl="1">
            <p:tnLst>
              <p:par>
                <p:cTn presetID="53" presetClass="entr" presetSubtype="16"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p:tmplLst>
          <p:tmpl>
            <p:tnLst>
              <p:par>
                <p:cTn presetID="22" presetClass="entr" presetSubtype="1"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wipe(up)">
                      <p:cBhvr>
                        <p:cTn dur="500"/>
                        <p:tgtEl>
                          <p:spTgt spid="10"/>
                        </p:tgtEl>
                      </p:cBhvr>
                    </p:animEffect>
                  </p:childTnLst>
                </p:cTn>
              </p:par>
            </p:tnLst>
          </p:tmpl>
        </p:tmplLst>
      </p:bldP>
      <p:bldP spid="11" grpId="0" animBg="1">
        <p:tmplLst>
          <p:tmpl>
            <p:tnLst>
              <p:par>
                <p:cTn presetID="16" presetClass="entr" presetSubtype="37"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barn(outVertical)">
                      <p:cBhvr>
                        <p:cTn dur="500"/>
                        <p:tgtEl>
                          <p:spTgt spid="11"/>
                        </p:tgtEl>
                      </p:cBhvr>
                    </p:animEffect>
                  </p:childTnLst>
                </p:cTn>
              </p:par>
            </p:tnLst>
          </p:tmpl>
        </p:tmplLst>
      </p:bldP>
      <p:bldP spid="12" grpId="0" build="p">
        <p:tmplLst>
          <p:tmpl lvl="1">
            <p:tnLst>
              <p:par>
                <p:cTn presetID="53" presetClass="entr" presetSubtype="16"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13" grpId="0">
        <p:tmplLst>
          <p:tmpl>
            <p:tnLst>
              <p:par>
                <p:cTn presetID="22" presetClass="entr" presetSubtype="1"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wipe(up)">
                      <p:cBhvr>
                        <p:cTn dur="500"/>
                        <p:tgtEl>
                          <p:spTgt spid="13"/>
                        </p:tgtEl>
                      </p:cBhvr>
                    </p:animEffect>
                  </p:childTnLst>
                </p:cTn>
              </p:par>
            </p:tnLst>
          </p:tmpl>
        </p:tmplLst>
      </p:bldP>
      <p:bldP spid="14" grpId="0" animBg="1">
        <p:tmplLst>
          <p:tmpl>
            <p:tnLst>
              <p:par>
                <p:cTn presetID="16" presetClass="entr" presetSubtype="37"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P spid="15" grpId="0" build="p">
        <p:tmplLst>
          <p:tmpl lvl="1">
            <p:tnLst>
              <p:par>
                <p:cTn presetID="53" presetClass="entr" presetSubtype="16"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jdslijn vier stappen">
    <p:spTree>
      <p:nvGrpSpPr>
        <p:cNvPr id="1" name=""/>
        <p:cNvGrpSpPr/>
        <p:nvPr/>
      </p:nvGrpSpPr>
      <p:grpSpPr>
        <a:xfrm>
          <a:off x="0" y="0"/>
          <a:ext cx="0" cy="0"/>
          <a:chOff x="0" y="0"/>
          <a:chExt cx="0" cy="0"/>
        </a:xfrm>
      </p:grpSpPr>
      <p:sp>
        <p:nvSpPr>
          <p:cNvPr id="4" name="Tijdelijke aanduiding voor tekst 27">
            <a:extLst>
              <a:ext uri="{FF2B5EF4-FFF2-40B4-BE49-F238E27FC236}">
                <a16:creationId xmlns:a16="http://schemas.microsoft.com/office/drawing/2014/main" id="{8505BE3F-BA2C-2DA8-D1D3-C6FB87352E0D}"/>
              </a:ext>
            </a:extLst>
          </p:cNvPr>
          <p:cNvSpPr>
            <a:spLocks noGrp="1"/>
          </p:cNvSpPr>
          <p:nvPr>
            <p:ph type="body" sz="quarter" idx="27"/>
          </p:nvPr>
        </p:nvSpPr>
        <p:spPr>
          <a:xfrm>
            <a:off x="5715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8" name="Tijdelijke aanduiding voor tekst 27">
            <a:extLst>
              <a:ext uri="{FF2B5EF4-FFF2-40B4-BE49-F238E27FC236}">
                <a16:creationId xmlns:a16="http://schemas.microsoft.com/office/drawing/2014/main" id="{64E16B84-D6AB-815A-1CB1-E1A9B9652D36}"/>
              </a:ext>
            </a:extLst>
          </p:cNvPr>
          <p:cNvSpPr>
            <a:spLocks noGrp="1"/>
          </p:cNvSpPr>
          <p:nvPr>
            <p:ph type="body" sz="quarter" idx="40"/>
          </p:nvPr>
        </p:nvSpPr>
        <p:spPr>
          <a:xfrm>
            <a:off x="35179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4" name="Tijdelijke aanduiding voor tekst 27">
            <a:extLst>
              <a:ext uri="{FF2B5EF4-FFF2-40B4-BE49-F238E27FC236}">
                <a16:creationId xmlns:a16="http://schemas.microsoft.com/office/drawing/2014/main" id="{2D207637-6765-13FC-DD27-30608BECFD38}"/>
              </a:ext>
            </a:extLst>
          </p:cNvPr>
          <p:cNvSpPr>
            <a:spLocks noGrp="1"/>
          </p:cNvSpPr>
          <p:nvPr>
            <p:ph type="body" sz="quarter" idx="44"/>
          </p:nvPr>
        </p:nvSpPr>
        <p:spPr>
          <a:xfrm>
            <a:off x="64643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8" name="Tijdelijke aanduiding voor tekst 27">
            <a:extLst>
              <a:ext uri="{FF2B5EF4-FFF2-40B4-BE49-F238E27FC236}">
                <a16:creationId xmlns:a16="http://schemas.microsoft.com/office/drawing/2014/main" id="{E89E0A7A-CA45-7211-C853-5495B5A6630C}"/>
              </a:ext>
            </a:extLst>
          </p:cNvPr>
          <p:cNvSpPr>
            <a:spLocks noGrp="1"/>
          </p:cNvSpPr>
          <p:nvPr>
            <p:ph type="body" sz="quarter" idx="48"/>
          </p:nvPr>
        </p:nvSpPr>
        <p:spPr>
          <a:xfrm>
            <a:off x="94107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57150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6">
            <a:extLst>
              <a:ext uri="{FF2B5EF4-FFF2-40B4-BE49-F238E27FC236}">
                <a16:creationId xmlns:a16="http://schemas.microsoft.com/office/drawing/2014/main" id="{0B92127A-09FC-D7F4-49F9-966BD4038A93}"/>
              </a:ext>
            </a:extLst>
          </p:cNvPr>
          <p:cNvSpPr>
            <a:spLocks noGrp="1"/>
          </p:cNvSpPr>
          <p:nvPr>
            <p:ph type="body" sz="quarter" idx="18"/>
          </p:nvPr>
        </p:nvSpPr>
        <p:spPr>
          <a:xfrm>
            <a:off x="638911"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6" name="Tijdelijke aanduiding voor tekst 9">
            <a:extLst>
              <a:ext uri="{FF2B5EF4-FFF2-40B4-BE49-F238E27FC236}">
                <a16:creationId xmlns:a16="http://schemas.microsoft.com/office/drawing/2014/main" id="{580B8107-8002-863E-1042-A1B5F3802925}"/>
              </a:ext>
            </a:extLst>
          </p:cNvPr>
          <p:cNvSpPr>
            <a:spLocks noGrp="1"/>
          </p:cNvSpPr>
          <p:nvPr>
            <p:ph type="body" sz="quarter" idx="23"/>
          </p:nvPr>
        </p:nvSpPr>
        <p:spPr>
          <a:xfrm rot="5400000">
            <a:off x="16584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7" name="Tijdelijke aanduiding voor tekst 6">
            <a:extLst>
              <a:ext uri="{FF2B5EF4-FFF2-40B4-BE49-F238E27FC236}">
                <a16:creationId xmlns:a16="http://schemas.microsoft.com/office/drawing/2014/main" id="{683F882C-B4A3-FA63-28DF-1633B1173ADE}"/>
              </a:ext>
            </a:extLst>
          </p:cNvPr>
          <p:cNvSpPr>
            <a:spLocks noGrp="1"/>
          </p:cNvSpPr>
          <p:nvPr>
            <p:ph type="body" sz="quarter" idx="39" hasCustomPrompt="1"/>
          </p:nvPr>
        </p:nvSpPr>
        <p:spPr>
          <a:xfrm>
            <a:off x="864646"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9" name="Tijdelijke aanduiding voor tekst 6">
            <a:extLst>
              <a:ext uri="{FF2B5EF4-FFF2-40B4-BE49-F238E27FC236}">
                <a16:creationId xmlns:a16="http://schemas.microsoft.com/office/drawing/2014/main" id="{66C469CA-323B-6885-0182-4734EA46D30C}"/>
              </a:ext>
            </a:extLst>
          </p:cNvPr>
          <p:cNvSpPr>
            <a:spLocks noGrp="1"/>
          </p:cNvSpPr>
          <p:nvPr>
            <p:ph type="body" sz="quarter" idx="41"/>
          </p:nvPr>
        </p:nvSpPr>
        <p:spPr>
          <a:xfrm>
            <a:off x="3596265"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A0E1AE86-4A29-1732-2D85-FDD29174C9BF}"/>
              </a:ext>
            </a:extLst>
          </p:cNvPr>
          <p:cNvSpPr>
            <a:spLocks noGrp="1"/>
          </p:cNvSpPr>
          <p:nvPr>
            <p:ph type="body" sz="quarter" idx="42"/>
          </p:nvPr>
        </p:nvSpPr>
        <p:spPr>
          <a:xfrm rot="5400000">
            <a:off x="4615754"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1" name="Tijdelijke aanduiding voor tekst 6">
            <a:extLst>
              <a:ext uri="{FF2B5EF4-FFF2-40B4-BE49-F238E27FC236}">
                <a16:creationId xmlns:a16="http://schemas.microsoft.com/office/drawing/2014/main" id="{8F754828-A9F5-7FE7-31BD-0CDF61708337}"/>
              </a:ext>
            </a:extLst>
          </p:cNvPr>
          <p:cNvSpPr>
            <a:spLocks noGrp="1"/>
          </p:cNvSpPr>
          <p:nvPr>
            <p:ph type="body" sz="quarter" idx="43" hasCustomPrompt="1"/>
          </p:nvPr>
        </p:nvSpPr>
        <p:spPr>
          <a:xfrm>
            <a:off x="3822000"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5" name="Tijdelijke aanduiding voor tekst 6">
            <a:extLst>
              <a:ext uri="{FF2B5EF4-FFF2-40B4-BE49-F238E27FC236}">
                <a16:creationId xmlns:a16="http://schemas.microsoft.com/office/drawing/2014/main" id="{D09A9B8C-FAA1-723F-BF1F-129B464C6AFB}"/>
              </a:ext>
            </a:extLst>
          </p:cNvPr>
          <p:cNvSpPr>
            <a:spLocks noGrp="1"/>
          </p:cNvSpPr>
          <p:nvPr>
            <p:ph type="body" sz="quarter" idx="45"/>
          </p:nvPr>
        </p:nvSpPr>
        <p:spPr>
          <a:xfrm>
            <a:off x="6530522"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16" name="Tijdelijke aanduiding voor tekst 9">
            <a:extLst>
              <a:ext uri="{FF2B5EF4-FFF2-40B4-BE49-F238E27FC236}">
                <a16:creationId xmlns:a16="http://schemas.microsoft.com/office/drawing/2014/main" id="{FFED58BD-4158-1EAA-FAE4-67F9C1A51E9C}"/>
              </a:ext>
            </a:extLst>
          </p:cNvPr>
          <p:cNvSpPr>
            <a:spLocks noGrp="1"/>
          </p:cNvSpPr>
          <p:nvPr>
            <p:ph type="body" sz="quarter" idx="46"/>
          </p:nvPr>
        </p:nvSpPr>
        <p:spPr>
          <a:xfrm rot="5400000">
            <a:off x="755001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7" name="Tijdelijke aanduiding voor tekst 6">
            <a:extLst>
              <a:ext uri="{FF2B5EF4-FFF2-40B4-BE49-F238E27FC236}">
                <a16:creationId xmlns:a16="http://schemas.microsoft.com/office/drawing/2014/main" id="{B42C7052-DF76-D58A-D484-0B141845A6B0}"/>
              </a:ext>
            </a:extLst>
          </p:cNvPr>
          <p:cNvSpPr>
            <a:spLocks noGrp="1"/>
          </p:cNvSpPr>
          <p:nvPr>
            <p:ph type="body" sz="quarter" idx="47" hasCustomPrompt="1"/>
          </p:nvPr>
        </p:nvSpPr>
        <p:spPr>
          <a:xfrm>
            <a:off x="6756257"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9" name="Tijdelijke aanduiding voor tekst 6">
            <a:extLst>
              <a:ext uri="{FF2B5EF4-FFF2-40B4-BE49-F238E27FC236}">
                <a16:creationId xmlns:a16="http://schemas.microsoft.com/office/drawing/2014/main" id="{60EFA3F1-B82F-E32D-0286-556BB5ECC64B}"/>
              </a:ext>
            </a:extLst>
          </p:cNvPr>
          <p:cNvSpPr>
            <a:spLocks noGrp="1"/>
          </p:cNvSpPr>
          <p:nvPr>
            <p:ph type="body" sz="quarter" idx="49"/>
          </p:nvPr>
        </p:nvSpPr>
        <p:spPr>
          <a:xfrm>
            <a:off x="9478111"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20" name="Tijdelijke aanduiding voor tekst 9">
            <a:extLst>
              <a:ext uri="{FF2B5EF4-FFF2-40B4-BE49-F238E27FC236}">
                <a16:creationId xmlns:a16="http://schemas.microsoft.com/office/drawing/2014/main" id="{35CB01B7-3AC4-4296-DE69-3CA12EFE157D}"/>
              </a:ext>
            </a:extLst>
          </p:cNvPr>
          <p:cNvSpPr>
            <a:spLocks noGrp="1"/>
          </p:cNvSpPr>
          <p:nvPr>
            <p:ph type="body" sz="quarter" idx="50"/>
          </p:nvPr>
        </p:nvSpPr>
        <p:spPr>
          <a:xfrm rot="5400000">
            <a:off x="104976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1" name="Tijdelijke aanduiding voor tekst 6">
            <a:extLst>
              <a:ext uri="{FF2B5EF4-FFF2-40B4-BE49-F238E27FC236}">
                <a16:creationId xmlns:a16="http://schemas.microsoft.com/office/drawing/2014/main" id="{18CF63BF-2E57-EACE-CEB0-F9DD37E407C9}"/>
              </a:ext>
            </a:extLst>
          </p:cNvPr>
          <p:cNvSpPr>
            <a:spLocks noGrp="1"/>
          </p:cNvSpPr>
          <p:nvPr>
            <p:ph type="body" sz="quarter" idx="51" hasCustomPrompt="1"/>
          </p:nvPr>
        </p:nvSpPr>
        <p:spPr>
          <a:xfrm>
            <a:off x="9703846"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 name="Tijdelijke aanduiding voor voettekst 1">
            <a:extLst>
              <a:ext uri="{FF2B5EF4-FFF2-40B4-BE49-F238E27FC236}">
                <a16:creationId xmlns:a16="http://schemas.microsoft.com/office/drawing/2014/main" id="{1A8819BA-F8F6-BEDA-7C85-4BCE74A9DD32}"/>
              </a:ext>
            </a:extLst>
          </p:cNvPr>
          <p:cNvSpPr>
            <a:spLocks noGrp="1"/>
          </p:cNvSpPr>
          <p:nvPr>
            <p:ph type="ftr" sz="quarter" idx="53"/>
          </p:nvPr>
        </p:nvSpPr>
        <p:spPr/>
        <p:txBody>
          <a:bodyPr/>
          <a:lstStyle/>
          <a:p>
            <a:endParaRPr lang="nl-BE" dirty="0"/>
          </a:p>
        </p:txBody>
      </p:sp>
      <p:sp>
        <p:nvSpPr>
          <p:cNvPr id="12" name="Tijdelijke aanduiding voor dianummer 11">
            <a:extLst>
              <a:ext uri="{FF2B5EF4-FFF2-40B4-BE49-F238E27FC236}">
                <a16:creationId xmlns:a16="http://schemas.microsoft.com/office/drawing/2014/main" id="{460F4E92-7A17-6893-111F-9213827AFAE4}"/>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13" name="Titel 12">
            <a:extLst>
              <a:ext uri="{FF2B5EF4-FFF2-40B4-BE49-F238E27FC236}">
                <a16:creationId xmlns:a16="http://schemas.microsoft.com/office/drawing/2014/main" id="{E9754553-C524-F7B1-9995-24BCA4EE8E54}"/>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a:p>
        </p:txBody>
      </p:sp>
    </p:spTree>
    <p:extLst>
      <p:ext uri="{BB962C8B-B14F-4D97-AF65-F5344CB8AC3E}">
        <p14:creationId xmlns:p14="http://schemas.microsoft.com/office/powerpoint/2010/main" val="1880201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par>
                          <p:cTn id="13" fill="hold">
                            <p:stCondLst>
                              <p:cond delay="750"/>
                            </p:stCondLst>
                            <p:childTnLst>
                              <p:par>
                                <p:cTn id="14" presetID="53" presetClass="entr" presetSubtype="16"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500"/>
                                        <p:tgtEl>
                                          <p:spTgt spid="6"/>
                                        </p:tgtEl>
                                      </p:cBhvr>
                                    </p:animEffect>
                                  </p:childTnLst>
                                </p:cTn>
                              </p:par>
                              <p:par>
                                <p:cTn id="22" presetID="22" presetClass="entr" presetSubtype="1" fill="hold" grpId="0" nodeType="withEffect">
                                  <p:stCondLst>
                                    <p:cond delay="30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p:cTn id="34"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1">
                                            <p:txEl>
                                              <p:pRg st="0" end="0"/>
                                            </p:txEl>
                                          </p:spTgt>
                                        </p:tgtEl>
                                      </p:cBhvr>
                                    </p:animEffect>
                                  </p:childTnLst>
                                </p:cTn>
                              </p:par>
                              <p:par>
                                <p:cTn id="37" presetID="16" presetClass="entr" presetSubtype="37" fill="hold" grpId="0" nodeType="withEffect">
                                  <p:stCondLst>
                                    <p:cond delay="250"/>
                                  </p:stCondLst>
                                  <p:childTnLst>
                                    <p:set>
                                      <p:cBhvr>
                                        <p:cTn id="38" dur="1" fill="hold">
                                          <p:stCondLst>
                                            <p:cond delay="0"/>
                                          </p:stCondLst>
                                        </p:cTn>
                                        <p:tgtEl>
                                          <p:spTgt spid="10"/>
                                        </p:tgtEl>
                                        <p:attrNameLst>
                                          <p:attrName>style.visibility</p:attrName>
                                        </p:attrNameLst>
                                      </p:cBhvr>
                                      <p:to>
                                        <p:strVal val="visible"/>
                                      </p:to>
                                    </p:set>
                                    <p:animEffect transition="in" filter="barn(outVertical)">
                                      <p:cBhvr>
                                        <p:cTn id="39" dur="500"/>
                                        <p:tgtEl>
                                          <p:spTgt spid="10"/>
                                        </p:tgtEl>
                                      </p:cBhvr>
                                    </p:animEffect>
                                  </p:childTnLst>
                                </p:cTn>
                              </p:par>
                              <p:par>
                                <p:cTn id="40" presetID="22" presetClass="entr" presetSubtype="1"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 calcmode="lin" valueType="num">
                                      <p:cBhvr>
                                        <p:cTn id="52"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17">
                                            <p:txEl>
                                              <p:pRg st="0" end="0"/>
                                            </p:txEl>
                                          </p:spTgt>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6"/>
                                        </p:tgtEl>
                                        <p:attrNameLst>
                                          <p:attrName>style.visibility</p:attrName>
                                        </p:attrNameLst>
                                      </p:cBhvr>
                                      <p:to>
                                        <p:strVal val="visible"/>
                                      </p:to>
                                    </p:set>
                                    <p:animEffect transition="in" filter="barn(outVertical)">
                                      <p:cBhvr>
                                        <p:cTn id="57" dur="500"/>
                                        <p:tgtEl>
                                          <p:spTgt spid="16"/>
                                        </p:tgtEl>
                                      </p:cBhvr>
                                    </p:animEffect>
                                  </p:childTnLst>
                                </p:cTn>
                              </p:par>
                              <p:par>
                                <p:cTn id="58" presetID="22" presetClass="entr" presetSubtype="1" fill="hold" grpId="0" nodeType="withEffect">
                                  <p:stCondLst>
                                    <p:cond delay="30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p:tgtEl>
                                          <p:spTgt spid="18"/>
                                        </p:tgtEl>
                                        <p:attrNameLst>
                                          <p:attrName>ppt_y</p:attrName>
                                        </p:attrNameLst>
                                      </p:cBhvr>
                                      <p:tavLst>
                                        <p:tav tm="0">
                                          <p:val>
                                            <p:strVal val="#ppt_y+#ppt_h*1.125000"/>
                                          </p:val>
                                        </p:tav>
                                        <p:tav tm="100000">
                                          <p:val>
                                            <p:strVal val="#ppt_y"/>
                                          </p:val>
                                        </p:tav>
                                      </p:tavLst>
                                    </p:anim>
                                    <p:animEffect transition="in" filter="wipe(up)">
                                      <p:cBhvr>
                                        <p:cTn id="66" dur="500"/>
                                        <p:tgtEl>
                                          <p:spTgt spid="18"/>
                                        </p:tgtEl>
                                      </p:cBhvr>
                                    </p:animEffect>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 calcmode="lin" valueType="num">
                                      <p:cBhvr>
                                        <p:cTn id="70"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1">
                                            <p:txEl>
                                              <p:pRg st="0" end="0"/>
                                            </p:txEl>
                                          </p:spTgt>
                                        </p:tgtEl>
                                      </p:cBhvr>
                                    </p:animEffect>
                                  </p:childTnLst>
                                </p:cTn>
                              </p:par>
                              <p:par>
                                <p:cTn id="73" presetID="16" presetClass="entr" presetSubtype="37" fill="hold" grpId="0" nodeType="withEffect">
                                  <p:stCondLst>
                                    <p:cond delay="150"/>
                                  </p:stCondLst>
                                  <p:childTnLst>
                                    <p:set>
                                      <p:cBhvr>
                                        <p:cTn id="74" dur="1" fill="hold">
                                          <p:stCondLst>
                                            <p:cond delay="0"/>
                                          </p:stCondLst>
                                        </p:cTn>
                                        <p:tgtEl>
                                          <p:spTgt spid="20"/>
                                        </p:tgtEl>
                                        <p:attrNameLst>
                                          <p:attrName>style.visibility</p:attrName>
                                        </p:attrNameLst>
                                      </p:cBhvr>
                                      <p:to>
                                        <p:strVal val="visible"/>
                                      </p:to>
                                    </p:set>
                                    <p:animEffect transition="in" filter="barn(outVertical)">
                                      <p:cBhvr>
                                        <p:cTn id="75" dur="500"/>
                                        <p:tgtEl>
                                          <p:spTgt spid="20"/>
                                        </p:tgtEl>
                                      </p:cBhvr>
                                    </p:animEffect>
                                  </p:childTnLst>
                                </p:cTn>
                              </p:par>
                              <p:par>
                                <p:cTn id="76" presetID="22" presetClass="entr" presetSubtype="1" fill="hold" grpId="0" nodeType="withEffect">
                                  <p:stCondLst>
                                    <p:cond delay="300"/>
                                  </p:stCondLst>
                                  <p:childTnLst>
                                    <p:set>
                                      <p:cBhvr>
                                        <p:cTn id="77" dur="1" fill="hold">
                                          <p:stCondLst>
                                            <p:cond delay="0"/>
                                          </p:stCondLst>
                                        </p:cTn>
                                        <p:tgtEl>
                                          <p:spTgt spid="19"/>
                                        </p:tgtEl>
                                        <p:attrNameLst>
                                          <p:attrName>style.visibility</p:attrName>
                                        </p:attrNameLst>
                                      </p:cBhvr>
                                      <p:to>
                                        <p:strVal val="visible"/>
                                      </p:to>
                                    </p:set>
                                    <p:animEffect transition="in" filter="wipe(up)">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12" presetClass="entr" presetSubtype="4"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Lst>
      </p:bldP>
      <p:bldP spid="8" grpId="0" animBg="1">
        <p:tmplLst>
          <p:tmpl>
            <p:tnLst>
              <p:par>
                <p:cTn presetID="12" presetClass="entr" presetSubtype="4"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p:tgtEl>
                          <p:spTgt spid="8"/>
                        </p:tgtEl>
                        <p:attrNameLst>
                          <p:attrName>ppt_y</p:attrName>
                        </p:attrNameLst>
                      </p:cBhvr>
                      <p:tavLst>
                        <p:tav tm="0">
                          <p:val>
                            <p:strVal val="#ppt_y+#ppt_h*1.125000"/>
                          </p:val>
                        </p:tav>
                        <p:tav tm="100000">
                          <p:val>
                            <p:strVal val="#ppt_y"/>
                          </p:val>
                        </p:tav>
                      </p:tavLst>
                    </p:anim>
                    <p:animEffect transition="in" filter="wipe(up)">
                      <p:cBhvr>
                        <p:cTn dur="500"/>
                        <p:tgtEl>
                          <p:spTgt spid="8"/>
                        </p:tgtEl>
                      </p:cBhvr>
                    </p:animEffect>
                  </p:childTnLst>
                </p:cTn>
              </p:par>
            </p:tnLst>
          </p:tmpl>
        </p:tmplLst>
      </p:bldP>
      <p:bldP spid="14" grpId="0" animBg="1">
        <p:tmplLst>
          <p:tmpl>
            <p:tnLst>
              <p:par>
                <p:cTn presetID="12" presetClass="entr" presetSubtype="4"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p:tgtEl>
                          <p:spTgt spid="14"/>
                        </p:tgtEl>
                        <p:attrNameLst>
                          <p:attrName>ppt_y</p:attrName>
                        </p:attrNameLst>
                      </p:cBhvr>
                      <p:tavLst>
                        <p:tav tm="0">
                          <p:val>
                            <p:strVal val="#ppt_y+#ppt_h*1.125000"/>
                          </p:val>
                        </p:tav>
                        <p:tav tm="100000">
                          <p:val>
                            <p:strVal val="#ppt_y"/>
                          </p:val>
                        </p:tav>
                      </p:tavLst>
                    </p:anim>
                    <p:animEffect transition="in" filter="wipe(up)">
                      <p:cBhvr>
                        <p:cTn dur="500"/>
                        <p:tgtEl>
                          <p:spTgt spid="14"/>
                        </p:tgtEl>
                      </p:cBhvr>
                    </p:animEffect>
                  </p:childTnLst>
                </p:cTn>
              </p:par>
            </p:tnLst>
          </p:tmpl>
        </p:tmplLst>
      </p:bldP>
      <p:bldP spid="18" grpId="0" animBg="1">
        <p:tmplLst>
          <p:tmpl>
            <p:tnLst>
              <p:par>
                <p:cTn presetID="12" presetClass="entr" presetSubtype="4"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2" presetClass="entr" presetSubtype="1" fill="hold" nodeType="withEffect">
                  <p:stCondLst>
                    <p:cond delay="300"/>
                  </p:stCondLst>
                  <p:childTnLst>
                    <p:set>
                      <p:cBhvr>
                        <p:cTn dur="1" fill="hold">
                          <p:stCondLst>
                            <p:cond delay="0"/>
                          </p:stCondLst>
                        </p:cTn>
                        <p:tgtEl>
                          <p:spTgt spid="5"/>
                        </p:tgtEl>
                        <p:attrNameLst>
                          <p:attrName>style.visibility</p:attrName>
                        </p:attrNameLst>
                      </p:cBhvr>
                      <p:to>
                        <p:strVal val="visible"/>
                      </p:to>
                    </p:set>
                    <p:animEffect transition="in" filter="wipe(up)">
                      <p:cBhvr>
                        <p:cTn dur="500"/>
                        <p:tgtEl>
                          <p:spTgt spid="5"/>
                        </p:tgtEl>
                      </p:cBhvr>
                    </p:animEffect>
                  </p:childTnLst>
                </p:cTn>
              </p:par>
            </p:tnLst>
          </p:tmpl>
        </p:tmplLst>
      </p:bldP>
      <p:bldP spid="6" grpId="0" animBg="1">
        <p:tmplLst>
          <p:tmpl>
            <p:tnLst>
              <p:par>
                <p:cTn presetID="16" presetClass="entr" presetSubtype="37" fill="hold" nodeType="withEffect">
                  <p:stCondLst>
                    <p:cond delay="15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7" grpId="0" build="p">
        <p:tmplLst>
          <p:tmpl lvl="1">
            <p:tnLst>
              <p:par>
                <p:cTn presetID="53" presetClass="entr" presetSubtype="16"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fltVal val="0"/>
                          </p:val>
                        </p:tav>
                        <p:tav tm="100000">
                          <p:val>
                            <p:strVal val="#ppt_w"/>
                          </p:val>
                        </p:tav>
                      </p:tavLst>
                    </p:anim>
                    <p:anim calcmode="lin" valueType="num">
                      <p:cBhvr>
                        <p:cTn dur="500" fill="hold"/>
                        <p:tgtEl>
                          <p:spTgt spid="7"/>
                        </p:tgtEl>
                        <p:attrNameLst>
                          <p:attrName>ppt_h</p:attrName>
                        </p:attrNameLst>
                      </p:cBhvr>
                      <p:tavLst>
                        <p:tav tm="0">
                          <p:val>
                            <p:fltVal val="0"/>
                          </p:val>
                        </p:tav>
                        <p:tav tm="100000">
                          <p:val>
                            <p:strVal val="#ppt_h"/>
                          </p:val>
                        </p:tav>
                      </p:tavLst>
                    </p:anim>
                    <p:animEffect transition="in" filter="fade">
                      <p:cBhvr>
                        <p:cTn dur="500"/>
                        <p:tgtEl>
                          <p:spTgt spid="7"/>
                        </p:tgtEl>
                      </p:cBhvr>
                    </p:animEffect>
                  </p:childTnLst>
                </p:cTn>
              </p:par>
            </p:tnLst>
          </p:tmpl>
        </p:tmplLst>
      </p:bldP>
      <p:bldP spid="9" grpId="0">
        <p:tmplLst>
          <p:tmpl>
            <p:tnLst>
              <p:par>
                <p:cTn presetID="22" presetClass="entr" presetSubtype="1"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P spid="10" grpId="0" animBg="1">
        <p:tmplLst>
          <p:tmpl>
            <p:tnLst>
              <p:par>
                <p:cTn presetID="16" presetClass="entr" presetSubtype="37"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barn(outVertical)">
                      <p:cBhvr>
                        <p:cTn dur="500"/>
                        <p:tgtEl>
                          <p:spTgt spid="10"/>
                        </p:tgtEl>
                      </p:cBhvr>
                    </p:animEffect>
                  </p:childTnLst>
                </p:cTn>
              </p:par>
            </p:tnLst>
          </p:tmpl>
        </p:tmplLst>
      </p:bldP>
      <p:bldP spid="11" grpId="0" build="p">
        <p:tmplLst>
          <p:tmpl lvl="1">
            <p:tnLst>
              <p:par>
                <p:cTn presetID="53" presetClass="entr" presetSubtype="16"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5" grpId="0">
        <p:tmplLst>
          <p:tmpl>
            <p:tnLst>
              <p:par>
                <p:cTn presetID="22" presetClass="entr" presetSubtype="1" fill="hold" nodeType="withEffect">
                  <p:stCondLst>
                    <p:cond delay="300"/>
                  </p:st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Lst>
      </p:bldP>
      <p:bldP spid="16" grpId="0" animBg="1">
        <p:tmplLst>
          <p:tmpl>
            <p:tnLst>
              <p:par>
                <p:cTn presetID="16" presetClass="entr" presetSubtype="37" fill="hold" nodeType="withEffect">
                  <p:stCondLst>
                    <p:cond delay="150"/>
                  </p:stCondLst>
                  <p:childTnLst>
                    <p:set>
                      <p:cBhvr>
                        <p:cTn dur="1" fill="hold">
                          <p:stCondLst>
                            <p:cond delay="0"/>
                          </p:stCondLst>
                        </p:cTn>
                        <p:tgtEl>
                          <p:spTgt spid="16"/>
                        </p:tgtEl>
                        <p:attrNameLst>
                          <p:attrName>style.visibility</p:attrName>
                        </p:attrNameLst>
                      </p:cBhvr>
                      <p:to>
                        <p:strVal val="visible"/>
                      </p:to>
                    </p:set>
                    <p:animEffect transition="in" filter="barn(outVertical)">
                      <p:cBhvr>
                        <p:cTn dur="500"/>
                        <p:tgtEl>
                          <p:spTgt spid="16"/>
                        </p:tgtEl>
                      </p:cBhvr>
                    </p:animEffect>
                  </p:childTnLst>
                </p:cTn>
              </p:par>
            </p:tnLst>
          </p:tmpl>
        </p:tmplLst>
      </p:bldP>
      <p:bldP spid="17" grpId="0" build="p">
        <p:tmplLst>
          <p:tmpl lvl="1">
            <p:tnLst>
              <p:par>
                <p:cTn presetID="53" presetClass="entr" presetSubtype="16"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500" fill="hold"/>
                        <p:tgtEl>
                          <p:spTgt spid="17"/>
                        </p:tgtEl>
                        <p:attrNameLst>
                          <p:attrName>ppt_w</p:attrName>
                        </p:attrNameLst>
                      </p:cBhvr>
                      <p:tavLst>
                        <p:tav tm="0">
                          <p:val>
                            <p:fltVal val="0"/>
                          </p:val>
                        </p:tav>
                        <p:tav tm="100000">
                          <p:val>
                            <p:strVal val="#ppt_w"/>
                          </p:val>
                        </p:tav>
                      </p:tavLst>
                    </p:anim>
                    <p:anim calcmode="lin" valueType="num">
                      <p:cBhvr>
                        <p:cTn dur="500" fill="hold"/>
                        <p:tgtEl>
                          <p:spTgt spid="17"/>
                        </p:tgtEl>
                        <p:attrNameLst>
                          <p:attrName>ppt_h</p:attrName>
                        </p:attrNameLst>
                      </p:cBhvr>
                      <p:tavLst>
                        <p:tav tm="0">
                          <p:val>
                            <p:fltVal val="0"/>
                          </p:val>
                        </p:tav>
                        <p:tav tm="100000">
                          <p:val>
                            <p:strVal val="#ppt_h"/>
                          </p:val>
                        </p:tav>
                      </p:tavLst>
                    </p:anim>
                    <p:animEffect transition="in" filter="fade">
                      <p:cBhvr>
                        <p:cTn dur="500"/>
                        <p:tgtEl>
                          <p:spTgt spid="17"/>
                        </p:tgtEl>
                      </p:cBhvr>
                    </p:animEffect>
                  </p:childTnLst>
                </p:cTn>
              </p:par>
            </p:tnLst>
          </p:tmpl>
        </p:tmplLst>
      </p:bldP>
      <p:bldP spid="19" grpId="0">
        <p:tmplLst>
          <p:tmpl>
            <p:tnLst>
              <p:par>
                <p:cTn presetID="22" presetClass="entr" presetSubtype="1"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wipe(up)">
                      <p:cBhvr>
                        <p:cTn dur="500"/>
                        <p:tgtEl>
                          <p:spTgt spid="19"/>
                        </p:tgtEl>
                      </p:cBhvr>
                    </p:animEffect>
                  </p:childTnLst>
                </p:cTn>
              </p:par>
            </p:tnLst>
          </p:tmpl>
        </p:tmplLst>
      </p:bldP>
      <p:bldP spid="20" grpId="0" animBg="1">
        <p:tmplLst>
          <p:tmpl>
            <p:tnLst>
              <p:par>
                <p:cTn presetID="16" presetClass="entr" presetSubtype="37" fill="hold" nodeType="withEffect">
                  <p:stCondLst>
                    <p:cond delay="150"/>
                  </p:stCondLst>
                  <p:childTnLst>
                    <p:set>
                      <p:cBhvr>
                        <p:cTn dur="1" fill="hold">
                          <p:stCondLst>
                            <p:cond delay="0"/>
                          </p:stCondLst>
                        </p:cTn>
                        <p:tgtEl>
                          <p:spTgt spid="20"/>
                        </p:tgtEl>
                        <p:attrNameLst>
                          <p:attrName>style.visibility</p:attrName>
                        </p:attrNameLst>
                      </p:cBhvr>
                      <p:to>
                        <p:strVal val="visible"/>
                      </p:to>
                    </p:set>
                    <p:animEffect transition="in" filter="barn(outVertical)">
                      <p:cBhvr>
                        <p:cTn dur="500"/>
                        <p:tgtEl>
                          <p:spTgt spid="20"/>
                        </p:tgtEl>
                      </p:cBhvr>
                    </p:animEffect>
                  </p:childTnLst>
                </p:cTn>
              </p:par>
            </p:tnLst>
          </p:tmpl>
        </p:tmplLst>
      </p:bldP>
      <p:bldP spid="21" grpId="0" build="p">
        <p:tmplLst>
          <p:tmpl lvl="1">
            <p:tnLst>
              <p:par>
                <p:cTn presetID="53" presetClass="entr" presetSubtype="16"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Lst>
  </p:timing>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jdslijn uitbereiding met vier stappen">
    <p:spTree>
      <p:nvGrpSpPr>
        <p:cNvPr id="1" name=""/>
        <p:cNvGrpSpPr/>
        <p:nvPr/>
      </p:nvGrpSpPr>
      <p:grpSpPr>
        <a:xfrm>
          <a:off x="0" y="0"/>
          <a:ext cx="0" cy="0"/>
          <a:chOff x="0" y="0"/>
          <a:chExt cx="0" cy="0"/>
        </a:xfrm>
      </p:grpSpPr>
      <p:sp>
        <p:nvSpPr>
          <p:cNvPr id="26" name="Tijdelijke aanduiding voor tekst 27">
            <a:extLst>
              <a:ext uri="{FF2B5EF4-FFF2-40B4-BE49-F238E27FC236}">
                <a16:creationId xmlns:a16="http://schemas.microsoft.com/office/drawing/2014/main" id="{BE2F3F91-B042-CA5D-C096-D8F8CE360FB6}"/>
              </a:ext>
            </a:extLst>
          </p:cNvPr>
          <p:cNvSpPr>
            <a:spLocks noGrp="1"/>
          </p:cNvSpPr>
          <p:nvPr>
            <p:ph type="body" sz="quarter" idx="27"/>
          </p:nvPr>
        </p:nvSpPr>
        <p:spPr>
          <a:xfrm>
            <a:off x="5715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7" name="Tijdelijke aanduiding voor tekst 27">
            <a:extLst>
              <a:ext uri="{FF2B5EF4-FFF2-40B4-BE49-F238E27FC236}">
                <a16:creationId xmlns:a16="http://schemas.microsoft.com/office/drawing/2014/main" id="{F143F04E-0FD4-D9E5-1CB1-F7ECD6CC92B0}"/>
              </a:ext>
            </a:extLst>
          </p:cNvPr>
          <p:cNvSpPr>
            <a:spLocks noGrp="1"/>
          </p:cNvSpPr>
          <p:nvPr>
            <p:ph type="body" sz="quarter" idx="40"/>
          </p:nvPr>
        </p:nvSpPr>
        <p:spPr>
          <a:xfrm>
            <a:off x="35179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8" name="Tijdelijke aanduiding voor tekst 27">
            <a:extLst>
              <a:ext uri="{FF2B5EF4-FFF2-40B4-BE49-F238E27FC236}">
                <a16:creationId xmlns:a16="http://schemas.microsoft.com/office/drawing/2014/main" id="{C9FD0DBD-3179-09D6-7F33-C9D94B252EED}"/>
              </a:ext>
            </a:extLst>
          </p:cNvPr>
          <p:cNvSpPr>
            <a:spLocks noGrp="1"/>
          </p:cNvSpPr>
          <p:nvPr>
            <p:ph type="body" sz="quarter" idx="44"/>
          </p:nvPr>
        </p:nvSpPr>
        <p:spPr>
          <a:xfrm>
            <a:off x="64643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9" name="Tijdelijke aanduiding voor tekst 27">
            <a:extLst>
              <a:ext uri="{FF2B5EF4-FFF2-40B4-BE49-F238E27FC236}">
                <a16:creationId xmlns:a16="http://schemas.microsoft.com/office/drawing/2014/main" id="{C4F74207-7131-8B51-EC15-F1B283D971DA}"/>
              </a:ext>
            </a:extLst>
          </p:cNvPr>
          <p:cNvSpPr>
            <a:spLocks noGrp="1"/>
          </p:cNvSpPr>
          <p:nvPr>
            <p:ph type="body" sz="quarter" idx="48"/>
          </p:nvPr>
        </p:nvSpPr>
        <p:spPr>
          <a:xfrm>
            <a:off x="9410700" y="2249906"/>
            <a:ext cx="2209800"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0" name="Tijdelijke aanduiding voor tekst 6">
            <a:extLst>
              <a:ext uri="{FF2B5EF4-FFF2-40B4-BE49-F238E27FC236}">
                <a16:creationId xmlns:a16="http://schemas.microsoft.com/office/drawing/2014/main" id="{40CFF095-7A90-17DF-6F0D-7C6A7E3998C0}"/>
              </a:ext>
            </a:extLst>
          </p:cNvPr>
          <p:cNvSpPr>
            <a:spLocks noGrp="1"/>
          </p:cNvSpPr>
          <p:nvPr>
            <p:ph type="body" sz="quarter" idx="18"/>
          </p:nvPr>
        </p:nvSpPr>
        <p:spPr>
          <a:xfrm>
            <a:off x="638911"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31" name="Tijdelijke aanduiding voor tekst 9">
            <a:extLst>
              <a:ext uri="{FF2B5EF4-FFF2-40B4-BE49-F238E27FC236}">
                <a16:creationId xmlns:a16="http://schemas.microsoft.com/office/drawing/2014/main" id="{47E72EBB-B18C-6B35-7542-609818C48956}"/>
              </a:ext>
            </a:extLst>
          </p:cNvPr>
          <p:cNvSpPr>
            <a:spLocks noGrp="1"/>
          </p:cNvSpPr>
          <p:nvPr>
            <p:ph type="body" sz="quarter" idx="23"/>
          </p:nvPr>
        </p:nvSpPr>
        <p:spPr>
          <a:xfrm rot="5400000">
            <a:off x="16584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2" name="Tijdelijke aanduiding voor tekst 6">
            <a:extLst>
              <a:ext uri="{FF2B5EF4-FFF2-40B4-BE49-F238E27FC236}">
                <a16:creationId xmlns:a16="http://schemas.microsoft.com/office/drawing/2014/main" id="{80D3EE89-306F-062C-15BE-616580A35DEE}"/>
              </a:ext>
            </a:extLst>
          </p:cNvPr>
          <p:cNvSpPr>
            <a:spLocks noGrp="1"/>
          </p:cNvSpPr>
          <p:nvPr>
            <p:ph type="body" sz="quarter" idx="39" hasCustomPrompt="1"/>
          </p:nvPr>
        </p:nvSpPr>
        <p:spPr>
          <a:xfrm>
            <a:off x="864646"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3" name="Tijdelijke aanduiding voor tekst 6">
            <a:extLst>
              <a:ext uri="{FF2B5EF4-FFF2-40B4-BE49-F238E27FC236}">
                <a16:creationId xmlns:a16="http://schemas.microsoft.com/office/drawing/2014/main" id="{F75EB01D-D4F3-86D6-14FB-EC184CD1CD39}"/>
              </a:ext>
            </a:extLst>
          </p:cNvPr>
          <p:cNvSpPr>
            <a:spLocks noGrp="1"/>
          </p:cNvSpPr>
          <p:nvPr>
            <p:ph type="body" sz="quarter" idx="41"/>
          </p:nvPr>
        </p:nvSpPr>
        <p:spPr>
          <a:xfrm>
            <a:off x="3596265"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34" name="Tijdelijke aanduiding voor tekst 9">
            <a:extLst>
              <a:ext uri="{FF2B5EF4-FFF2-40B4-BE49-F238E27FC236}">
                <a16:creationId xmlns:a16="http://schemas.microsoft.com/office/drawing/2014/main" id="{4C4D3DD2-CBC3-3676-E2E1-D3DB7F6006D2}"/>
              </a:ext>
            </a:extLst>
          </p:cNvPr>
          <p:cNvSpPr>
            <a:spLocks noGrp="1"/>
          </p:cNvSpPr>
          <p:nvPr>
            <p:ph type="body" sz="quarter" idx="42"/>
          </p:nvPr>
        </p:nvSpPr>
        <p:spPr>
          <a:xfrm rot="5400000">
            <a:off x="4615754"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5" name="Tijdelijke aanduiding voor tekst 6">
            <a:extLst>
              <a:ext uri="{FF2B5EF4-FFF2-40B4-BE49-F238E27FC236}">
                <a16:creationId xmlns:a16="http://schemas.microsoft.com/office/drawing/2014/main" id="{9E48EF19-B696-D265-4E24-AC624E984A7A}"/>
              </a:ext>
            </a:extLst>
          </p:cNvPr>
          <p:cNvSpPr>
            <a:spLocks noGrp="1"/>
          </p:cNvSpPr>
          <p:nvPr>
            <p:ph type="body" sz="quarter" idx="43" hasCustomPrompt="1"/>
          </p:nvPr>
        </p:nvSpPr>
        <p:spPr>
          <a:xfrm>
            <a:off x="3822000"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6" name="Tijdelijke aanduiding voor tekst 6">
            <a:extLst>
              <a:ext uri="{FF2B5EF4-FFF2-40B4-BE49-F238E27FC236}">
                <a16:creationId xmlns:a16="http://schemas.microsoft.com/office/drawing/2014/main" id="{584B13F5-FDA4-02EC-C280-9579A19CB1A7}"/>
              </a:ext>
            </a:extLst>
          </p:cNvPr>
          <p:cNvSpPr>
            <a:spLocks noGrp="1"/>
          </p:cNvSpPr>
          <p:nvPr>
            <p:ph type="body" sz="quarter" idx="45"/>
          </p:nvPr>
        </p:nvSpPr>
        <p:spPr>
          <a:xfrm>
            <a:off x="6530522"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37" name="Tijdelijke aanduiding voor tekst 9">
            <a:extLst>
              <a:ext uri="{FF2B5EF4-FFF2-40B4-BE49-F238E27FC236}">
                <a16:creationId xmlns:a16="http://schemas.microsoft.com/office/drawing/2014/main" id="{B0AD04E3-2273-5412-167D-94543A23D148}"/>
              </a:ext>
            </a:extLst>
          </p:cNvPr>
          <p:cNvSpPr>
            <a:spLocks noGrp="1"/>
          </p:cNvSpPr>
          <p:nvPr>
            <p:ph type="body" sz="quarter" idx="46"/>
          </p:nvPr>
        </p:nvSpPr>
        <p:spPr>
          <a:xfrm rot="5400000">
            <a:off x="755001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8" name="Tijdelijke aanduiding voor tekst 6">
            <a:extLst>
              <a:ext uri="{FF2B5EF4-FFF2-40B4-BE49-F238E27FC236}">
                <a16:creationId xmlns:a16="http://schemas.microsoft.com/office/drawing/2014/main" id="{50B17BB9-9083-AEF2-7701-DFAFE2A473BC}"/>
              </a:ext>
            </a:extLst>
          </p:cNvPr>
          <p:cNvSpPr>
            <a:spLocks noGrp="1"/>
          </p:cNvSpPr>
          <p:nvPr>
            <p:ph type="body" sz="quarter" idx="47" hasCustomPrompt="1"/>
          </p:nvPr>
        </p:nvSpPr>
        <p:spPr>
          <a:xfrm>
            <a:off x="6756257"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9" name="Tijdelijke aanduiding voor tekst 6">
            <a:extLst>
              <a:ext uri="{FF2B5EF4-FFF2-40B4-BE49-F238E27FC236}">
                <a16:creationId xmlns:a16="http://schemas.microsoft.com/office/drawing/2014/main" id="{50C7212E-4FE9-56EE-4AB0-B2444D39AE8D}"/>
              </a:ext>
            </a:extLst>
          </p:cNvPr>
          <p:cNvSpPr>
            <a:spLocks noGrp="1"/>
          </p:cNvSpPr>
          <p:nvPr>
            <p:ph type="body" sz="quarter" idx="49"/>
          </p:nvPr>
        </p:nvSpPr>
        <p:spPr>
          <a:xfrm>
            <a:off x="9478111" y="3675269"/>
            <a:ext cx="2074978"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40" name="Tijdelijke aanduiding voor tekst 9">
            <a:extLst>
              <a:ext uri="{FF2B5EF4-FFF2-40B4-BE49-F238E27FC236}">
                <a16:creationId xmlns:a16="http://schemas.microsoft.com/office/drawing/2014/main" id="{882677CA-8AC1-848B-3A25-1DCB9D08D465}"/>
              </a:ext>
            </a:extLst>
          </p:cNvPr>
          <p:cNvSpPr>
            <a:spLocks noGrp="1"/>
          </p:cNvSpPr>
          <p:nvPr>
            <p:ph type="body" sz="quarter" idx="50"/>
          </p:nvPr>
        </p:nvSpPr>
        <p:spPr>
          <a:xfrm rot="5400000">
            <a:off x="10497600"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1" name="Tijdelijke aanduiding voor tekst 6">
            <a:extLst>
              <a:ext uri="{FF2B5EF4-FFF2-40B4-BE49-F238E27FC236}">
                <a16:creationId xmlns:a16="http://schemas.microsoft.com/office/drawing/2014/main" id="{CC66327E-BB15-A55B-9986-3641E1E2618F}"/>
              </a:ext>
            </a:extLst>
          </p:cNvPr>
          <p:cNvSpPr>
            <a:spLocks noGrp="1"/>
          </p:cNvSpPr>
          <p:nvPr>
            <p:ph type="body" sz="quarter" idx="51" hasCustomPrompt="1"/>
          </p:nvPr>
        </p:nvSpPr>
        <p:spPr>
          <a:xfrm>
            <a:off x="9703846"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3" name="Tijdelijke aanduiding voor tekst 27">
            <a:extLst>
              <a:ext uri="{FF2B5EF4-FFF2-40B4-BE49-F238E27FC236}">
                <a16:creationId xmlns:a16="http://schemas.microsoft.com/office/drawing/2014/main" id="{0BF3A780-C77A-9912-B61D-8B0799E592A3}"/>
              </a:ext>
            </a:extLst>
          </p:cNvPr>
          <p:cNvSpPr>
            <a:spLocks noGrp="1"/>
          </p:cNvSpPr>
          <p:nvPr>
            <p:ph type="body" sz="quarter" idx="53"/>
          </p:nvPr>
        </p:nvSpPr>
        <p:spPr>
          <a:xfrm rot="5400000">
            <a:off x="11584501" y="5994378"/>
            <a:ext cx="431998" cy="360000"/>
          </a:xfrm>
          <a:prstGeom prst="triangle">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voettekst 1">
            <a:extLst>
              <a:ext uri="{FF2B5EF4-FFF2-40B4-BE49-F238E27FC236}">
                <a16:creationId xmlns:a16="http://schemas.microsoft.com/office/drawing/2014/main" id="{B455466C-0CFE-84AD-E9B7-7BC1AB923EF0}"/>
              </a:ext>
            </a:extLst>
          </p:cNvPr>
          <p:cNvSpPr>
            <a:spLocks noGrp="1"/>
          </p:cNvSpPr>
          <p:nvPr>
            <p:ph type="ftr" sz="quarter" idx="54"/>
          </p:nvPr>
        </p:nvSpPr>
        <p:spPr/>
        <p:txBody>
          <a:bodyPr/>
          <a:lstStyle/>
          <a:p>
            <a:endParaRPr lang="nl-BE" dirty="0"/>
          </a:p>
        </p:txBody>
      </p:sp>
      <p:sp>
        <p:nvSpPr>
          <p:cNvPr id="24" name="Tijdelijke aanduiding voor dianummer 23">
            <a:extLst>
              <a:ext uri="{FF2B5EF4-FFF2-40B4-BE49-F238E27FC236}">
                <a16:creationId xmlns:a16="http://schemas.microsoft.com/office/drawing/2014/main" id="{A201B9CA-8DEE-0B11-A1BC-7B4D9F4E18B9}"/>
              </a:ext>
            </a:extLst>
          </p:cNvPr>
          <p:cNvSpPr>
            <a:spLocks noGrp="1"/>
          </p:cNvSpPr>
          <p:nvPr>
            <p:ph type="sldNum" sz="quarter" idx="55"/>
          </p:nvPr>
        </p:nvSpPr>
        <p:spPr/>
        <p:txBody>
          <a:bodyPr/>
          <a:lstStyle/>
          <a:p>
            <a:fld id="{6008D383-A939-4037-8B54-952B3017155F}" type="slidenum">
              <a:rPr lang="nl-BE" smtClean="0"/>
              <a:pPr/>
              <a:t>‹nr.›</a:t>
            </a:fld>
            <a:endParaRPr lang="nl-BE" dirty="0"/>
          </a:p>
        </p:txBody>
      </p:sp>
      <p:sp>
        <p:nvSpPr>
          <p:cNvPr id="25" name="Titel 24">
            <a:extLst>
              <a:ext uri="{FF2B5EF4-FFF2-40B4-BE49-F238E27FC236}">
                <a16:creationId xmlns:a16="http://schemas.microsoft.com/office/drawing/2014/main" id="{5EACAEE0-3E4C-1F4C-7AC3-13371CFA8013}"/>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a:p>
        </p:txBody>
      </p:sp>
    </p:spTree>
    <p:extLst>
      <p:ext uri="{BB962C8B-B14F-4D97-AF65-F5344CB8AC3E}">
        <p14:creationId xmlns:p14="http://schemas.microsoft.com/office/powerpoint/2010/main" val="32724843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12" presetClass="entr" presetSubtype="4" fill="hold" grpId="0" nodeType="withEffect">
                                  <p:stCondLst>
                                    <p:cond delay="25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ppt_y</p:attrName>
                                        </p:attrNameLst>
                                      </p:cBhvr>
                                      <p:tavLst>
                                        <p:tav tm="0">
                                          <p:val>
                                            <p:strVal val="#ppt_y+#ppt_h*1.125000"/>
                                          </p:val>
                                        </p:tav>
                                        <p:tav tm="100000">
                                          <p:val>
                                            <p:strVal val="#ppt_y"/>
                                          </p:val>
                                        </p:tav>
                                      </p:tavLst>
                                    </p:anim>
                                    <p:animEffect transition="in" filter="wipe(up)">
                                      <p:cBhvr>
                                        <p:cTn id="16" dur="500"/>
                                        <p:tgtEl>
                                          <p:spTgt spid="26"/>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 calcmode="lin" valueType="num">
                                      <p:cBhvr>
                                        <p:cTn id="20"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32">
                                            <p:txEl>
                                              <p:pRg st="0" end="0"/>
                                            </p:txEl>
                                          </p:spTgt>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31"/>
                                        </p:tgtEl>
                                        <p:attrNameLst>
                                          <p:attrName>style.visibility</p:attrName>
                                        </p:attrNameLst>
                                      </p:cBhvr>
                                      <p:to>
                                        <p:strVal val="visible"/>
                                      </p:to>
                                    </p:set>
                                    <p:animEffect transition="in" filter="barn(outVertical)">
                                      <p:cBhvr>
                                        <p:cTn id="25" dur="500"/>
                                        <p:tgtEl>
                                          <p:spTgt spid="31"/>
                                        </p:tgtEl>
                                      </p:cBhvr>
                                    </p:animEffect>
                                  </p:childTnLst>
                                </p:cTn>
                              </p:par>
                              <p:par>
                                <p:cTn id="26" presetID="22" presetClass="entr" presetSubtype="1" fill="hold" grpId="0" nodeType="withEffect">
                                  <p:stCondLst>
                                    <p:cond delay="30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p:tgtEl>
                                          <p:spTgt spid="27"/>
                                        </p:tgtEl>
                                        <p:attrNameLst>
                                          <p:attrName>ppt_y</p:attrName>
                                        </p:attrNameLst>
                                      </p:cBhvr>
                                      <p:tavLst>
                                        <p:tav tm="0">
                                          <p:val>
                                            <p:strVal val="#ppt_y+#ppt_h*1.125000"/>
                                          </p:val>
                                        </p:tav>
                                        <p:tav tm="100000">
                                          <p:val>
                                            <p:strVal val="#ppt_y"/>
                                          </p:val>
                                        </p:tav>
                                      </p:tavLst>
                                    </p:anim>
                                    <p:animEffect transition="in" filter="wipe(up)">
                                      <p:cBhvr>
                                        <p:cTn id="34" dur="500"/>
                                        <p:tgtEl>
                                          <p:spTgt spid="27"/>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35">
                                            <p:txEl>
                                              <p:pRg st="0" end="0"/>
                                            </p:txEl>
                                          </p:spTgt>
                                        </p:tgtEl>
                                        <p:attrNameLst>
                                          <p:attrName>style.visibility</p:attrName>
                                        </p:attrNameLst>
                                      </p:cBhvr>
                                      <p:to>
                                        <p:strVal val="visible"/>
                                      </p:to>
                                    </p:set>
                                    <p:anim calcmode="lin" valueType="num">
                                      <p:cBhvr>
                                        <p:cTn id="38"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35">
                                            <p:txEl>
                                              <p:pRg st="0" end="0"/>
                                            </p:txEl>
                                          </p:spTgt>
                                        </p:tgtEl>
                                      </p:cBhvr>
                                    </p:animEffect>
                                  </p:childTnLst>
                                </p:cTn>
                              </p:par>
                              <p:par>
                                <p:cTn id="41" presetID="16" presetClass="entr" presetSubtype="37" fill="hold" grpId="0" nodeType="withEffect">
                                  <p:stCondLst>
                                    <p:cond delay="250"/>
                                  </p:stCondLst>
                                  <p:childTnLst>
                                    <p:set>
                                      <p:cBhvr>
                                        <p:cTn id="42" dur="1" fill="hold">
                                          <p:stCondLst>
                                            <p:cond delay="0"/>
                                          </p:stCondLst>
                                        </p:cTn>
                                        <p:tgtEl>
                                          <p:spTgt spid="34"/>
                                        </p:tgtEl>
                                        <p:attrNameLst>
                                          <p:attrName>style.visibility</p:attrName>
                                        </p:attrNameLst>
                                      </p:cBhvr>
                                      <p:to>
                                        <p:strVal val="visible"/>
                                      </p:to>
                                    </p:set>
                                    <p:animEffect transition="in" filter="barn(outVertical)">
                                      <p:cBhvr>
                                        <p:cTn id="43" dur="500"/>
                                        <p:tgtEl>
                                          <p:spTgt spid="34"/>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33"/>
                                        </p:tgtEl>
                                        <p:attrNameLst>
                                          <p:attrName>style.visibility</p:attrName>
                                        </p:attrNameLst>
                                      </p:cBhvr>
                                      <p:to>
                                        <p:strVal val="visible"/>
                                      </p:to>
                                    </p:set>
                                    <p:animEffect transition="in" filter="wipe(up)">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p:tgtEl>
                                          <p:spTgt spid="28"/>
                                        </p:tgtEl>
                                        <p:attrNameLst>
                                          <p:attrName>ppt_y</p:attrName>
                                        </p:attrNameLst>
                                      </p:cBhvr>
                                      <p:tavLst>
                                        <p:tav tm="0">
                                          <p:val>
                                            <p:strVal val="#ppt_y+#ppt_h*1.125000"/>
                                          </p:val>
                                        </p:tav>
                                        <p:tav tm="100000">
                                          <p:val>
                                            <p:strVal val="#ppt_y"/>
                                          </p:val>
                                        </p:tav>
                                      </p:tavLst>
                                    </p:anim>
                                    <p:animEffect transition="in" filter="wipe(up)">
                                      <p:cBhvr>
                                        <p:cTn id="52" dur="500"/>
                                        <p:tgtEl>
                                          <p:spTgt spid="28"/>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38">
                                            <p:txEl>
                                              <p:pRg st="0" end="0"/>
                                            </p:txEl>
                                          </p:spTgt>
                                        </p:tgtEl>
                                        <p:attrNameLst>
                                          <p:attrName>style.visibility</p:attrName>
                                        </p:attrNameLst>
                                      </p:cBhvr>
                                      <p:to>
                                        <p:strVal val="visible"/>
                                      </p:to>
                                    </p:set>
                                    <p:anim calcmode="lin" valueType="num">
                                      <p:cBhvr>
                                        <p:cTn id="56"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38">
                                            <p:txEl>
                                              <p:pRg st="0" end="0"/>
                                            </p:txEl>
                                          </p:spTgt>
                                        </p:tgtEl>
                                      </p:cBhvr>
                                    </p:animEffect>
                                  </p:childTnLst>
                                </p:cTn>
                              </p:par>
                              <p:par>
                                <p:cTn id="59" presetID="16" presetClass="entr" presetSubtype="37" fill="hold" grpId="0" nodeType="withEffect">
                                  <p:stCondLst>
                                    <p:cond delay="150"/>
                                  </p:stCondLst>
                                  <p:childTnLst>
                                    <p:set>
                                      <p:cBhvr>
                                        <p:cTn id="60" dur="1" fill="hold">
                                          <p:stCondLst>
                                            <p:cond delay="0"/>
                                          </p:stCondLst>
                                        </p:cTn>
                                        <p:tgtEl>
                                          <p:spTgt spid="37"/>
                                        </p:tgtEl>
                                        <p:attrNameLst>
                                          <p:attrName>style.visibility</p:attrName>
                                        </p:attrNameLst>
                                      </p:cBhvr>
                                      <p:to>
                                        <p:strVal val="visible"/>
                                      </p:to>
                                    </p:set>
                                    <p:animEffect transition="in" filter="barn(outVertical)">
                                      <p:cBhvr>
                                        <p:cTn id="61" dur="500"/>
                                        <p:tgtEl>
                                          <p:spTgt spid="37"/>
                                        </p:tgtEl>
                                      </p:cBhvr>
                                    </p:animEffect>
                                  </p:childTnLst>
                                </p:cTn>
                              </p:par>
                              <p:par>
                                <p:cTn id="62" presetID="22" presetClass="entr" presetSubtype="1" fill="hold" grpId="0" nodeType="withEffect">
                                  <p:stCondLst>
                                    <p:cond delay="300"/>
                                  </p:stCondLst>
                                  <p:childTnLst>
                                    <p:set>
                                      <p:cBhvr>
                                        <p:cTn id="63" dur="1" fill="hold">
                                          <p:stCondLst>
                                            <p:cond delay="0"/>
                                          </p:stCondLst>
                                        </p:cTn>
                                        <p:tgtEl>
                                          <p:spTgt spid="36"/>
                                        </p:tgtEl>
                                        <p:attrNameLst>
                                          <p:attrName>style.visibility</p:attrName>
                                        </p:attrNameLst>
                                      </p:cBhvr>
                                      <p:to>
                                        <p:strVal val="visible"/>
                                      </p:to>
                                    </p:set>
                                    <p:animEffect transition="in" filter="wipe(up)">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p:tgtEl>
                                          <p:spTgt spid="29"/>
                                        </p:tgtEl>
                                        <p:attrNameLst>
                                          <p:attrName>ppt_y</p:attrName>
                                        </p:attrNameLst>
                                      </p:cBhvr>
                                      <p:tavLst>
                                        <p:tav tm="0">
                                          <p:val>
                                            <p:strVal val="#ppt_y+#ppt_h*1.125000"/>
                                          </p:val>
                                        </p:tav>
                                        <p:tav tm="100000">
                                          <p:val>
                                            <p:strVal val="#ppt_y"/>
                                          </p:val>
                                        </p:tav>
                                      </p:tavLst>
                                    </p:anim>
                                    <p:animEffect transition="in" filter="wipe(up)">
                                      <p:cBhvr>
                                        <p:cTn id="70" dur="500"/>
                                        <p:tgtEl>
                                          <p:spTgt spid="2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41">
                                            <p:txEl>
                                              <p:pRg st="0" end="0"/>
                                            </p:txEl>
                                          </p:spTgt>
                                        </p:tgtEl>
                                        <p:attrNameLst>
                                          <p:attrName>style.visibility</p:attrName>
                                        </p:attrNameLst>
                                      </p:cBhvr>
                                      <p:to>
                                        <p:strVal val="visible"/>
                                      </p:to>
                                    </p:set>
                                    <p:anim calcmode="lin" valueType="num">
                                      <p:cBhvr>
                                        <p:cTn id="74"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76" dur="500"/>
                                        <p:tgtEl>
                                          <p:spTgt spid="41">
                                            <p:txEl>
                                              <p:pRg st="0" end="0"/>
                                            </p:txEl>
                                          </p:spTgt>
                                        </p:tgtEl>
                                      </p:cBhvr>
                                    </p:animEffect>
                                  </p:childTnLst>
                                </p:cTn>
                              </p:par>
                              <p:par>
                                <p:cTn id="77" presetID="16" presetClass="entr" presetSubtype="37" fill="hold" grpId="0" nodeType="withEffect">
                                  <p:stCondLst>
                                    <p:cond delay="150"/>
                                  </p:stCondLst>
                                  <p:childTnLst>
                                    <p:set>
                                      <p:cBhvr>
                                        <p:cTn id="78" dur="1" fill="hold">
                                          <p:stCondLst>
                                            <p:cond delay="0"/>
                                          </p:stCondLst>
                                        </p:cTn>
                                        <p:tgtEl>
                                          <p:spTgt spid="40"/>
                                        </p:tgtEl>
                                        <p:attrNameLst>
                                          <p:attrName>style.visibility</p:attrName>
                                        </p:attrNameLst>
                                      </p:cBhvr>
                                      <p:to>
                                        <p:strVal val="visible"/>
                                      </p:to>
                                    </p:set>
                                    <p:animEffect transition="in" filter="barn(outVertical)">
                                      <p:cBhvr>
                                        <p:cTn id="79" dur="500"/>
                                        <p:tgtEl>
                                          <p:spTgt spid="40"/>
                                        </p:tgtEl>
                                      </p:cBhvr>
                                    </p:animEffect>
                                  </p:childTnLst>
                                </p:cTn>
                              </p:par>
                              <p:par>
                                <p:cTn id="80" presetID="22" presetClass="entr" presetSubtype="1" fill="hold" grpId="0" nodeType="withEffect">
                                  <p:stCondLst>
                                    <p:cond delay="300"/>
                                  </p:stCondLst>
                                  <p:childTnLst>
                                    <p:set>
                                      <p:cBhvr>
                                        <p:cTn id="81" dur="1" fill="hold">
                                          <p:stCondLst>
                                            <p:cond delay="0"/>
                                          </p:stCondLst>
                                        </p:cTn>
                                        <p:tgtEl>
                                          <p:spTgt spid="39"/>
                                        </p:tgtEl>
                                        <p:attrNameLst>
                                          <p:attrName>style.visibility</p:attrName>
                                        </p:attrNameLst>
                                      </p:cBhvr>
                                      <p:to>
                                        <p:strVal val="visible"/>
                                      </p:to>
                                    </p:set>
                                    <p:animEffect transition="in" filter="wipe(up)">
                                      <p:cBhvr>
                                        <p:cTn id="8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12" presetClass="entr" presetSubtype="4"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p:tgtEl>
                          <p:spTgt spid="26"/>
                        </p:tgtEl>
                        <p:attrNameLst>
                          <p:attrName>ppt_y</p:attrName>
                        </p:attrNameLst>
                      </p:cBhvr>
                      <p:tavLst>
                        <p:tav tm="0">
                          <p:val>
                            <p:strVal val="#ppt_y+#ppt_h*1.125000"/>
                          </p:val>
                        </p:tav>
                        <p:tav tm="100000">
                          <p:val>
                            <p:strVal val="#ppt_y"/>
                          </p:val>
                        </p:tav>
                      </p:tavLst>
                    </p:anim>
                    <p:animEffect transition="in" filter="wipe(up)">
                      <p:cBhvr>
                        <p:cTn dur="500"/>
                        <p:tgtEl>
                          <p:spTgt spid="26"/>
                        </p:tgtEl>
                      </p:cBhvr>
                    </p:animEffect>
                  </p:childTnLst>
                </p:cTn>
              </p:par>
            </p:tnLst>
          </p:tmpl>
        </p:tmplLst>
      </p:bldP>
      <p:bldP spid="27" grpId="0" animBg="1">
        <p:tmplLst>
          <p:tmpl>
            <p:tnLst>
              <p:par>
                <p:cTn presetID="12" presetClass="entr" presetSubtype="4"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p:tgtEl>
                          <p:spTgt spid="27"/>
                        </p:tgtEl>
                        <p:attrNameLst>
                          <p:attrName>ppt_y</p:attrName>
                        </p:attrNameLst>
                      </p:cBhvr>
                      <p:tavLst>
                        <p:tav tm="0">
                          <p:val>
                            <p:strVal val="#ppt_y+#ppt_h*1.125000"/>
                          </p:val>
                        </p:tav>
                        <p:tav tm="100000">
                          <p:val>
                            <p:strVal val="#ppt_y"/>
                          </p:val>
                        </p:tav>
                      </p:tavLst>
                    </p:anim>
                    <p:animEffect transition="in" filter="wipe(up)">
                      <p:cBhvr>
                        <p:cTn dur="500"/>
                        <p:tgtEl>
                          <p:spTgt spid="27"/>
                        </p:tgtEl>
                      </p:cBhvr>
                    </p:animEffect>
                  </p:childTnLst>
                </p:cTn>
              </p:par>
            </p:tnLst>
          </p:tmpl>
        </p:tmplLst>
      </p:bldP>
      <p:bldP spid="28" grpId="0" animBg="1">
        <p:tmplLst>
          <p:tmpl>
            <p:tnLst>
              <p:par>
                <p:cTn presetID="12" presetClass="entr" presetSubtype="4"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p:tgtEl>
                          <p:spTgt spid="28"/>
                        </p:tgtEl>
                        <p:attrNameLst>
                          <p:attrName>ppt_y</p:attrName>
                        </p:attrNameLst>
                      </p:cBhvr>
                      <p:tavLst>
                        <p:tav tm="0">
                          <p:val>
                            <p:strVal val="#ppt_y+#ppt_h*1.125000"/>
                          </p:val>
                        </p:tav>
                        <p:tav tm="100000">
                          <p:val>
                            <p:strVal val="#ppt_y"/>
                          </p:val>
                        </p:tav>
                      </p:tavLst>
                    </p:anim>
                    <p:animEffect transition="in" filter="wipe(up)">
                      <p:cBhvr>
                        <p:cTn dur="500"/>
                        <p:tgtEl>
                          <p:spTgt spid="28"/>
                        </p:tgtEl>
                      </p:cBhvr>
                    </p:animEffect>
                  </p:childTnLst>
                </p:cTn>
              </p:par>
            </p:tnLst>
          </p:tmpl>
        </p:tmplLst>
      </p:bldP>
      <p:bldP spid="29" grpId="0" animBg="1">
        <p:tmplLst>
          <p:tmpl>
            <p:tnLst>
              <p:par>
                <p:cTn presetID="12" presetClass="entr" presetSubtype="4"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p:tgtEl>
                          <p:spTgt spid="29"/>
                        </p:tgtEl>
                        <p:attrNameLst>
                          <p:attrName>ppt_y</p:attrName>
                        </p:attrNameLst>
                      </p:cBhvr>
                      <p:tavLst>
                        <p:tav tm="0">
                          <p:val>
                            <p:strVal val="#ppt_y+#ppt_h*1.125000"/>
                          </p:val>
                        </p:tav>
                        <p:tav tm="100000">
                          <p:val>
                            <p:strVal val="#ppt_y"/>
                          </p:val>
                        </p:tav>
                      </p:tavLst>
                    </p:anim>
                    <p:animEffect transition="in" filter="wipe(up)">
                      <p:cBhvr>
                        <p:cTn dur="500"/>
                        <p:tgtEl>
                          <p:spTgt spid="29"/>
                        </p:tgtEl>
                      </p:cBhvr>
                    </p:animEffect>
                  </p:childTnLst>
                </p:cTn>
              </p:par>
            </p:tnLst>
          </p:tmpl>
        </p:tmplLst>
      </p:bldP>
      <p:bldP spid="30" grpId="0">
        <p:tmplLst>
          <p:tmpl>
            <p:tnLst>
              <p:par>
                <p:cTn presetID="22" presetClass="entr" presetSubtype="1" fill="hold" nodeType="withEffect">
                  <p:stCondLst>
                    <p:cond delay="30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Lst>
      </p:bldP>
      <p:bldP spid="31" grpId="0" animBg="1">
        <p:tmplLst>
          <p:tmpl>
            <p:tnLst>
              <p:par>
                <p:cTn presetID="16" presetClass="entr" presetSubtype="37" fill="hold" nodeType="withEffect">
                  <p:stCondLst>
                    <p:cond delay="150"/>
                  </p:stCondLst>
                  <p:childTnLst>
                    <p:set>
                      <p:cBhvr>
                        <p:cTn dur="1" fill="hold">
                          <p:stCondLst>
                            <p:cond delay="0"/>
                          </p:stCondLst>
                        </p:cTn>
                        <p:tgtEl>
                          <p:spTgt spid="31"/>
                        </p:tgtEl>
                        <p:attrNameLst>
                          <p:attrName>style.visibility</p:attrName>
                        </p:attrNameLst>
                      </p:cBhvr>
                      <p:to>
                        <p:strVal val="visible"/>
                      </p:to>
                    </p:set>
                    <p:animEffect transition="in" filter="barn(outVertical)">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3" grpId="0">
        <p:tmplLst>
          <p:tmpl>
            <p:tnLst>
              <p:par>
                <p:cTn presetID="22" presetClass="entr" presetSubtype="1" fill="hold" nodeType="withEffect">
                  <p:stCondLst>
                    <p:cond delay="30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animBg="1">
        <p:tmplLst>
          <p:tmpl>
            <p:tnLst>
              <p:par>
                <p:cTn presetID="16" presetClass="entr" presetSubtype="37"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barn(outVertical)">
                      <p:cBhvr>
                        <p:cTn dur="500"/>
                        <p:tgtEl>
                          <p:spTgt spid="34"/>
                        </p:tgtEl>
                      </p:cBhvr>
                    </p:animEffect>
                  </p:childTnLst>
                </p:cTn>
              </p:par>
            </p:tnLst>
          </p:tmpl>
        </p:tmplLst>
      </p:bldP>
      <p:bldP spid="35" grpId="0" build="p">
        <p:tmplLst>
          <p:tmpl lvl="1">
            <p:tnLst>
              <p:par>
                <p:cTn presetID="53" presetClass="entr" presetSubtype="16"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p:cTn dur="500" fill="hold"/>
                        <p:tgtEl>
                          <p:spTgt spid="35"/>
                        </p:tgtEl>
                        <p:attrNameLst>
                          <p:attrName>ppt_w</p:attrName>
                        </p:attrNameLst>
                      </p:cBhvr>
                      <p:tavLst>
                        <p:tav tm="0">
                          <p:val>
                            <p:fltVal val="0"/>
                          </p:val>
                        </p:tav>
                        <p:tav tm="100000">
                          <p:val>
                            <p:strVal val="#ppt_w"/>
                          </p:val>
                        </p:tav>
                      </p:tavLst>
                    </p:anim>
                    <p:anim calcmode="lin" valueType="num">
                      <p:cBhvr>
                        <p:cTn dur="500" fill="hold"/>
                        <p:tgtEl>
                          <p:spTgt spid="35"/>
                        </p:tgtEl>
                        <p:attrNameLst>
                          <p:attrName>ppt_h</p:attrName>
                        </p:attrNameLst>
                      </p:cBhvr>
                      <p:tavLst>
                        <p:tav tm="0">
                          <p:val>
                            <p:fltVal val="0"/>
                          </p:val>
                        </p:tav>
                        <p:tav tm="100000">
                          <p:val>
                            <p:strVal val="#ppt_h"/>
                          </p:val>
                        </p:tav>
                      </p:tavLst>
                    </p:anim>
                    <p:animEffect transition="in" filter="fade">
                      <p:cBhvr>
                        <p:cTn dur="500"/>
                        <p:tgtEl>
                          <p:spTgt spid="35"/>
                        </p:tgtEl>
                      </p:cBhvr>
                    </p:animEffect>
                  </p:childTnLst>
                </p:cTn>
              </p:par>
            </p:tnLst>
          </p:tmpl>
        </p:tmplLst>
      </p:bldP>
      <p:bldP spid="36" grpId="0">
        <p:tmplLst>
          <p:tmpl>
            <p:tnLst>
              <p:par>
                <p:cTn presetID="22" presetClass="entr" presetSubtype="1"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P spid="37" grpId="0" animBg="1">
        <p:tmplLst>
          <p:tmpl>
            <p:tnLst>
              <p:par>
                <p:cTn presetID="16" presetClass="entr" presetSubtype="37" fill="hold" nodeType="withEffect">
                  <p:stCondLst>
                    <p:cond delay="150"/>
                  </p:stCondLst>
                  <p:childTnLst>
                    <p:set>
                      <p:cBhvr>
                        <p:cTn dur="1" fill="hold">
                          <p:stCondLst>
                            <p:cond delay="0"/>
                          </p:stCondLst>
                        </p:cTn>
                        <p:tgtEl>
                          <p:spTgt spid="37"/>
                        </p:tgtEl>
                        <p:attrNameLst>
                          <p:attrName>style.visibility</p:attrName>
                        </p:attrNameLst>
                      </p:cBhvr>
                      <p:to>
                        <p:strVal val="visible"/>
                      </p:to>
                    </p:set>
                    <p:animEffect transition="in" filter="barn(outVertical)">
                      <p:cBhvr>
                        <p:cTn dur="500"/>
                        <p:tgtEl>
                          <p:spTgt spid="37"/>
                        </p:tgtEl>
                      </p:cBhvr>
                    </p:animEffect>
                  </p:childTnLst>
                </p:cTn>
              </p:par>
            </p:tnLst>
          </p:tmpl>
        </p:tmplLst>
      </p:bldP>
      <p:bldP spid="38" grpId="0" build="p">
        <p:tmplLst>
          <p:tmpl lvl="1">
            <p:tnLst>
              <p:par>
                <p:cTn presetID="53" presetClass="entr" presetSubtype="16"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Effect transition="in" filter="fade">
                      <p:cBhvr>
                        <p:cTn dur="500"/>
                        <p:tgtEl>
                          <p:spTgt spid="38"/>
                        </p:tgtEl>
                      </p:cBhvr>
                    </p:animEffect>
                  </p:childTnLst>
                </p:cTn>
              </p:par>
            </p:tnLst>
          </p:tmpl>
        </p:tmplLst>
      </p:bldP>
      <p:bldP spid="39" grpId="0">
        <p:tmplLst>
          <p:tmpl>
            <p:tnLst>
              <p:par>
                <p:cTn presetID="22" presetClass="entr" presetSubtype="1" fill="hold" nodeType="withEffect">
                  <p:stCondLst>
                    <p:cond delay="300"/>
                  </p:stCondLst>
                  <p:childTnLst>
                    <p:set>
                      <p:cBhvr>
                        <p:cTn dur="1" fill="hold">
                          <p:stCondLst>
                            <p:cond delay="0"/>
                          </p:stCondLst>
                        </p:cTn>
                        <p:tgtEl>
                          <p:spTgt spid="39"/>
                        </p:tgtEl>
                        <p:attrNameLst>
                          <p:attrName>style.visibility</p:attrName>
                        </p:attrNameLst>
                      </p:cBhvr>
                      <p:to>
                        <p:strVal val="visible"/>
                      </p:to>
                    </p:set>
                    <p:animEffect transition="in" filter="wipe(up)">
                      <p:cBhvr>
                        <p:cTn dur="500"/>
                        <p:tgtEl>
                          <p:spTgt spid="39"/>
                        </p:tgtEl>
                      </p:cBhvr>
                    </p:animEffect>
                  </p:childTnLst>
                </p:cTn>
              </p:par>
            </p:tnLst>
          </p:tmpl>
        </p:tmplLst>
      </p:bldP>
      <p:bldP spid="40" grpId="0" animBg="1">
        <p:tmplLst>
          <p:tmpl>
            <p:tnLst>
              <p:par>
                <p:cTn presetID="16" presetClass="entr" presetSubtype="37" fill="hold" nodeType="withEffect">
                  <p:stCondLst>
                    <p:cond delay="150"/>
                  </p:stCondLst>
                  <p:childTnLst>
                    <p:set>
                      <p:cBhvr>
                        <p:cTn dur="1" fill="hold">
                          <p:stCondLst>
                            <p:cond delay="0"/>
                          </p:stCondLst>
                        </p:cTn>
                        <p:tgtEl>
                          <p:spTgt spid="40"/>
                        </p:tgtEl>
                        <p:attrNameLst>
                          <p:attrName>style.visibility</p:attrName>
                        </p:attrNameLst>
                      </p:cBhvr>
                      <p:to>
                        <p:strVal val="visible"/>
                      </p:to>
                    </p:set>
                    <p:animEffect transition="in" filter="barn(outVertical)">
                      <p:cBhvr>
                        <p:cTn dur="500"/>
                        <p:tgtEl>
                          <p:spTgt spid="40"/>
                        </p:tgtEl>
                      </p:cBhvr>
                    </p:animEffect>
                  </p:childTnLst>
                </p:cTn>
              </p:par>
            </p:tnLst>
          </p:tmpl>
        </p:tmplLst>
      </p:bldP>
      <p:bldP spid="41" grpId="0" build="p">
        <p:tmplLst>
          <p:tmpl lvl="1">
            <p:tnLst>
              <p:par>
                <p:cTn presetID="53" presetClass="entr" presetSubtype="16"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Effect transition="in" filter="fade">
                      <p:cBhvr>
                        <p:cTn dur="500"/>
                        <p:tgtEl>
                          <p:spTgt spid="41"/>
                        </p:tgtEl>
                      </p:cBhvr>
                    </p:animEffect>
                  </p:childTnLst>
                </p:cTn>
              </p:par>
            </p:tnLst>
          </p:tmpl>
        </p:tmplLst>
      </p:bldP>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jdslijn vijf stappen">
    <p:spTree>
      <p:nvGrpSpPr>
        <p:cNvPr id="1" name=""/>
        <p:cNvGrpSpPr/>
        <p:nvPr/>
      </p:nvGrpSpPr>
      <p:grpSpPr>
        <a:xfrm>
          <a:off x="0" y="0"/>
          <a:ext cx="0" cy="0"/>
          <a:chOff x="0" y="0"/>
          <a:chExt cx="0" cy="0"/>
        </a:xfrm>
      </p:grpSpPr>
      <p:sp>
        <p:nvSpPr>
          <p:cNvPr id="4" name="Tijdelijke aanduiding voor tekst 27">
            <a:extLst>
              <a:ext uri="{FF2B5EF4-FFF2-40B4-BE49-F238E27FC236}">
                <a16:creationId xmlns:a16="http://schemas.microsoft.com/office/drawing/2014/main" id="{8505BE3F-BA2C-2DA8-D1D3-C6FB87352E0D}"/>
              </a:ext>
            </a:extLst>
          </p:cNvPr>
          <p:cNvSpPr>
            <a:spLocks noGrp="1"/>
          </p:cNvSpPr>
          <p:nvPr>
            <p:ph type="body" sz="quarter" idx="27"/>
          </p:nvPr>
        </p:nvSpPr>
        <p:spPr>
          <a:xfrm>
            <a:off x="574319"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8" name="Tijdelijke aanduiding voor tekst 27">
            <a:extLst>
              <a:ext uri="{FF2B5EF4-FFF2-40B4-BE49-F238E27FC236}">
                <a16:creationId xmlns:a16="http://schemas.microsoft.com/office/drawing/2014/main" id="{64E16B84-D6AB-815A-1CB1-E1A9B9652D36}"/>
              </a:ext>
            </a:extLst>
          </p:cNvPr>
          <p:cNvSpPr>
            <a:spLocks noGrp="1"/>
          </p:cNvSpPr>
          <p:nvPr>
            <p:ph type="body" sz="quarter" idx="40"/>
          </p:nvPr>
        </p:nvSpPr>
        <p:spPr>
          <a:xfrm>
            <a:off x="2871243"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4" name="Tijdelijke aanduiding voor tekst 27">
            <a:extLst>
              <a:ext uri="{FF2B5EF4-FFF2-40B4-BE49-F238E27FC236}">
                <a16:creationId xmlns:a16="http://schemas.microsoft.com/office/drawing/2014/main" id="{2D207637-6765-13FC-DD27-30608BECFD38}"/>
              </a:ext>
            </a:extLst>
          </p:cNvPr>
          <p:cNvSpPr>
            <a:spLocks noGrp="1"/>
          </p:cNvSpPr>
          <p:nvPr>
            <p:ph type="body" sz="quarter" idx="44"/>
          </p:nvPr>
        </p:nvSpPr>
        <p:spPr>
          <a:xfrm>
            <a:off x="5136727"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8" name="Tijdelijke aanduiding voor tekst 27">
            <a:extLst>
              <a:ext uri="{FF2B5EF4-FFF2-40B4-BE49-F238E27FC236}">
                <a16:creationId xmlns:a16="http://schemas.microsoft.com/office/drawing/2014/main" id="{E89E0A7A-CA45-7211-C853-5495B5A6630C}"/>
              </a:ext>
            </a:extLst>
          </p:cNvPr>
          <p:cNvSpPr>
            <a:spLocks noGrp="1"/>
          </p:cNvSpPr>
          <p:nvPr>
            <p:ph type="body" sz="quarter" idx="48"/>
          </p:nvPr>
        </p:nvSpPr>
        <p:spPr>
          <a:xfrm>
            <a:off x="7417597"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57150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jdelijke aanduiding voor tekst 6">
            <a:extLst>
              <a:ext uri="{FF2B5EF4-FFF2-40B4-BE49-F238E27FC236}">
                <a16:creationId xmlns:a16="http://schemas.microsoft.com/office/drawing/2014/main" id="{0B92127A-09FC-D7F4-49F9-966BD4038A93}"/>
              </a:ext>
            </a:extLst>
          </p:cNvPr>
          <p:cNvSpPr>
            <a:spLocks noGrp="1"/>
          </p:cNvSpPr>
          <p:nvPr>
            <p:ph type="body" sz="quarter" idx="18"/>
          </p:nvPr>
        </p:nvSpPr>
        <p:spPr>
          <a:xfrm>
            <a:off x="664172"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6" name="Tijdelijke aanduiding voor tekst 9">
            <a:extLst>
              <a:ext uri="{FF2B5EF4-FFF2-40B4-BE49-F238E27FC236}">
                <a16:creationId xmlns:a16="http://schemas.microsoft.com/office/drawing/2014/main" id="{580B8107-8002-863E-1042-A1B5F3802925}"/>
              </a:ext>
            </a:extLst>
          </p:cNvPr>
          <p:cNvSpPr>
            <a:spLocks noGrp="1"/>
          </p:cNvSpPr>
          <p:nvPr>
            <p:ph type="body" sz="quarter" idx="23"/>
          </p:nvPr>
        </p:nvSpPr>
        <p:spPr>
          <a:xfrm rot="5400000">
            <a:off x="1511827"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7" name="Tijdelijke aanduiding voor tekst 6">
            <a:extLst>
              <a:ext uri="{FF2B5EF4-FFF2-40B4-BE49-F238E27FC236}">
                <a16:creationId xmlns:a16="http://schemas.microsoft.com/office/drawing/2014/main" id="{683F882C-B4A3-FA63-28DF-1633B1173ADE}"/>
              </a:ext>
            </a:extLst>
          </p:cNvPr>
          <p:cNvSpPr>
            <a:spLocks noGrp="1"/>
          </p:cNvSpPr>
          <p:nvPr>
            <p:ph type="body" sz="quarter" idx="39" hasCustomPrompt="1"/>
          </p:nvPr>
        </p:nvSpPr>
        <p:spPr>
          <a:xfrm>
            <a:off x="718073"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9" name="Tijdelijke aanduiding voor tekst 6">
            <a:extLst>
              <a:ext uri="{FF2B5EF4-FFF2-40B4-BE49-F238E27FC236}">
                <a16:creationId xmlns:a16="http://schemas.microsoft.com/office/drawing/2014/main" id="{66C469CA-323B-6885-0182-4734EA46D30C}"/>
              </a:ext>
            </a:extLst>
          </p:cNvPr>
          <p:cNvSpPr>
            <a:spLocks noGrp="1"/>
          </p:cNvSpPr>
          <p:nvPr>
            <p:ph type="body" sz="quarter" idx="41"/>
          </p:nvPr>
        </p:nvSpPr>
        <p:spPr>
          <a:xfrm>
            <a:off x="2961096"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A0E1AE86-4A29-1732-2D85-FDD29174C9BF}"/>
              </a:ext>
            </a:extLst>
          </p:cNvPr>
          <p:cNvSpPr>
            <a:spLocks noGrp="1"/>
          </p:cNvSpPr>
          <p:nvPr>
            <p:ph type="body" sz="quarter" idx="42"/>
          </p:nvPr>
        </p:nvSpPr>
        <p:spPr>
          <a:xfrm rot="5400000">
            <a:off x="380875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1" name="Tijdelijke aanduiding voor tekst 6">
            <a:extLst>
              <a:ext uri="{FF2B5EF4-FFF2-40B4-BE49-F238E27FC236}">
                <a16:creationId xmlns:a16="http://schemas.microsoft.com/office/drawing/2014/main" id="{8F754828-A9F5-7FE7-31BD-0CDF61708337}"/>
              </a:ext>
            </a:extLst>
          </p:cNvPr>
          <p:cNvSpPr>
            <a:spLocks noGrp="1"/>
          </p:cNvSpPr>
          <p:nvPr>
            <p:ph type="body" sz="quarter" idx="43" hasCustomPrompt="1"/>
          </p:nvPr>
        </p:nvSpPr>
        <p:spPr>
          <a:xfrm>
            <a:off x="3014997"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5" name="Tijdelijke aanduiding voor tekst 6">
            <a:extLst>
              <a:ext uri="{FF2B5EF4-FFF2-40B4-BE49-F238E27FC236}">
                <a16:creationId xmlns:a16="http://schemas.microsoft.com/office/drawing/2014/main" id="{D09A9B8C-FAA1-723F-BF1F-129B464C6AFB}"/>
              </a:ext>
            </a:extLst>
          </p:cNvPr>
          <p:cNvSpPr>
            <a:spLocks noGrp="1"/>
          </p:cNvSpPr>
          <p:nvPr>
            <p:ph type="body" sz="quarter" idx="45"/>
          </p:nvPr>
        </p:nvSpPr>
        <p:spPr>
          <a:xfrm>
            <a:off x="5226580"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16" name="Tijdelijke aanduiding voor tekst 9">
            <a:extLst>
              <a:ext uri="{FF2B5EF4-FFF2-40B4-BE49-F238E27FC236}">
                <a16:creationId xmlns:a16="http://schemas.microsoft.com/office/drawing/2014/main" id="{FFED58BD-4158-1EAA-FAE4-67F9C1A51E9C}"/>
              </a:ext>
            </a:extLst>
          </p:cNvPr>
          <p:cNvSpPr>
            <a:spLocks noGrp="1"/>
          </p:cNvSpPr>
          <p:nvPr>
            <p:ph type="body" sz="quarter" idx="46"/>
          </p:nvPr>
        </p:nvSpPr>
        <p:spPr>
          <a:xfrm rot="5400000">
            <a:off x="6074235"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7" name="Tijdelijke aanduiding voor tekst 6">
            <a:extLst>
              <a:ext uri="{FF2B5EF4-FFF2-40B4-BE49-F238E27FC236}">
                <a16:creationId xmlns:a16="http://schemas.microsoft.com/office/drawing/2014/main" id="{B42C7052-DF76-D58A-D484-0B141845A6B0}"/>
              </a:ext>
            </a:extLst>
          </p:cNvPr>
          <p:cNvSpPr>
            <a:spLocks noGrp="1"/>
          </p:cNvSpPr>
          <p:nvPr>
            <p:ph type="body" sz="quarter" idx="47" hasCustomPrompt="1"/>
          </p:nvPr>
        </p:nvSpPr>
        <p:spPr>
          <a:xfrm>
            <a:off x="5280481"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19" name="Tijdelijke aanduiding voor tekst 6">
            <a:extLst>
              <a:ext uri="{FF2B5EF4-FFF2-40B4-BE49-F238E27FC236}">
                <a16:creationId xmlns:a16="http://schemas.microsoft.com/office/drawing/2014/main" id="{60EFA3F1-B82F-E32D-0286-556BB5ECC64B}"/>
              </a:ext>
            </a:extLst>
          </p:cNvPr>
          <p:cNvSpPr>
            <a:spLocks noGrp="1"/>
          </p:cNvSpPr>
          <p:nvPr>
            <p:ph type="body" sz="quarter" idx="49"/>
          </p:nvPr>
        </p:nvSpPr>
        <p:spPr>
          <a:xfrm>
            <a:off x="7507450"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20" name="Tijdelijke aanduiding voor tekst 9">
            <a:extLst>
              <a:ext uri="{FF2B5EF4-FFF2-40B4-BE49-F238E27FC236}">
                <a16:creationId xmlns:a16="http://schemas.microsoft.com/office/drawing/2014/main" id="{35CB01B7-3AC4-4296-DE69-3CA12EFE157D}"/>
              </a:ext>
            </a:extLst>
          </p:cNvPr>
          <p:cNvSpPr>
            <a:spLocks noGrp="1"/>
          </p:cNvSpPr>
          <p:nvPr>
            <p:ph type="body" sz="quarter" idx="50"/>
          </p:nvPr>
        </p:nvSpPr>
        <p:spPr>
          <a:xfrm rot="5400000">
            <a:off x="8355105"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1" name="Tijdelijke aanduiding voor tekst 6">
            <a:extLst>
              <a:ext uri="{FF2B5EF4-FFF2-40B4-BE49-F238E27FC236}">
                <a16:creationId xmlns:a16="http://schemas.microsoft.com/office/drawing/2014/main" id="{18CF63BF-2E57-EACE-CEB0-F9DD37E407C9}"/>
              </a:ext>
            </a:extLst>
          </p:cNvPr>
          <p:cNvSpPr>
            <a:spLocks noGrp="1"/>
          </p:cNvSpPr>
          <p:nvPr>
            <p:ph type="body" sz="quarter" idx="51" hasCustomPrompt="1"/>
          </p:nvPr>
        </p:nvSpPr>
        <p:spPr>
          <a:xfrm>
            <a:off x="7561351"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 name="Tijdelijke aanduiding voor voettekst 1">
            <a:extLst>
              <a:ext uri="{FF2B5EF4-FFF2-40B4-BE49-F238E27FC236}">
                <a16:creationId xmlns:a16="http://schemas.microsoft.com/office/drawing/2014/main" id="{1A8819BA-F8F6-BEDA-7C85-4BCE74A9DD32}"/>
              </a:ext>
            </a:extLst>
          </p:cNvPr>
          <p:cNvSpPr>
            <a:spLocks noGrp="1"/>
          </p:cNvSpPr>
          <p:nvPr>
            <p:ph type="ftr" sz="quarter" idx="53"/>
          </p:nvPr>
        </p:nvSpPr>
        <p:spPr/>
        <p:txBody>
          <a:bodyPr/>
          <a:lstStyle/>
          <a:p>
            <a:endParaRPr lang="nl-BE" dirty="0"/>
          </a:p>
        </p:txBody>
      </p:sp>
      <p:sp>
        <p:nvSpPr>
          <p:cNvPr id="12" name="Tijdelijke aanduiding voor dianummer 11">
            <a:extLst>
              <a:ext uri="{FF2B5EF4-FFF2-40B4-BE49-F238E27FC236}">
                <a16:creationId xmlns:a16="http://schemas.microsoft.com/office/drawing/2014/main" id="{460F4E92-7A17-6893-111F-9213827AFAE4}"/>
              </a:ext>
            </a:extLst>
          </p:cNvPr>
          <p:cNvSpPr>
            <a:spLocks noGrp="1"/>
          </p:cNvSpPr>
          <p:nvPr>
            <p:ph type="sldNum" sz="quarter" idx="54"/>
          </p:nvPr>
        </p:nvSpPr>
        <p:spPr/>
        <p:txBody>
          <a:bodyPr/>
          <a:lstStyle/>
          <a:p>
            <a:fld id="{6008D383-A939-4037-8B54-952B3017155F}" type="slidenum">
              <a:rPr lang="nl-BE" smtClean="0"/>
              <a:pPr/>
              <a:t>‹nr.›</a:t>
            </a:fld>
            <a:endParaRPr lang="nl-BE" dirty="0"/>
          </a:p>
        </p:txBody>
      </p:sp>
      <p:sp>
        <p:nvSpPr>
          <p:cNvPr id="13" name="Titel 12">
            <a:extLst>
              <a:ext uri="{FF2B5EF4-FFF2-40B4-BE49-F238E27FC236}">
                <a16:creationId xmlns:a16="http://schemas.microsoft.com/office/drawing/2014/main" id="{E9754553-C524-F7B1-9995-24BCA4EE8E54}"/>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dirty="0"/>
          </a:p>
        </p:txBody>
      </p:sp>
      <p:sp>
        <p:nvSpPr>
          <p:cNvPr id="22" name="Tijdelijke aanduiding voor tekst 27">
            <a:extLst>
              <a:ext uri="{FF2B5EF4-FFF2-40B4-BE49-F238E27FC236}">
                <a16:creationId xmlns:a16="http://schemas.microsoft.com/office/drawing/2014/main" id="{69CE8E0F-B9EF-3311-31ED-92FE91EA20DF}"/>
              </a:ext>
            </a:extLst>
          </p:cNvPr>
          <p:cNvSpPr>
            <a:spLocks noGrp="1"/>
          </p:cNvSpPr>
          <p:nvPr>
            <p:ph type="body" sz="quarter" idx="55"/>
          </p:nvPr>
        </p:nvSpPr>
        <p:spPr>
          <a:xfrm>
            <a:off x="9706665"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3" name="Tijdelijke aanduiding voor tekst 6">
            <a:extLst>
              <a:ext uri="{FF2B5EF4-FFF2-40B4-BE49-F238E27FC236}">
                <a16:creationId xmlns:a16="http://schemas.microsoft.com/office/drawing/2014/main" id="{24EDD6BB-47E9-61A5-279B-AC896108F783}"/>
              </a:ext>
            </a:extLst>
          </p:cNvPr>
          <p:cNvSpPr>
            <a:spLocks noGrp="1"/>
          </p:cNvSpPr>
          <p:nvPr>
            <p:ph type="body" sz="quarter" idx="56"/>
          </p:nvPr>
        </p:nvSpPr>
        <p:spPr>
          <a:xfrm>
            <a:off x="9796518"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24" name="Tijdelijke aanduiding voor tekst 9">
            <a:extLst>
              <a:ext uri="{FF2B5EF4-FFF2-40B4-BE49-F238E27FC236}">
                <a16:creationId xmlns:a16="http://schemas.microsoft.com/office/drawing/2014/main" id="{8C9DDD3E-A6D3-0C9C-ECC0-974FC2A09BD7}"/>
              </a:ext>
            </a:extLst>
          </p:cNvPr>
          <p:cNvSpPr>
            <a:spLocks noGrp="1"/>
          </p:cNvSpPr>
          <p:nvPr>
            <p:ph type="body" sz="quarter" idx="57"/>
          </p:nvPr>
        </p:nvSpPr>
        <p:spPr>
          <a:xfrm rot="5400000">
            <a:off x="10644173"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5" name="Tijdelijke aanduiding voor tekst 6">
            <a:extLst>
              <a:ext uri="{FF2B5EF4-FFF2-40B4-BE49-F238E27FC236}">
                <a16:creationId xmlns:a16="http://schemas.microsoft.com/office/drawing/2014/main" id="{97931A03-1A78-EECA-4955-8DE7BB37E906}"/>
              </a:ext>
            </a:extLst>
          </p:cNvPr>
          <p:cNvSpPr>
            <a:spLocks noGrp="1"/>
          </p:cNvSpPr>
          <p:nvPr>
            <p:ph type="body" sz="quarter" idx="58" hasCustomPrompt="1"/>
          </p:nvPr>
        </p:nvSpPr>
        <p:spPr>
          <a:xfrm>
            <a:off x="9850419"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18233909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par>
                          <p:cTn id="13" fill="hold">
                            <p:stCondLst>
                              <p:cond delay="750"/>
                            </p:stCondLst>
                            <p:childTnLst>
                              <p:par>
                                <p:cTn id="14" presetID="53" presetClass="entr" presetSubtype="16"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par>
                                <p:cTn id="19" presetID="16" presetClass="entr" presetSubtype="37" fill="hold" grpId="0" nodeType="withEffect">
                                  <p:stCondLst>
                                    <p:cond delay="15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500"/>
                                        <p:tgtEl>
                                          <p:spTgt spid="6"/>
                                        </p:tgtEl>
                                      </p:cBhvr>
                                    </p:animEffect>
                                  </p:childTnLst>
                                </p:cTn>
                              </p:par>
                              <p:par>
                                <p:cTn id="22" presetID="22" presetClass="entr" presetSubtype="1" fill="hold" grpId="0" nodeType="withEffect">
                                  <p:stCondLst>
                                    <p:cond delay="30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p:cTn id="34"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1">
                                            <p:txEl>
                                              <p:pRg st="0" end="0"/>
                                            </p:txEl>
                                          </p:spTgt>
                                        </p:tgtEl>
                                      </p:cBhvr>
                                    </p:animEffect>
                                  </p:childTnLst>
                                </p:cTn>
                              </p:par>
                              <p:par>
                                <p:cTn id="37" presetID="16" presetClass="entr" presetSubtype="37" fill="hold" grpId="0" nodeType="withEffect">
                                  <p:stCondLst>
                                    <p:cond delay="250"/>
                                  </p:stCondLst>
                                  <p:childTnLst>
                                    <p:set>
                                      <p:cBhvr>
                                        <p:cTn id="38" dur="1" fill="hold">
                                          <p:stCondLst>
                                            <p:cond delay="0"/>
                                          </p:stCondLst>
                                        </p:cTn>
                                        <p:tgtEl>
                                          <p:spTgt spid="10"/>
                                        </p:tgtEl>
                                        <p:attrNameLst>
                                          <p:attrName>style.visibility</p:attrName>
                                        </p:attrNameLst>
                                      </p:cBhvr>
                                      <p:to>
                                        <p:strVal val="visible"/>
                                      </p:to>
                                    </p:set>
                                    <p:animEffect transition="in" filter="barn(outVertical)">
                                      <p:cBhvr>
                                        <p:cTn id="39" dur="500"/>
                                        <p:tgtEl>
                                          <p:spTgt spid="10"/>
                                        </p:tgtEl>
                                      </p:cBhvr>
                                    </p:animEffect>
                                  </p:childTnLst>
                                </p:cTn>
                              </p:par>
                              <p:par>
                                <p:cTn id="40" presetID="22" presetClass="entr" presetSubtype="1"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wipe(up)">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 calcmode="lin" valueType="num">
                                      <p:cBhvr>
                                        <p:cTn id="52"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17">
                                            <p:txEl>
                                              <p:pRg st="0" end="0"/>
                                            </p:txEl>
                                          </p:spTgt>
                                        </p:tgtEl>
                                      </p:cBhvr>
                                    </p:animEffect>
                                  </p:childTnLst>
                                </p:cTn>
                              </p:par>
                              <p:par>
                                <p:cTn id="55" presetID="16" presetClass="entr" presetSubtype="37" fill="hold" grpId="0" nodeType="withEffect">
                                  <p:stCondLst>
                                    <p:cond delay="150"/>
                                  </p:stCondLst>
                                  <p:childTnLst>
                                    <p:set>
                                      <p:cBhvr>
                                        <p:cTn id="56" dur="1" fill="hold">
                                          <p:stCondLst>
                                            <p:cond delay="0"/>
                                          </p:stCondLst>
                                        </p:cTn>
                                        <p:tgtEl>
                                          <p:spTgt spid="16"/>
                                        </p:tgtEl>
                                        <p:attrNameLst>
                                          <p:attrName>style.visibility</p:attrName>
                                        </p:attrNameLst>
                                      </p:cBhvr>
                                      <p:to>
                                        <p:strVal val="visible"/>
                                      </p:to>
                                    </p:set>
                                    <p:animEffect transition="in" filter="barn(outVertical)">
                                      <p:cBhvr>
                                        <p:cTn id="57" dur="500"/>
                                        <p:tgtEl>
                                          <p:spTgt spid="16"/>
                                        </p:tgtEl>
                                      </p:cBhvr>
                                    </p:animEffect>
                                  </p:childTnLst>
                                </p:cTn>
                              </p:par>
                              <p:par>
                                <p:cTn id="58" presetID="22" presetClass="entr" presetSubtype="1" fill="hold" grpId="0" nodeType="withEffect">
                                  <p:stCondLst>
                                    <p:cond delay="30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p:tgtEl>
                                          <p:spTgt spid="18"/>
                                        </p:tgtEl>
                                        <p:attrNameLst>
                                          <p:attrName>ppt_y</p:attrName>
                                        </p:attrNameLst>
                                      </p:cBhvr>
                                      <p:tavLst>
                                        <p:tav tm="0">
                                          <p:val>
                                            <p:strVal val="#ppt_y+#ppt_h*1.125000"/>
                                          </p:val>
                                        </p:tav>
                                        <p:tav tm="100000">
                                          <p:val>
                                            <p:strVal val="#ppt_y"/>
                                          </p:val>
                                        </p:tav>
                                      </p:tavLst>
                                    </p:anim>
                                    <p:animEffect transition="in" filter="wipe(up)">
                                      <p:cBhvr>
                                        <p:cTn id="66" dur="500"/>
                                        <p:tgtEl>
                                          <p:spTgt spid="18"/>
                                        </p:tgtEl>
                                      </p:cBhvr>
                                    </p:animEffect>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21">
                                            <p:txEl>
                                              <p:pRg st="0" end="0"/>
                                            </p:txEl>
                                          </p:spTgt>
                                        </p:tgtEl>
                                        <p:attrNameLst>
                                          <p:attrName>style.visibility</p:attrName>
                                        </p:attrNameLst>
                                      </p:cBhvr>
                                      <p:to>
                                        <p:strVal val="visible"/>
                                      </p:to>
                                    </p:set>
                                    <p:anim calcmode="lin" valueType="num">
                                      <p:cBhvr>
                                        <p:cTn id="70"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1">
                                            <p:txEl>
                                              <p:pRg st="0" end="0"/>
                                            </p:txEl>
                                          </p:spTgt>
                                        </p:tgtEl>
                                      </p:cBhvr>
                                    </p:animEffect>
                                  </p:childTnLst>
                                </p:cTn>
                              </p:par>
                              <p:par>
                                <p:cTn id="73" presetID="16" presetClass="entr" presetSubtype="37" fill="hold" grpId="0" nodeType="withEffect">
                                  <p:stCondLst>
                                    <p:cond delay="150"/>
                                  </p:stCondLst>
                                  <p:childTnLst>
                                    <p:set>
                                      <p:cBhvr>
                                        <p:cTn id="74" dur="1" fill="hold">
                                          <p:stCondLst>
                                            <p:cond delay="0"/>
                                          </p:stCondLst>
                                        </p:cTn>
                                        <p:tgtEl>
                                          <p:spTgt spid="20"/>
                                        </p:tgtEl>
                                        <p:attrNameLst>
                                          <p:attrName>style.visibility</p:attrName>
                                        </p:attrNameLst>
                                      </p:cBhvr>
                                      <p:to>
                                        <p:strVal val="visible"/>
                                      </p:to>
                                    </p:set>
                                    <p:animEffect transition="in" filter="barn(outVertical)">
                                      <p:cBhvr>
                                        <p:cTn id="75" dur="500"/>
                                        <p:tgtEl>
                                          <p:spTgt spid="20"/>
                                        </p:tgtEl>
                                      </p:cBhvr>
                                    </p:animEffect>
                                  </p:childTnLst>
                                </p:cTn>
                              </p:par>
                              <p:par>
                                <p:cTn id="76" presetID="22" presetClass="entr" presetSubtype="1" fill="hold" grpId="0" nodeType="withEffect">
                                  <p:stCondLst>
                                    <p:cond delay="300"/>
                                  </p:stCondLst>
                                  <p:childTnLst>
                                    <p:set>
                                      <p:cBhvr>
                                        <p:cTn id="77" dur="1" fill="hold">
                                          <p:stCondLst>
                                            <p:cond delay="0"/>
                                          </p:stCondLst>
                                        </p:cTn>
                                        <p:tgtEl>
                                          <p:spTgt spid="19"/>
                                        </p:tgtEl>
                                        <p:attrNameLst>
                                          <p:attrName>style.visibility</p:attrName>
                                        </p:attrNameLst>
                                      </p:cBhvr>
                                      <p:to>
                                        <p:strVal val="visible"/>
                                      </p:to>
                                    </p:set>
                                    <p:animEffect transition="in" filter="wipe(up)">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4"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additive="base">
                                        <p:cTn id="83" dur="500"/>
                                        <p:tgtEl>
                                          <p:spTgt spid="22"/>
                                        </p:tgtEl>
                                        <p:attrNameLst>
                                          <p:attrName>ppt_y</p:attrName>
                                        </p:attrNameLst>
                                      </p:cBhvr>
                                      <p:tavLst>
                                        <p:tav tm="0">
                                          <p:val>
                                            <p:strVal val="#ppt_y+#ppt_h*1.125000"/>
                                          </p:val>
                                        </p:tav>
                                        <p:tav tm="100000">
                                          <p:val>
                                            <p:strVal val="#ppt_y"/>
                                          </p:val>
                                        </p:tav>
                                      </p:tavLst>
                                    </p:anim>
                                    <p:animEffect transition="in" filter="wipe(up)">
                                      <p:cBhvr>
                                        <p:cTn id="84" dur="500"/>
                                        <p:tgtEl>
                                          <p:spTgt spid="22"/>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25">
                                            <p:txEl>
                                              <p:pRg st="0" end="0"/>
                                            </p:txEl>
                                          </p:spTgt>
                                        </p:tgtEl>
                                        <p:attrNameLst>
                                          <p:attrName>style.visibility</p:attrName>
                                        </p:attrNameLst>
                                      </p:cBhvr>
                                      <p:to>
                                        <p:strVal val="visible"/>
                                      </p:to>
                                    </p:set>
                                    <p:anim calcmode="lin" valueType="num">
                                      <p:cBhvr>
                                        <p:cTn id="88"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89"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90" dur="500"/>
                                        <p:tgtEl>
                                          <p:spTgt spid="25">
                                            <p:txEl>
                                              <p:pRg st="0" end="0"/>
                                            </p:txEl>
                                          </p:spTgt>
                                        </p:tgtEl>
                                      </p:cBhvr>
                                    </p:animEffect>
                                  </p:childTnLst>
                                </p:cTn>
                              </p:par>
                              <p:par>
                                <p:cTn id="91" presetID="16" presetClass="entr" presetSubtype="37" fill="hold" grpId="0" nodeType="withEffect">
                                  <p:stCondLst>
                                    <p:cond delay="150"/>
                                  </p:stCondLst>
                                  <p:childTnLst>
                                    <p:set>
                                      <p:cBhvr>
                                        <p:cTn id="92" dur="1" fill="hold">
                                          <p:stCondLst>
                                            <p:cond delay="0"/>
                                          </p:stCondLst>
                                        </p:cTn>
                                        <p:tgtEl>
                                          <p:spTgt spid="24"/>
                                        </p:tgtEl>
                                        <p:attrNameLst>
                                          <p:attrName>style.visibility</p:attrName>
                                        </p:attrNameLst>
                                      </p:cBhvr>
                                      <p:to>
                                        <p:strVal val="visible"/>
                                      </p:to>
                                    </p:set>
                                    <p:animEffect transition="in" filter="barn(outVertical)">
                                      <p:cBhvr>
                                        <p:cTn id="93" dur="500"/>
                                        <p:tgtEl>
                                          <p:spTgt spid="24"/>
                                        </p:tgtEl>
                                      </p:cBhvr>
                                    </p:animEffect>
                                  </p:childTnLst>
                                </p:cTn>
                              </p:par>
                              <p:par>
                                <p:cTn id="94" presetID="22" presetClass="entr" presetSubtype="1" fill="hold" grpId="0" nodeType="withEffect">
                                  <p:stCondLst>
                                    <p:cond delay="300"/>
                                  </p:stCondLst>
                                  <p:childTnLst>
                                    <p:set>
                                      <p:cBhvr>
                                        <p:cTn id="95" dur="1" fill="hold">
                                          <p:stCondLst>
                                            <p:cond delay="0"/>
                                          </p:stCondLst>
                                        </p:cTn>
                                        <p:tgtEl>
                                          <p:spTgt spid="23"/>
                                        </p:tgtEl>
                                        <p:attrNameLst>
                                          <p:attrName>style.visibility</p:attrName>
                                        </p:attrNameLst>
                                      </p:cBhvr>
                                      <p:to>
                                        <p:strVal val="visible"/>
                                      </p:to>
                                    </p:set>
                                    <p:animEffect transition="in" filter="wipe(up)">
                                      <p:cBhvr>
                                        <p:cTn id="9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12" presetClass="entr" presetSubtype="4"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Lst>
      </p:bldP>
      <p:bldP spid="8" grpId="0" animBg="1">
        <p:tmplLst>
          <p:tmpl>
            <p:tnLst>
              <p:par>
                <p:cTn presetID="12" presetClass="entr" presetSubtype="4"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p:tgtEl>
                          <p:spTgt spid="8"/>
                        </p:tgtEl>
                        <p:attrNameLst>
                          <p:attrName>ppt_y</p:attrName>
                        </p:attrNameLst>
                      </p:cBhvr>
                      <p:tavLst>
                        <p:tav tm="0">
                          <p:val>
                            <p:strVal val="#ppt_y+#ppt_h*1.125000"/>
                          </p:val>
                        </p:tav>
                        <p:tav tm="100000">
                          <p:val>
                            <p:strVal val="#ppt_y"/>
                          </p:val>
                        </p:tav>
                      </p:tavLst>
                    </p:anim>
                    <p:animEffect transition="in" filter="wipe(up)">
                      <p:cBhvr>
                        <p:cTn dur="500"/>
                        <p:tgtEl>
                          <p:spTgt spid="8"/>
                        </p:tgtEl>
                      </p:cBhvr>
                    </p:animEffect>
                  </p:childTnLst>
                </p:cTn>
              </p:par>
            </p:tnLst>
          </p:tmpl>
        </p:tmplLst>
      </p:bldP>
      <p:bldP spid="14" grpId="0" animBg="1">
        <p:tmplLst>
          <p:tmpl>
            <p:tnLst>
              <p:par>
                <p:cTn presetID="12" presetClass="entr" presetSubtype="4"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p:tgtEl>
                          <p:spTgt spid="14"/>
                        </p:tgtEl>
                        <p:attrNameLst>
                          <p:attrName>ppt_y</p:attrName>
                        </p:attrNameLst>
                      </p:cBhvr>
                      <p:tavLst>
                        <p:tav tm="0">
                          <p:val>
                            <p:strVal val="#ppt_y+#ppt_h*1.125000"/>
                          </p:val>
                        </p:tav>
                        <p:tav tm="100000">
                          <p:val>
                            <p:strVal val="#ppt_y"/>
                          </p:val>
                        </p:tav>
                      </p:tavLst>
                    </p:anim>
                    <p:animEffect transition="in" filter="wipe(up)">
                      <p:cBhvr>
                        <p:cTn dur="500"/>
                        <p:tgtEl>
                          <p:spTgt spid="14"/>
                        </p:tgtEl>
                      </p:cBhvr>
                    </p:animEffect>
                  </p:childTnLst>
                </p:cTn>
              </p:par>
            </p:tnLst>
          </p:tmpl>
        </p:tmplLst>
      </p:bldP>
      <p:bldP spid="18" grpId="0" animBg="1">
        <p:tmplLst>
          <p:tmpl>
            <p:tnLst>
              <p:par>
                <p:cTn presetID="12" presetClass="entr" presetSubtype="4"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2" presetClass="entr" presetSubtype="1" fill="hold" nodeType="withEffect">
                  <p:stCondLst>
                    <p:cond delay="300"/>
                  </p:stCondLst>
                  <p:childTnLst>
                    <p:set>
                      <p:cBhvr>
                        <p:cTn dur="1" fill="hold">
                          <p:stCondLst>
                            <p:cond delay="0"/>
                          </p:stCondLst>
                        </p:cTn>
                        <p:tgtEl>
                          <p:spTgt spid="5"/>
                        </p:tgtEl>
                        <p:attrNameLst>
                          <p:attrName>style.visibility</p:attrName>
                        </p:attrNameLst>
                      </p:cBhvr>
                      <p:to>
                        <p:strVal val="visible"/>
                      </p:to>
                    </p:set>
                    <p:animEffect transition="in" filter="wipe(up)">
                      <p:cBhvr>
                        <p:cTn dur="500"/>
                        <p:tgtEl>
                          <p:spTgt spid="5"/>
                        </p:tgtEl>
                      </p:cBhvr>
                    </p:animEffect>
                  </p:childTnLst>
                </p:cTn>
              </p:par>
            </p:tnLst>
          </p:tmpl>
        </p:tmplLst>
      </p:bldP>
      <p:bldP spid="6" grpId="0" animBg="1">
        <p:tmplLst>
          <p:tmpl>
            <p:tnLst>
              <p:par>
                <p:cTn presetID="16" presetClass="entr" presetSubtype="37" fill="hold" nodeType="withEffect">
                  <p:stCondLst>
                    <p:cond delay="15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7" grpId="0" build="p">
        <p:tmplLst>
          <p:tmpl lvl="1">
            <p:tnLst>
              <p:par>
                <p:cTn presetID="53" presetClass="entr" presetSubtype="16"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p:cTn dur="500" fill="hold"/>
                        <p:tgtEl>
                          <p:spTgt spid="7"/>
                        </p:tgtEl>
                        <p:attrNameLst>
                          <p:attrName>ppt_w</p:attrName>
                        </p:attrNameLst>
                      </p:cBhvr>
                      <p:tavLst>
                        <p:tav tm="0">
                          <p:val>
                            <p:fltVal val="0"/>
                          </p:val>
                        </p:tav>
                        <p:tav tm="100000">
                          <p:val>
                            <p:strVal val="#ppt_w"/>
                          </p:val>
                        </p:tav>
                      </p:tavLst>
                    </p:anim>
                    <p:anim calcmode="lin" valueType="num">
                      <p:cBhvr>
                        <p:cTn dur="500" fill="hold"/>
                        <p:tgtEl>
                          <p:spTgt spid="7"/>
                        </p:tgtEl>
                        <p:attrNameLst>
                          <p:attrName>ppt_h</p:attrName>
                        </p:attrNameLst>
                      </p:cBhvr>
                      <p:tavLst>
                        <p:tav tm="0">
                          <p:val>
                            <p:fltVal val="0"/>
                          </p:val>
                        </p:tav>
                        <p:tav tm="100000">
                          <p:val>
                            <p:strVal val="#ppt_h"/>
                          </p:val>
                        </p:tav>
                      </p:tavLst>
                    </p:anim>
                    <p:animEffect transition="in" filter="fade">
                      <p:cBhvr>
                        <p:cTn dur="500"/>
                        <p:tgtEl>
                          <p:spTgt spid="7"/>
                        </p:tgtEl>
                      </p:cBhvr>
                    </p:animEffect>
                  </p:childTnLst>
                </p:cTn>
              </p:par>
            </p:tnLst>
          </p:tmpl>
        </p:tmplLst>
      </p:bldP>
      <p:bldP spid="9" grpId="0">
        <p:tmplLst>
          <p:tmpl>
            <p:tnLst>
              <p:par>
                <p:cTn presetID="22" presetClass="entr" presetSubtype="1"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P spid="10" grpId="0" animBg="1">
        <p:tmplLst>
          <p:tmpl>
            <p:tnLst>
              <p:par>
                <p:cTn presetID="16" presetClass="entr" presetSubtype="37"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barn(outVertical)">
                      <p:cBhvr>
                        <p:cTn dur="500"/>
                        <p:tgtEl>
                          <p:spTgt spid="10"/>
                        </p:tgtEl>
                      </p:cBhvr>
                    </p:animEffect>
                  </p:childTnLst>
                </p:cTn>
              </p:par>
            </p:tnLst>
          </p:tmpl>
        </p:tmplLst>
      </p:bldP>
      <p:bldP spid="11" grpId="0" build="p">
        <p:tmplLst>
          <p:tmpl lvl="1">
            <p:tnLst>
              <p:par>
                <p:cTn presetID="53" presetClass="entr" presetSubtype="16"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5" grpId="0">
        <p:tmplLst>
          <p:tmpl>
            <p:tnLst>
              <p:par>
                <p:cTn presetID="22" presetClass="entr" presetSubtype="1" fill="hold" nodeType="withEffect">
                  <p:stCondLst>
                    <p:cond delay="300"/>
                  </p:stCondLst>
                  <p:childTnLst>
                    <p:set>
                      <p:cBhvr>
                        <p:cTn dur="1" fill="hold">
                          <p:stCondLst>
                            <p:cond delay="0"/>
                          </p:stCondLst>
                        </p:cTn>
                        <p:tgtEl>
                          <p:spTgt spid="15"/>
                        </p:tgtEl>
                        <p:attrNameLst>
                          <p:attrName>style.visibility</p:attrName>
                        </p:attrNameLst>
                      </p:cBhvr>
                      <p:to>
                        <p:strVal val="visible"/>
                      </p:to>
                    </p:set>
                    <p:animEffect transition="in" filter="wipe(up)">
                      <p:cBhvr>
                        <p:cTn dur="500"/>
                        <p:tgtEl>
                          <p:spTgt spid="15"/>
                        </p:tgtEl>
                      </p:cBhvr>
                    </p:animEffect>
                  </p:childTnLst>
                </p:cTn>
              </p:par>
            </p:tnLst>
          </p:tmpl>
        </p:tmplLst>
      </p:bldP>
      <p:bldP spid="16" grpId="0" animBg="1">
        <p:tmplLst>
          <p:tmpl>
            <p:tnLst>
              <p:par>
                <p:cTn presetID="16" presetClass="entr" presetSubtype="37" fill="hold" nodeType="withEffect">
                  <p:stCondLst>
                    <p:cond delay="150"/>
                  </p:stCondLst>
                  <p:childTnLst>
                    <p:set>
                      <p:cBhvr>
                        <p:cTn dur="1" fill="hold">
                          <p:stCondLst>
                            <p:cond delay="0"/>
                          </p:stCondLst>
                        </p:cTn>
                        <p:tgtEl>
                          <p:spTgt spid="16"/>
                        </p:tgtEl>
                        <p:attrNameLst>
                          <p:attrName>style.visibility</p:attrName>
                        </p:attrNameLst>
                      </p:cBhvr>
                      <p:to>
                        <p:strVal val="visible"/>
                      </p:to>
                    </p:set>
                    <p:animEffect transition="in" filter="barn(outVertical)">
                      <p:cBhvr>
                        <p:cTn dur="500"/>
                        <p:tgtEl>
                          <p:spTgt spid="16"/>
                        </p:tgtEl>
                      </p:cBhvr>
                    </p:animEffect>
                  </p:childTnLst>
                </p:cTn>
              </p:par>
            </p:tnLst>
          </p:tmpl>
        </p:tmplLst>
      </p:bldP>
      <p:bldP spid="17" grpId="0" build="p">
        <p:tmplLst>
          <p:tmpl lvl="1">
            <p:tnLst>
              <p:par>
                <p:cTn presetID="53" presetClass="entr" presetSubtype="16"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500" fill="hold"/>
                        <p:tgtEl>
                          <p:spTgt spid="17"/>
                        </p:tgtEl>
                        <p:attrNameLst>
                          <p:attrName>ppt_w</p:attrName>
                        </p:attrNameLst>
                      </p:cBhvr>
                      <p:tavLst>
                        <p:tav tm="0">
                          <p:val>
                            <p:fltVal val="0"/>
                          </p:val>
                        </p:tav>
                        <p:tav tm="100000">
                          <p:val>
                            <p:strVal val="#ppt_w"/>
                          </p:val>
                        </p:tav>
                      </p:tavLst>
                    </p:anim>
                    <p:anim calcmode="lin" valueType="num">
                      <p:cBhvr>
                        <p:cTn dur="500" fill="hold"/>
                        <p:tgtEl>
                          <p:spTgt spid="17"/>
                        </p:tgtEl>
                        <p:attrNameLst>
                          <p:attrName>ppt_h</p:attrName>
                        </p:attrNameLst>
                      </p:cBhvr>
                      <p:tavLst>
                        <p:tav tm="0">
                          <p:val>
                            <p:fltVal val="0"/>
                          </p:val>
                        </p:tav>
                        <p:tav tm="100000">
                          <p:val>
                            <p:strVal val="#ppt_h"/>
                          </p:val>
                        </p:tav>
                      </p:tavLst>
                    </p:anim>
                    <p:animEffect transition="in" filter="fade">
                      <p:cBhvr>
                        <p:cTn dur="500"/>
                        <p:tgtEl>
                          <p:spTgt spid="17"/>
                        </p:tgtEl>
                      </p:cBhvr>
                    </p:animEffect>
                  </p:childTnLst>
                </p:cTn>
              </p:par>
            </p:tnLst>
          </p:tmpl>
        </p:tmplLst>
      </p:bldP>
      <p:bldP spid="19" grpId="0">
        <p:tmplLst>
          <p:tmpl>
            <p:tnLst>
              <p:par>
                <p:cTn presetID="22" presetClass="entr" presetSubtype="1"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wipe(up)">
                      <p:cBhvr>
                        <p:cTn dur="500"/>
                        <p:tgtEl>
                          <p:spTgt spid="19"/>
                        </p:tgtEl>
                      </p:cBhvr>
                    </p:animEffect>
                  </p:childTnLst>
                </p:cTn>
              </p:par>
            </p:tnLst>
          </p:tmpl>
        </p:tmplLst>
      </p:bldP>
      <p:bldP spid="20" grpId="0" animBg="1">
        <p:tmplLst>
          <p:tmpl>
            <p:tnLst>
              <p:par>
                <p:cTn presetID="16" presetClass="entr" presetSubtype="37" fill="hold" nodeType="withEffect">
                  <p:stCondLst>
                    <p:cond delay="150"/>
                  </p:stCondLst>
                  <p:childTnLst>
                    <p:set>
                      <p:cBhvr>
                        <p:cTn dur="1" fill="hold">
                          <p:stCondLst>
                            <p:cond delay="0"/>
                          </p:stCondLst>
                        </p:cTn>
                        <p:tgtEl>
                          <p:spTgt spid="20"/>
                        </p:tgtEl>
                        <p:attrNameLst>
                          <p:attrName>style.visibility</p:attrName>
                        </p:attrNameLst>
                      </p:cBhvr>
                      <p:to>
                        <p:strVal val="visible"/>
                      </p:to>
                    </p:set>
                    <p:animEffect transition="in" filter="barn(outVertical)">
                      <p:cBhvr>
                        <p:cTn dur="500"/>
                        <p:tgtEl>
                          <p:spTgt spid="20"/>
                        </p:tgtEl>
                      </p:cBhvr>
                    </p:animEffect>
                  </p:childTnLst>
                </p:cTn>
              </p:par>
            </p:tnLst>
          </p:tmpl>
        </p:tmplLst>
      </p:bldP>
      <p:bldP spid="21" grpId="0" build="p">
        <p:tmplLst>
          <p:tmpl lvl="1">
            <p:tnLst>
              <p:par>
                <p:cTn presetID="53" presetClass="entr" presetSubtype="16"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animBg="1">
        <p:tmplLst>
          <p:tmpl>
            <p:tnLst>
              <p:par>
                <p:cTn presetID="12" presetClass="entr" presetSubtype="4"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p:tgtEl>
                          <p:spTgt spid="22"/>
                        </p:tgtEl>
                        <p:attrNameLst>
                          <p:attrName>ppt_y</p:attrName>
                        </p:attrNameLst>
                      </p:cBhvr>
                      <p:tavLst>
                        <p:tav tm="0">
                          <p:val>
                            <p:strVal val="#ppt_y+#ppt_h*1.125000"/>
                          </p:val>
                        </p:tav>
                        <p:tav tm="100000">
                          <p:val>
                            <p:strVal val="#ppt_y"/>
                          </p:val>
                        </p:tav>
                      </p:tavLst>
                    </p:anim>
                    <p:animEffect transition="in" filter="wipe(up)">
                      <p:cBhvr>
                        <p:cTn dur="500"/>
                        <p:tgtEl>
                          <p:spTgt spid="22"/>
                        </p:tgtEl>
                      </p:cBhvr>
                    </p:animEffect>
                  </p:childTnLst>
                </p:cTn>
              </p:par>
            </p:tnLst>
          </p:tmpl>
        </p:tmplLst>
      </p:bldP>
      <p:bldP spid="23" grpId="0">
        <p:tmplLst>
          <p:tmpl>
            <p:tnLst>
              <p:par>
                <p:cTn presetID="22" presetClass="entr" presetSubtype="1" fill="hold" nodeType="withEffect">
                  <p:stCondLst>
                    <p:cond delay="300"/>
                  </p:stCondLst>
                  <p:childTnLst>
                    <p:set>
                      <p:cBhvr>
                        <p:cTn dur="1" fill="hold">
                          <p:stCondLst>
                            <p:cond delay="0"/>
                          </p:stCondLst>
                        </p:cTn>
                        <p:tgtEl>
                          <p:spTgt spid="23"/>
                        </p:tgtEl>
                        <p:attrNameLst>
                          <p:attrName>style.visibility</p:attrName>
                        </p:attrNameLst>
                      </p:cBhvr>
                      <p:to>
                        <p:strVal val="visible"/>
                      </p:to>
                    </p:set>
                    <p:animEffect transition="in" filter="wipe(up)">
                      <p:cBhvr>
                        <p:cTn dur="500"/>
                        <p:tgtEl>
                          <p:spTgt spid="23"/>
                        </p:tgtEl>
                      </p:cBhvr>
                    </p:animEffect>
                  </p:childTnLst>
                </p:cTn>
              </p:par>
            </p:tnLst>
          </p:tmpl>
        </p:tmplLst>
      </p:bldP>
      <p:bldP spid="24" grpId="0" animBg="1">
        <p:tmplLst>
          <p:tmpl>
            <p:tnLst>
              <p:par>
                <p:cTn presetID="16" presetClass="entr" presetSubtype="37" fill="hold" nodeType="withEffect">
                  <p:stCondLst>
                    <p:cond delay="150"/>
                  </p:stCondLst>
                  <p:childTnLst>
                    <p:set>
                      <p:cBhvr>
                        <p:cTn dur="1" fill="hold">
                          <p:stCondLst>
                            <p:cond delay="0"/>
                          </p:stCondLst>
                        </p:cTn>
                        <p:tgtEl>
                          <p:spTgt spid="24"/>
                        </p:tgtEl>
                        <p:attrNameLst>
                          <p:attrName>style.visibility</p:attrName>
                        </p:attrNameLst>
                      </p:cBhvr>
                      <p:to>
                        <p:strVal val="visible"/>
                      </p:to>
                    </p:set>
                    <p:animEffect transition="in" filter="barn(outVertical)">
                      <p:cBhvr>
                        <p:cTn dur="500"/>
                        <p:tgtEl>
                          <p:spTgt spid="24"/>
                        </p:tgtEl>
                      </p:cBhvr>
                    </p:animEffect>
                  </p:childTnLst>
                </p:cTn>
              </p:par>
            </p:tnLst>
          </p:tmpl>
        </p:tmplLst>
      </p:bldP>
      <p:bldP spid="25" grpId="0" build="p">
        <p:tmplLst>
          <p:tmpl lvl="1">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Lst>
  </p:timing>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jdslijn uitbereiding met vijf stappen">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6A16C57D-CD44-3900-745A-8AFA398C31C1}"/>
              </a:ext>
            </a:extLst>
          </p:cNvPr>
          <p:cNvSpPr>
            <a:spLocks noGrp="1"/>
          </p:cNvSpPr>
          <p:nvPr>
            <p:ph type="body" sz="quarter" idx="28"/>
          </p:nvPr>
        </p:nvSpPr>
        <p:spPr>
          <a:xfrm>
            <a:off x="0" y="6062257"/>
            <a:ext cx="11620500" cy="224243"/>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3" name="Tijdelijke aanduiding voor tekst 27">
            <a:extLst>
              <a:ext uri="{FF2B5EF4-FFF2-40B4-BE49-F238E27FC236}">
                <a16:creationId xmlns:a16="http://schemas.microsoft.com/office/drawing/2014/main" id="{0BF3A780-C77A-9912-B61D-8B0799E592A3}"/>
              </a:ext>
            </a:extLst>
          </p:cNvPr>
          <p:cNvSpPr>
            <a:spLocks noGrp="1"/>
          </p:cNvSpPr>
          <p:nvPr>
            <p:ph type="body" sz="quarter" idx="53"/>
          </p:nvPr>
        </p:nvSpPr>
        <p:spPr>
          <a:xfrm rot="5400000">
            <a:off x="11584501" y="5994378"/>
            <a:ext cx="431998" cy="360000"/>
          </a:xfrm>
          <a:prstGeom prst="triangle">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 name="Tijdelijke aanduiding voor voettekst 1">
            <a:extLst>
              <a:ext uri="{FF2B5EF4-FFF2-40B4-BE49-F238E27FC236}">
                <a16:creationId xmlns:a16="http://schemas.microsoft.com/office/drawing/2014/main" id="{B455466C-0CFE-84AD-E9B7-7BC1AB923EF0}"/>
              </a:ext>
            </a:extLst>
          </p:cNvPr>
          <p:cNvSpPr>
            <a:spLocks noGrp="1"/>
          </p:cNvSpPr>
          <p:nvPr>
            <p:ph type="ftr" sz="quarter" idx="54"/>
          </p:nvPr>
        </p:nvSpPr>
        <p:spPr/>
        <p:txBody>
          <a:bodyPr/>
          <a:lstStyle/>
          <a:p>
            <a:endParaRPr lang="nl-BE" dirty="0"/>
          </a:p>
        </p:txBody>
      </p:sp>
      <p:sp>
        <p:nvSpPr>
          <p:cNvPr id="24" name="Tijdelijke aanduiding voor dianummer 23">
            <a:extLst>
              <a:ext uri="{FF2B5EF4-FFF2-40B4-BE49-F238E27FC236}">
                <a16:creationId xmlns:a16="http://schemas.microsoft.com/office/drawing/2014/main" id="{A201B9CA-8DEE-0B11-A1BC-7B4D9F4E18B9}"/>
              </a:ext>
            </a:extLst>
          </p:cNvPr>
          <p:cNvSpPr>
            <a:spLocks noGrp="1"/>
          </p:cNvSpPr>
          <p:nvPr>
            <p:ph type="sldNum" sz="quarter" idx="55"/>
          </p:nvPr>
        </p:nvSpPr>
        <p:spPr/>
        <p:txBody>
          <a:bodyPr/>
          <a:lstStyle/>
          <a:p>
            <a:fld id="{6008D383-A939-4037-8B54-952B3017155F}" type="slidenum">
              <a:rPr lang="nl-BE" smtClean="0"/>
              <a:pPr/>
              <a:t>‹nr.›</a:t>
            </a:fld>
            <a:endParaRPr lang="nl-BE" dirty="0"/>
          </a:p>
        </p:txBody>
      </p:sp>
      <p:sp>
        <p:nvSpPr>
          <p:cNvPr id="25" name="Titel 24">
            <a:extLst>
              <a:ext uri="{FF2B5EF4-FFF2-40B4-BE49-F238E27FC236}">
                <a16:creationId xmlns:a16="http://schemas.microsoft.com/office/drawing/2014/main" id="{5EACAEE0-3E4C-1F4C-7AC3-13371CFA8013}"/>
              </a:ext>
            </a:extLst>
          </p:cNvPr>
          <p:cNvSpPr>
            <a:spLocks noGrp="1"/>
          </p:cNvSpPr>
          <p:nvPr>
            <p:ph type="title"/>
          </p:nvPr>
        </p:nvSpPr>
        <p:spPr>
          <a:solidFill>
            <a:schemeClr val="accent1"/>
          </a:solidFill>
        </p:spPr>
        <p:txBody>
          <a:bodyPr/>
          <a:lstStyle>
            <a:lvl1pPr>
              <a:defRPr>
                <a:solidFill>
                  <a:schemeClr val="bg1"/>
                </a:solidFill>
              </a:defRPr>
            </a:lvl1pPr>
          </a:lstStyle>
          <a:p>
            <a:r>
              <a:rPr lang="nl-NL"/>
              <a:t>Klik om stijl te bewerken</a:t>
            </a:r>
            <a:endParaRPr lang="nl-BE" dirty="0"/>
          </a:p>
        </p:txBody>
      </p:sp>
      <p:sp>
        <p:nvSpPr>
          <p:cNvPr id="16" name="Tijdelijke aanduiding voor tekst 27">
            <a:extLst>
              <a:ext uri="{FF2B5EF4-FFF2-40B4-BE49-F238E27FC236}">
                <a16:creationId xmlns:a16="http://schemas.microsoft.com/office/drawing/2014/main" id="{F8060B42-C057-91CF-A32B-B7485E4F2C24}"/>
              </a:ext>
            </a:extLst>
          </p:cNvPr>
          <p:cNvSpPr>
            <a:spLocks noGrp="1"/>
          </p:cNvSpPr>
          <p:nvPr>
            <p:ph type="body" sz="quarter" idx="27"/>
          </p:nvPr>
        </p:nvSpPr>
        <p:spPr>
          <a:xfrm>
            <a:off x="574319"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7" name="Tijdelijke aanduiding voor tekst 27">
            <a:extLst>
              <a:ext uri="{FF2B5EF4-FFF2-40B4-BE49-F238E27FC236}">
                <a16:creationId xmlns:a16="http://schemas.microsoft.com/office/drawing/2014/main" id="{F891CAEF-B78C-7243-263C-20DB5827C989}"/>
              </a:ext>
            </a:extLst>
          </p:cNvPr>
          <p:cNvSpPr>
            <a:spLocks noGrp="1"/>
          </p:cNvSpPr>
          <p:nvPr>
            <p:ph type="body" sz="quarter" idx="40"/>
          </p:nvPr>
        </p:nvSpPr>
        <p:spPr>
          <a:xfrm>
            <a:off x="2871243"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8" name="Tijdelijke aanduiding voor tekst 27">
            <a:extLst>
              <a:ext uri="{FF2B5EF4-FFF2-40B4-BE49-F238E27FC236}">
                <a16:creationId xmlns:a16="http://schemas.microsoft.com/office/drawing/2014/main" id="{9F7946F4-E108-1CC0-110D-DAB2A5A01022}"/>
              </a:ext>
            </a:extLst>
          </p:cNvPr>
          <p:cNvSpPr>
            <a:spLocks noGrp="1"/>
          </p:cNvSpPr>
          <p:nvPr>
            <p:ph type="body" sz="quarter" idx="44"/>
          </p:nvPr>
        </p:nvSpPr>
        <p:spPr>
          <a:xfrm>
            <a:off x="5136727"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9" name="Tijdelijke aanduiding voor tekst 27">
            <a:extLst>
              <a:ext uri="{FF2B5EF4-FFF2-40B4-BE49-F238E27FC236}">
                <a16:creationId xmlns:a16="http://schemas.microsoft.com/office/drawing/2014/main" id="{9AE3E708-771A-C82A-DF5B-1EBB39280DCB}"/>
              </a:ext>
            </a:extLst>
          </p:cNvPr>
          <p:cNvSpPr>
            <a:spLocks noGrp="1"/>
          </p:cNvSpPr>
          <p:nvPr>
            <p:ph type="body" sz="quarter" idx="48"/>
          </p:nvPr>
        </p:nvSpPr>
        <p:spPr>
          <a:xfrm>
            <a:off x="7423105"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0" name="Tijdelijke aanduiding voor tekst 6">
            <a:extLst>
              <a:ext uri="{FF2B5EF4-FFF2-40B4-BE49-F238E27FC236}">
                <a16:creationId xmlns:a16="http://schemas.microsoft.com/office/drawing/2014/main" id="{14760389-3ACB-2302-80B8-A6F4FF411E25}"/>
              </a:ext>
            </a:extLst>
          </p:cNvPr>
          <p:cNvSpPr>
            <a:spLocks noGrp="1"/>
          </p:cNvSpPr>
          <p:nvPr>
            <p:ph type="body" sz="quarter" idx="18"/>
          </p:nvPr>
        </p:nvSpPr>
        <p:spPr>
          <a:xfrm>
            <a:off x="664172"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21" name="Tijdelijke aanduiding voor tekst 9">
            <a:extLst>
              <a:ext uri="{FF2B5EF4-FFF2-40B4-BE49-F238E27FC236}">
                <a16:creationId xmlns:a16="http://schemas.microsoft.com/office/drawing/2014/main" id="{19B6EAF8-F2CA-9CF9-9C50-6E2139F24F69}"/>
              </a:ext>
            </a:extLst>
          </p:cNvPr>
          <p:cNvSpPr>
            <a:spLocks noGrp="1"/>
          </p:cNvSpPr>
          <p:nvPr>
            <p:ph type="body" sz="quarter" idx="23"/>
          </p:nvPr>
        </p:nvSpPr>
        <p:spPr>
          <a:xfrm rot="5400000">
            <a:off x="1511827"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2" name="Tijdelijke aanduiding voor tekst 6">
            <a:extLst>
              <a:ext uri="{FF2B5EF4-FFF2-40B4-BE49-F238E27FC236}">
                <a16:creationId xmlns:a16="http://schemas.microsoft.com/office/drawing/2014/main" id="{2642621A-B40E-C7EF-A43D-ECD56759EF54}"/>
              </a:ext>
            </a:extLst>
          </p:cNvPr>
          <p:cNvSpPr>
            <a:spLocks noGrp="1"/>
          </p:cNvSpPr>
          <p:nvPr>
            <p:ph type="body" sz="quarter" idx="39" hasCustomPrompt="1"/>
          </p:nvPr>
        </p:nvSpPr>
        <p:spPr>
          <a:xfrm>
            <a:off x="718073"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6" name="Tijdelijke aanduiding voor tekst 6">
            <a:extLst>
              <a:ext uri="{FF2B5EF4-FFF2-40B4-BE49-F238E27FC236}">
                <a16:creationId xmlns:a16="http://schemas.microsoft.com/office/drawing/2014/main" id="{32C09AC7-401E-BE16-E783-707AD7265DF4}"/>
              </a:ext>
            </a:extLst>
          </p:cNvPr>
          <p:cNvSpPr>
            <a:spLocks noGrp="1"/>
          </p:cNvSpPr>
          <p:nvPr>
            <p:ph type="body" sz="quarter" idx="41"/>
          </p:nvPr>
        </p:nvSpPr>
        <p:spPr>
          <a:xfrm>
            <a:off x="2961096"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27" name="Tijdelijke aanduiding voor tekst 9">
            <a:extLst>
              <a:ext uri="{FF2B5EF4-FFF2-40B4-BE49-F238E27FC236}">
                <a16:creationId xmlns:a16="http://schemas.microsoft.com/office/drawing/2014/main" id="{CFB78C38-ED35-3B27-B464-7AE19CD35144}"/>
              </a:ext>
            </a:extLst>
          </p:cNvPr>
          <p:cNvSpPr>
            <a:spLocks noGrp="1"/>
          </p:cNvSpPr>
          <p:nvPr>
            <p:ph type="body" sz="quarter" idx="42"/>
          </p:nvPr>
        </p:nvSpPr>
        <p:spPr>
          <a:xfrm rot="5400000">
            <a:off x="3808751"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8" name="Tijdelijke aanduiding voor tekst 6">
            <a:extLst>
              <a:ext uri="{FF2B5EF4-FFF2-40B4-BE49-F238E27FC236}">
                <a16:creationId xmlns:a16="http://schemas.microsoft.com/office/drawing/2014/main" id="{36951C96-08DA-1C2D-30C0-443BD129A2B7}"/>
              </a:ext>
            </a:extLst>
          </p:cNvPr>
          <p:cNvSpPr>
            <a:spLocks noGrp="1"/>
          </p:cNvSpPr>
          <p:nvPr>
            <p:ph type="body" sz="quarter" idx="43" hasCustomPrompt="1"/>
          </p:nvPr>
        </p:nvSpPr>
        <p:spPr>
          <a:xfrm>
            <a:off x="3014997"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29" name="Tijdelijke aanduiding voor tekst 6">
            <a:extLst>
              <a:ext uri="{FF2B5EF4-FFF2-40B4-BE49-F238E27FC236}">
                <a16:creationId xmlns:a16="http://schemas.microsoft.com/office/drawing/2014/main" id="{F2584D9B-46A1-A97C-E584-46ACD1A7534D}"/>
              </a:ext>
            </a:extLst>
          </p:cNvPr>
          <p:cNvSpPr>
            <a:spLocks noGrp="1"/>
          </p:cNvSpPr>
          <p:nvPr>
            <p:ph type="body" sz="quarter" idx="45"/>
          </p:nvPr>
        </p:nvSpPr>
        <p:spPr>
          <a:xfrm>
            <a:off x="5226580"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30" name="Tijdelijke aanduiding voor tekst 9">
            <a:extLst>
              <a:ext uri="{FF2B5EF4-FFF2-40B4-BE49-F238E27FC236}">
                <a16:creationId xmlns:a16="http://schemas.microsoft.com/office/drawing/2014/main" id="{AD984C27-A3AE-6964-92E0-A066D5A4E34C}"/>
              </a:ext>
            </a:extLst>
          </p:cNvPr>
          <p:cNvSpPr>
            <a:spLocks noGrp="1"/>
          </p:cNvSpPr>
          <p:nvPr>
            <p:ph type="body" sz="quarter" idx="46"/>
          </p:nvPr>
        </p:nvSpPr>
        <p:spPr>
          <a:xfrm rot="5400000">
            <a:off x="6074235"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1" name="Tijdelijke aanduiding voor tekst 6">
            <a:extLst>
              <a:ext uri="{FF2B5EF4-FFF2-40B4-BE49-F238E27FC236}">
                <a16:creationId xmlns:a16="http://schemas.microsoft.com/office/drawing/2014/main" id="{A697F1EA-B949-CF9D-646A-CA9EC76C61C9}"/>
              </a:ext>
            </a:extLst>
          </p:cNvPr>
          <p:cNvSpPr>
            <a:spLocks noGrp="1"/>
          </p:cNvSpPr>
          <p:nvPr>
            <p:ph type="body" sz="quarter" idx="47" hasCustomPrompt="1"/>
          </p:nvPr>
        </p:nvSpPr>
        <p:spPr>
          <a:xfrm>
            <a:off x="5280481"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2" name="Tijdelijke aanduiding voor tekst 6">
            <a:extLst>
              <a:ext uri="{FF2B5EF4-FFF2-40B4-BE49-F238E27FC236}">
                <a16:creationId xmlns:a16="http://schemas.microsoft.com/office/drawing/2014/main" id="{65335FFB-9050-075E-08C0-DC212FEC049D}"/>
              </a:ext>
            </a:extLst>
          </p:cNvPr>
          <p:cNvSpPr>
            <a:spLocks noGrp="1"/>
          </p:cNvSpPr>
          <p:nvPr>
            <p:ph type="body" sz="quarter" idx="49"/>
          </p:nvPr>
        </p:nvSpPr>
        <p:spPr>
          <a:xfrm>
            <a:off x="7512958"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33" name="Tijdelijke aanduiding voor tekst 9">
            <a:extLst>
              <a:ext uri="{FF2B5EF4-FFF2-40B4-BE49-F238E27FC236}">
                <a16:creationId xmlns:a16="http://schemas.microsoft.com/office/drawing/2014/main" id="{D50429BE-9498-9048-F812-95B56FE4C584}"/>
              </a:ext>
            </a:extLst>
          </p:cNvPr>
          <p:cNvSpPr>
            <a:spLocks noGrp="1"/>
          </p:cNvSpPr>
          <p:nvPr>
            <p:ph type="body" sz="quarter" idx="50"/>
          </p:nvPr>
        </p:nvSpPr>
        <p:spPr>
          <a:xfrm rot="5400000">
            <a:off x="8360613"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4" name="Tijdelijke aanduiding voor tekst 6">
            <a:extLst>
              <a:ext uri="{FF2B5EF4-FFF2-40B4-BE49-F238E27FC236}">
                <a16:creationId xmlns:a16="http://schemas.microsoft.com/office/drawing/2014/main" id="{1FFDAA9D-1395-A616-BE34-E87F2452EC33}"/>
              </a:ext>
            </a:extLst>
          </p:cNvPr>
          <p:cNvSpPr>
            <a:spLocks noGrp="1"/>
          </p:cNvSpPr>
          <p:nvPr>
            <p:ph type="body" sz="quarter" idx="51" hasCustomPrompt="1"/>
          </p:nvPr>
        </p:nvSpPr>
        <p:spPr>
          <a:xfrm>
            <a:off x="7566859"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
        <p:nvSpPr>
          <p:cNvPr id="35" name="Tijdelijke aanduiding voor tekst 27">
            <a:extLst>
              <a:ext uri="{FF2B5EF4-FFF2-40B4-BE49-F238E27FC236}">
                <a16:creationId xmlns:a16="http://schemas.microsoft.com/office/drawing/2014/main" id="{A7CF704E-E282-60E1-A567-9CA88CD70D18}"/>
              </a:ext>
            </a:extLst>
          </p:cNvPr>
          <p:cNvSpPr>
            <a:spLocks noGrp="1"/>
          </p:cNvSpPr>
          <p:nvPr>
            <p:ph type="body" sz="quarter" idx="56"/>
          </p:nvPr>
        </p:nvSpPr>
        <p:spPr>
          <a:xfrm>
            <a:off x="9706665" y="2249906"/>
            <a:ext cx="1911016" cy="3798114"/>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6" name="Tijdelijke aanduiding voor tekst 6">
            <a:extLst>
              <a:ext uri="{FF2B5EF4-FFF2-40B4-BE49-F238E27FC236}">
                <a16:creationId xmlns:a16="http://schemas.microsoft.com/office/drawing/2014/main" id="{E6CB9F2F-04F3-21C8-645A-7970FC00F790}"/>
              </a:ext>
            </a:extLst>
          </p:cNvPr>
          <p:cNvSpPr>
            <a:spLocks noGrp="1"/>
          </p:cNvSpPr>
          <p:nvPr>
            <p:ph type="body" sz="quarter" idx="57"/>
          </p:nvPr>
        </p:nvSpPr>
        <p:spPr>
          <a:xfrm>
            <a:off x="9796518" y="3675269"/>
            <a:ext cx="1731310" cy="2106671"/>
          </a:xfrm>
          <a:prstGeom prst="rect">
            <a:avLst/>
          </a:prstGeom>
        </p:spPr>
        <p:txBody>
          <a:bodyPr anchor="t">
            <a:normAutofit/>
          </a:bodyPr>
          <a:lstStyle>
            <a:lvl1pPr marL="0" indent="0" algn="ctr">
              <a:buNone/>
              <a:defRPr sz="1600">
                <a:solidFill>
                  <a:schemeClr val="tx2"/>
                </a:solidFill>
              </a:defRPr>
            </a:lvl1pPr>
          </a:lstStyle>
          <a:p>
            <a:pPr lvl="0"/>
            <a:r>
              <a:rPr lang="nl-NL"/>
              <a:t>Klikken om de tekststijl van het model te bewerken</a:t>
            </a:r>
          </a:p>
        </p:txBody>
      </p:sp>
      <p:sp>
        <p:nvSpPr>
          <p:cNvPr id="37" name="Tijdelijke aanduiding voor tekst 9">
            <a:extLst>
              <a:ext uri="{FF2B5EF4-FFF2-40B4-BE49-F238E27FC236}">
                <a16:creationId xmlns:a16="http://schemas.microsoft.com/office/drawing/2014/main" id="{6ABA256C-FE61-BE6B-029F-D5D34825F1C8}"/>
              </a:ext>
            </a:extLst>
          </p:cNvPr>
          <p:cNvSpPr>
            <a:spLocks noGrp="1"/>
          </p:cNvSpPr>
          <p:nvPr>
            <p:ph type="body" sz="quarter" idx="58"/>
          </p:nvPr>
        </p:nvSpPr>
        <p:spPr>
          <a:xfrm rot="5400000">
            <a:off x="10644173" y="3158128"/>
            <a:ext cx="36000" cy="540000"/>
          </a:xfrm>
          <a:solidFill>
            <a:schemeClr val="accent1"/>
          </a:solidFill>
          <a:ln w="127">
            <a:noFill/>
          </a:ln>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38" name="Tijdelijke aanduiding voor tekst 6">
            <a:extLst>
              <a:ext uri="{FF2B5EF4-FFF2-40B4-BE49-F238E27FC236}">
                <a16:creationId xmlns:a16="http://schemas.microsoft.com/office/drawing/2014/main" id="{5B814513-8C4A-F751-46F8-81D7E3EE10C9}"/>
              </a:ext>
            </a:extLst>
          </p:cNvPr>
          <p:cNvSpPr>
            <a:spLocks noGrp="1"/>
          </p:cNvSpPr>
          <p:nvPr>
            <p:ph type="body" sz="quarter" idx="59" hasCustomPrompt="1"/>
          </p:nvPr>
        </p:nvSpPr>
        <p:spPr>
          <a:xfrm>
            <a:off x="9850419" y="2613061"/>
            <a:ext cx="1623508" cy="603926"/>
          </a:xfrm>
        </p:spPr>
        <p:txBody>
          <a:bodyPr wrap="none" bIns="0" anchor="ctr" anchorCtr="0">
            <a:noAutofit/>
          </a:bodyPr>
          <a:lstStyle>
            <a:lvl1pPr marL="0" indent="0" algn="ctr">
              <a:buNone/>
              <a:defRPr sz="1800">
                <a:solidFill>
                  <a:schemeClr val="accent1"/>
                </a:solidFill>
                <a:latin typeface="+mj-lt"/>
              </a:defRPr>
            </a:lvl1pPr>
          </a:lstStyle>
          <a:p>
            <a:pPr lvl="0"/>
            <a:r>
              <a:rPr lang="nl-NL" dirty="0"/>
              <a:t>XXXX</a:t>
            </a:r>
          </a:p>
        </p:txBody>
      </p:sp>
    </p:spTree>
    <p:extLst>
      <p:ext uri="{BB962C8B-B14F-4D97-AF65-F5344CB8AC3E}">
        <p14:creationId xmlns:p14="http://schemas.microsoft.com/office/powerpoint/2010/main" val="9217984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12" presetClass="entr" presetSubtype="4"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ppt_y</p:attrName>
                                        </p:attrNameLst>
                                      </p:cBhvr>
                                      <p:tavLst>
                                        <p:tav tm="0">
                                          <p:val>
                                            <p:strVal val="#ppt_y+#ppt_h*1.125000"/>
                                          </p:val>
                                        </p:tav>
                                        <p:tav tm="100000">
                                          <p:val>
                                            <p:strVal val="#ppt_y"/>
                                          </p:val>
                                        </p:tav>
                                      </p:tavLst>
                                    </p:anim>
                                    <p:animEffect transition="in" filter="wipe(up)">
                                      <p:cBhvr>
                                        <p:cTn id="16" dur="500"/>
                                        <p:tgtEl>
                                          <p:spTgt spid="16"/>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 calcmode="lin" valueType="num">
                                      <p:cBhvr>
                                        <p:cTn id="20"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2">
                                            <p:txEl>
                                              <p:pRg st="0" end="0"/>
                                            </p:txEl>
                                          </p:spTgt>
                                        </p:tgtEl>
                                      </p:cBhvr>
                                    </p:animEffect>
                                  </p:childTnLst>
                                </p:cTn>
                              </p:par>
                              <p:par>
                                <p:cTn id="23" presetID="16" presetClass="entr" presetSubtype="37" fill="hold" grpId="0" nodeType="withEffect">
                                  <p:stCondLst>
                                    <p:cond delay="150"/>
                                  </p:stCondLst>
                                  <p:childTnLst>
                                    <p:set>
                                      <p:cBhvr>
                                        <p:cTn id="24" dur="1" fill="hold">
                                          <p:stCondLst>
                                            <p:cond delay="0"/>
                                          </p:stCondLst>
                                        </p:cTn>
                                        <p:tgtEl>
                                          <p:spTgt spid="21"/>
                                        </p:tgtEl>
                                        <p:attrNameLst>
                                          <p:attrName>style.visibility</p:attrName>
                                        </p:attrNameLst>
                                      </p:cBhvr>
                                      <p:to>
                                        <p:strVal val="visible"/>
                                      </p:to>
                                    </p:set>
                                    <p:animEffect transition="in" filter="barn(outVertical)">
                                      <p:cBhvr>
                                        <p:cTn id="25" dur="500"/>
                                        <p:tgtEl>
                                          <p:spTgt spid="21"/>
                                        </p:tgtEl>
                                      </p:cBhvr>
                                    </p:animEffect>
                                  </p:childTnLst>
                                </p:cTn>
                              </p:par>
                              <p:par>
                                <p:cTn id="26" presetID="22" presetClass="entr" presetSubtype="1" fill="hold" grpId="0" nodeType="withEffect">
                                  <p:stCondLst>
                                    <p:cond delay="30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p:tgtEl>
                                          <p:spTgt spid="17"/>
                                        </p:tgtEl>
                                        <p:attrNameLst>
                                          <p:attrName>ppt_y</p:attrName>
                                        </p:attrNameLst>
                                      </p:cBhvr>
                                      <p:tavLst>
                                        <p:tav tm="0">
                                          <p:val>
                                            <p:strVal val="#ppt_y+#ppt_h*1.125000"/>
                                          </p:val>
                                        </p:tav>
                                        <p:tav tm="100000">
                                          <p:val>
                                            <p:strVal val="#ppt_y"/>
                                          </p:val>
                                        </p:tav>
                                      </p:tavLst>
                                    </p:anim>
                                    <p:animEffect transition="in" filter="wipe(up)">
                                      <p:cBhvr>
                                        <p:cTn id="34" dur="500"/>
                                        <p:tgtEl>
                                          <p:spTgt spid="17"/>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28">
                                            <p:txEl>
                                              <p:pRg st="0" end="0"/>
                                            </p:txEl>
                                          </p:spTgt>
                                        </p:tgtEl>
                                        <p:attrNameLst>
                                          <p:attrName>style.visibility</p:attrName>
                                        </p:attrNameLst>
                                      </p:cBhvr>
                                      <p:to>
                                        <p:strVal val="visible"/>
                                      </p:to>
                                    </p:set>
                                    <p:anim calcmode="lin" valueType="num">
                                      <p:cBhvr>
                                        <p:cTn id="38"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28">
                                            <p:txEl>
                                              <p:pRg st="0" end="0"/>
                                            </p:txEl>
                                          </p:spTgt>
                                        </p:tgtEl>
                                      </p:cBhvr>
                                    </p:animEffect>
                                  </p:childTnLst>
                                </p:cTn>
                              </p:par>
                              <p:par>
                                <p:cTn id="41" presetID="16" presetClass="entr" presetSubtype="37" fill="hold" grpId="0" nodeType="withEffect">
                                  <p:stCondLst>
                                    <p:cond delay="250"/>
                                  </p:stCondLst>
                                  <p:childTnLst>
                                    <p:set>
                                      <p:cBhvr>
                                        <p:cTn id="42" dur="1" fill="hold">
                                          <p:stCondLst>
                                            <p:cond delay="0"/>
                                          </p:stCondLst>
                                        </p:cTn>
                                        <p:tgtEl>
                                          <p:spTgt spid="27"/>
                                        </p:tgtEl>
                                        <p:attrNameLst>
                                          <p:attrName>style.visibility</p:attrName>
                                        </p:attrNameLst>
                                      </p:cBhvr>
                                      <p:to>
                                        <p:strVal val="visible"/>
                                      </p:to>
                                    </p:set>
                                    <p:animEffect transition="in" filter="barn(outVertical)">
                                      <p:cBhvr>
                                        <p:cTn id="43" dur="500"/>
                                        <p:tgtEl>
                                          <p:spTgt spid="27"/>
                                        </p:tgtEl>
                                      </p:cBhvr>
                                    </p:animEffect>
                                  </p:childTnLst>
                                </p:cTn>
                              </p:par>
                              <p:par>
                                <p:cTn id="44" presetID="22" presetClass="entr" presetSubtype="1" fill="hold" grpId="0" nodeType="withEffect">
                                  <p:stCondLst>
                                    <p:cond delay="30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p:tgtEl>
                                          <p:spTgt spid="18"/>
                                        </p:tgtEl>
                                        <p:attrNameLst>
                                          <p:attrName>ppt_y</p:attrName>
                                        </p:attrNameLst>
                                      </p:cBhvr>
                                      <p:tavLst>
                                        <p:tav tm="0">
                                          <p:val>
                                            <p:strVal val="#ppt_y+#ppt_h*1.125000"/>
                                          </p:val>
                                        </p:tav>
                                        <p:tav tm="100000">
                                          <p:val>
                                            <p:strVal val="#ppt_y"/>
                                          </p:val>
                                        </p:tav>
                                      </p:tavLst>
                                    </p:anim>
                                    <p:animEffect transition="in" filter="wipe(up)">
                                      <p:cBhvr>
                                        <p:cTn id="52" dur="500"/>
                                        <p:tgtEl>
                                          <p:spTgt spid="18"/>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31">
                                            <p:txEl>
                                              <p:pRg st="0" end="0"/>
                                            </p:txEl>
                                          </p:spTgt>
                                        </p:tgtEl>
                                        <p:attrNameLst>
                                          <p:attrName>style.visibility</p:attrName>
                                        </p:attrNameLst>
                                      </p:cBhvr>
                                      <p:to>
                                        <p:strVal val="visible"/>
                                      </p:to>
                                    </p:set>
                                    <p:anim calcmode="lin" valueType="num">
                                      <p:cBhvr>
                                        <p:cTn id="56"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31">
                                            <p:txEl>
                                              <p:pRg st="0" end="0"/>
                                            </p:txEl>
                                          </p:spTgt>
                                        </p:tgtEl>
                                      </p:cBhvr>
                                    </p:animEffect>
                                  </p:childTnLst>
                                </p:cTn>
                              </p:par>
                              <p:par>
                                <p:cTn id="59" presetID="16" presetClass="entr" presetSubtype="37" fill="hold" grpId="0" nodeType="withEffect">
                                  <p:stCondLst>
                                    <p:cond delay="150"/>
                                  </p:stCondLst>
                                  <p:childTnLst>
                                    <p:set>
                                      <p:cBhvr>
                                        <p:cTn id="60" dur="1" fill="hold">
                                          <p:stCondLst>
                                            <p:cond delay="0"/>
                                          </p:stCondLst>
                                        </p:cTn>
                                        <p:tgtEl>
                                          <p:spTgt spid="30"/>
                                        </p:tgtEl>
                                        <p:attrNameLst>
                                          <p:attrName>style.visibility</p:attrName>
                                        </p:attrNameLst>
                                      </p:cBhvr>
                                      <p:to>
                                        <p:strVal val="visible"/>
                                      </p:to>
                                    </p:set>
                                    <p:animEffect transition="in" filter="barn(outVertical)">
                                      <p:cBhvr>
                                        <p:cTn id="61" dur="500"/>
                                        <p:tgtEl>
                                          <p:spTgt spid="30"/>
                                        </p:tgtEl>
                                      </p:cBhvr>
                                    </p:animEffect>
                                  </p:childTnLst>
                                </p:cTn>
                              </p:par>
                              <p:par>
                                <p:cTn id="62" presetID="22" presetClass="entr" presetSubtype="1" fill="hold" grpId="0" nodeType="withEffect">
                                  <p:stCondLst>
                                    <p:cond delay="300"/>
                                  </p:stCondLst>
                                  <p:childTnLst>
                                    <p:set>
                                      <p:cBhvr>
                                        <p:cTn id="63" dur="1" fill="hold">
                                          <p:stCondLst>
                                            <p:cond delay="0"/>
                                          </p:stCondLst>
                                        </p:cTn>
                                        <p:tgtEl>
                                          <p:spTgt spid="29"/>
                                        </p:tgtEl>
                                        <p:attrNameLst>
                                          <p:attrName>style.visibility</p:attrName>
                                        </p:attrNameLst>
                                      </p:cBhvr>
                                      <p:to>
                                        <p:strVal val="visible"/>
                                      </p:to>
                                    </p:set>
                                    <p:animEffect transition="in" filter="wipe(up)">
                                      <p:cBhvr>
                                        <p:cTn id="64" dur="500"/>
                                        <p:tgtEl>
                                          <p:spTgt spid="29"/>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p:tgtEl>
                                          <p:spTgt spid="19"/>
                                        </p:tgtEl>
                                        <p:attrNameLst>
                                          <p:attrName>ppt_y</p:attrName>
                                        </p:attrNameLst>
                                      </p:cBhvr>
                                      <p:tavLst>
                                        <p:tav tm="0">
                                          <p:val>
                                            <p:strVal val="#ppt_y+#ppt_h*1.125000"/>
                                          </p:val>
                                        </p:tav>
                                        <p:tav tm="100000">
                                          <p:val>
                                            <p:strVal val="#ppt_y"/>
                                          </p:val>
                                        </p:tav>
                                      </p:tavLst>
                                    </p:anim>
                                    <p:animEffect transition="in" filter="wipe(up)">
                                      <p:cBhvr>
                                        <p:cTn id="70" dur="500"/>
                                        <p:tgtEl>
                                          <p:spTgt spid="1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34">
                                            <p:txEl>
                                              <p:pRg st="0" end="0"/>
                                            </p:txEl>
                                          </p:spTgt>
                                        </p:tgtEl>
                                        <p:attrNameLst>
                                          <p:attrName>style.visibility</p:attrName>
                                        </p:attrNameLst>
                                      </p:cBhvr>
                                      <p:to>
                                        <p:strVal val="visible"/>
                                      </p:to>
                                    </p:set>
                                    <p:anim calcmode="lin" valueType="num">
                                      <p:cBhvr>
                                        <p:cTn id="74"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76" dur="500"/>
                                        <p:tgtEl>
                                          <p:spTgt spid="34">
                                            <p:txEl>
                                              <p:pRg st="0" end="0"/>
                                            </p:txEl>
                                          </p:spTgt>
                                        </p:tgtEl>
                                      </p:cBhvr>
                                    </p:animEffect>
                                  </p:childTnLst>
                                </p:cTn>
                              </p:par>
                              <p:par>
                                <p:cTn id="77" presetID="16" presetClass="entr" presetSubtype="37" fill="hold" grpId="0" nodeType="withEffect">
                                  <p:stCondLst>
                                    <p:cond delay="150"/>
                                  </p:stCondLst>
                                  <p:childTnLst>
                                    <p:set>
                                      <p:cBhvr>
                                        <p:cTn id="78" dur="1" fill="hold">
                                          <p:stCondLst>
                                            <p:cond delay="0"/>
                                          </p:stCondLst>
                                        </p:cTn>
                                        <p:tgtEl>
                                          <p:spTgt spid="33"/>
                                        </p:tgtEl>
                                        <p:attrNameLst>
                                          <p:attrName>style.visibility</p:attrName>
                                        </p:attrNameLst>
                                      </p:cBhvr>
                                      <p:to>
                                        <p:strVal val="visible"/>
                                      </p:to>
                                    </p:set>
                                    <p:animEffect transition="in" filter="barn(outVertical)">
                                      <p:cBhvr>
                                        <p:cTn id="79" dur="500"/>
                                        <p:tgtEl>
                                          <p:spTgt spid="33"/>
                                        </p:tgtEl>
                                      </p:cBhvr>
                                    </p:animEffect>
                                  </p:childTnLst>
                                </p:cTn>
                              </p:par>
                              <p:par>
                                <p:cTn id="80" presetID="22" presetClass="entr" presetSubtype="1" fill="hold" grpId="0" nodeType="withEffect">
                                  <p:stCondLst>
                                    <p:cond delay="300"/>
                                  </p:stCondLst>
                                  <p:childTnLst>
                                    <p:set>
                                      <p:cBhvr>
                                        <p:cTn id="81" dur="1" fill="hold">
                                          <p:stCondLst>
                                            <p:cond delay="0"/>
                                          </p:stCondLst>
                                        </p:cTn>
                                        <p:tgtEl>
                                          <p:spTgt spid="32"/>
                                        </p:tgtEl>
                                        <p:attrNameLst>
                                          <p:attrName>style.visibility</p:attrName>
                                        </p:attrNameLst>
                                      </p:cBhvr>
                                      <p:to>
                                        <p:strVal val="visible"/>
                                      </p:to>
                                    </p:set>
                                    <p:animEffect transition="in" filter="wipe(up)">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12" presetClass="entr" presetSubtype="4"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500"/>
                                        <p:tgtEl>
                                          <p:spTgt spid="35"/>
                                        </p:tgtEl>
                                        <p:attrNameLst>
                                          <p:attrName>ppt_y</p:attrName>
                                        </p:attrNameLst>
                                      </p:cBhvr>
                                      <p:tavLst>
                                        <p:tav tm="0">
                                          <p:val>
                                            <p:strVal val="#ppt_y+#ppt_h*1.125000"/>
                                          </p:val>
                                        </p:tav>
                                        <p:tav tm="100000">
                                          <p:val>
                                            <p:strVal val="#ppt_y"/>
                                          </p:val>
                                        </p:tav>
                                      </p:tavLst>
                                    </p:anim>
                                    <p:animEffect transition="in" filter="wipe(up)">
                                      <p:cBhvr>
                                        <p:cTn id="88" dur="500"/>
                                        <p:tgtEl>
                                          <p:spTgt spid="35"/>
                                        </p:tgtEl>
                                      </p:cBhvr>
                                    </p:animEffect>
                                  </p:childTnLst>
                                </p:cTn>
                              </p:par>
                            </p:childTnLst>
                          </p:cTn>
                        </p:par>
                        <p:par>
                          <p:cTn id="89" fill="hold">
                            <p:stCondLst>
                              <p:cond delay="500"/>
                            </p:stCondLst>
                            <p:childTnLst>
                              <p:par>
                                <p:cTn id="90" presetID="53" presetClass="entr" presetSubtype="16" fill="hold" grpId="0" nodeType="afterEffect">
                                  <p:stCondLst>
                                    <p:cond delay="0"/>
                                  </p:stCondLst>
                                  <p:childTnLst>
                                    <p:set>
                                      <p:cBhvr>
                                        <p:cTn id="91" dur="1" fill="hold">
                                          <p:stCondLst>
                                            <p:cond delay="0"/>
                                          </p:stCondLst>
                                        </p:cTn>
                                        <p:tgtEl>
                                          <p:spTgt spid="38">
                                            <p:txEl>
                                              <p:pRg st="0" end="0"/>
                                            </p:txEl>
                                          </p:spTgt>
                                        </p:tgtEl>
                                        <p:attrNameLst>
                                          <p:attrName>style.visibility</p:attrName>
                                        </p:attrNameLst>
                                      </p:cBhvr>
                                      <p:to>
                                        <p:strVal val="visible"/>
                                      </p:to>
                                    </p:set>
                                    <p:anim calcmode="lin" valueType="num">
                                      <p:cBhvr>
                                        <p:cTn id="92"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38">
                                            <p:txEl>
                                              <p:pRg st="0" end="0"/>
                                            </p:txEl>
                                          </p:spTgt>
                                        </p:tgtEl>
                                      </p:cBhvr>
                                    </p:animEffect>
                                  </p:childTnLst>
                                </p:cTn>
                              </p:par>
                              <p:par>
                                <p:cTn id="95" presetID="16" presetClass="entr" presetSubtype="37" fill="hold" grpId="0" nodeType="withEffect">
                                  <p:stCondLst>
                                    <p:cond delay="150"/>
                                  </p:stCondLst>
                                  <p:childTnLst>
                                    <p:set>
                                      <p:cBhvr>
                                        <p:cTn id="96" dur="1" fill="hold">
                                          <p:stCondLst>
                                            <p:cond delay="0"/>
                                          </p:stCondLst>
                                        </p:cTn>
                                        <p:tgtEl>
                                          <p:spTgt spid="37"/>
                                        </p:tgtEl>
                                        <p:attrNameLst>
                                          <p:attrName>style.visibility</p:attrName>
                                        </p:attrNameLst>
                                      </p:cBhvr>
                                      <p:to>
                                        <p:strVal val="visible"/>
                                      </p:to>
                                    </p:set>
                                    <p:animEffect transition="in" filter="barn(outVertical)">
                                      <p:cBhvr>
                                        <p:cTn id="97" dur="500"/>
                                        <p:tgtEl>
                                          <p:spTgt spid="37"/>
                                        </p:tgtEl>
                                      </p:cBhvr>
                                    </p:animEffect>
                                  </p:childTnLst>
                                </p:cTn>
                              </p:par>
                              <p:par>
                                <p:cTn id="98" presetID="22" presetClass="entr" presetSubtype="1" fill="hold" grpId="0" nodeType="withEffect">
                                  <p:stCondLst>
                                    <p:cond delay="300"/>
                                  </p:stCondLst>
                                  <p:childTnLst>
                                    <p:set>
                                      <p:cBhvr>
                                        <p:cTn id="99" dur="1" fill="hold">
                                          <p:stCondLst>
                                            <p:cond delay="0"/>
                                          </p:stCondLst>
                                        </p:cTn>
                                        <p:tgtEl>
                                          <p:spTgt spid="36"/>
                                        </p:tgtEl>
                                        <p:attrNameLst>
                                          <p:attrName>style.visibility</p:attrName>
                                        </p:attrNameLst>
                                      </p:cBhvr>
                                      <p:to>
                                        <p:strVal val="visible"/>
                                      </p:to>
                                    </p:set>
                                    <p:animEffect transition="in" filter="wipe(up)">
                                      <p:cBhvr>
                                        <p:cTn id="10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3" grpId="0" animBg="1">
        <p:tmplLst>
          <p:tmpl>
            <p:tnLst>
              <p:par>
                <p:cTn presetID="2" presetClass="entr" presetSubtype="8"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16" grpId="0" animBg="1">
        <p:tmplLst>
          <p:tmpl>
            <p:tnLst>
              <p:par>
                <p:cTn presetID="12" presetClass="entr" presetSubtype="4"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p:tgtEl>
                          <p:spTgt spid="16"/>
                        </p:tgtEl>
                        <p:attrNameLst>
                          <p:attrName>ppt_y</p:attrName>
                        </p:attrNameLst>
                      </p:cBhvr>
                      <p:tavLst>
                        <p:tav tm="0">
                          <p:val>
                            <p:strVal val="#ppt_y+#ppt_h*1.125000"/>
                          </p:val>
                        </p:tav>
                        <p:tav tm="100000">
                          <p:val>
                            <p:strVal val="#ppt_y"/>
                          </p:val>
                        </p:tav>
                      </p:tavLst>
                    </p:anim>
                    <p:animEffect transition="in" filter="wipe(up)">
                      <p:cBhvr>
                        <p:cTn dur="500"/>
                        <p:tgtEl>
                          <p:spTgt spid="16"/>
                        </p:tgtEl>
                      </p:cBhvr>
                    </p:animEffect>
                  </p:childTnLst>
                </p:cTn>
              </p:par>
            </p:tnLst>
          </p:tmpl>
        </p:tmplLst>
      </p:bldP>
      <p:bldP spid="17" grpId="0" animBg="1">
        <p:tmplLst>
          <p:tmpl>
            <p:tnLst>
              <p:par>
                <p:cTn presetID="12" presetClass="entr" presetSubtype="4"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p:tgtEl>
                          <p:spTgt spid="17"/>
                        </p:tgtEl>
                        <p:attrNameLst>
                          <p:attrName>ppt_y</p:attrName>
                        </p:attrNameLst>
                      </p:cBhvr>
                      <p:tavLst>
                        <p:tav tm="0">
                          <p:val>
                            <p:strVal val="#ppt_y+#ppt_h*1.125000"/>
                          </p:val>
                        </p:tav>
                        <p:tav tm="100000">
                          <p:val>
                            <p:strVal val="#ppt_y"/>
                          </p:val>
                        </p:tav>
                      </p:tavLst>
                    </p:anim>
                    <p:animEffect transition="in" filter="wipe(up)">
                      <p:cBhvr>
                        <p:cTn dur="500"/>
                        <p:tgtEl>
                          <p:spTgt spid="17"/>
                        </p:tgtEl>
                      </p:cBhvr>
                    </p:animEffect>
                  </p:childTnLst>
                </p:cTn>
              </p:par>
            </p:tnLst>
          </p:tmpl>
        </p:tmplLst>
      </p:bldP>
      <p:bldP spid="18" grpId="0" animBg="1">
        <p:tmplLst>
          <p:tmpl>
            <p:tnLst>
              <p:par>
                <p:cTn presetID="12" presetClass="entr" presetSubtype="4"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P spid="19" grpId="0" animBg="1">
        <p:tmplLst>
          <p:tmpl>
            <p:tnLst>
              <p:par>
                <p:cTn presetID="12" presetClass="entr" presetSubtype="4"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p:tgtEl>
                          <p:spTgt spid="19"/>
                        </p:tgtEl>
                        <p:attrNameLst>
                          <p:attrName>ppt_y</p:attrName>
                        </p:attrNameLst>
                      </p:cBhvr>
                      <p:tavLst>
                        <p:tav tm="0">
                          <p:val>
                            <p:strVal val="#ppt_y+#ppt_h*1.125000"/>
                          </p:val>
                        </p:tav>
                        <p:tav tm="100000">
                          <p:val>
                            <p:strVal val="#ppt_y"/>
                          </p:val>
                        </p:tav>
                      </p:tavLst>
                    </p:anim>
                    <p:animEffect transition="in" filter="wipe(up)">
                      <p:cBhvr>
                        <p:cTn dur="500"/>
                        <p:tgtEl>
                          <p:spTgt spid="19"/>
                        </p:tgtEl>
                      </p:cBhvr>
                    </p:animEffect>
                  </p:childTnLst>
                </p:cTn>
              </p:par>
            </p:tnLst>
          </p:tmpl>
        </p:tmplLst>
      </p:bldP>
      <p:bldP spid="20" grpId="0">
        <p:tmplLst>
          <p:tmpl>
            <p:tnLst>
              <p:par>
                <p:cTn presetID="22" presetClass="entr" presetSubtype="1"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wipe(up)">
                      <p:cBhvr>
                        <p:cTn dur="500"/>
                        <p:tgtEl>
                          <p:spTgt spid="20"/>
                        </p:tgtEl>
                      </p:cBhvr>
                    </p:animEffect>
                  </p:childTnLst>
                </p:cTn>
              </p:par>
            </p:tnLst>
          </p:tmpl>
        </p:tmplLst>
      </p:bldP>
      <p:bldP spid="21" grpId="0" animBg="1">
        <p:tmplLst>
          <p:tmpl>
            <p:tnLst>
              <p:par>
                <p:cTn presetID="16" presetClass="entr" presetSubtype="37" fill="hold" nodeType="withEffect">
                  <p:stCondLst>
                    <p:cond delay="150"/>
                  </p:stCondLst>
                  <p:childTnLst>
                    <p:set>
                      <p:cBhvr>
                        <p:cTn dur="1" fill="hold">
                          <p:stCondLst>
                            <p:cond delay="0"/>
                          </p:stCondLst>
                        </p:cTn>
                        <p:tgtEl>
                          <p:spTgt spid="21"/>
                        </p:tgtEl>
                        <p:attrNameLst>
                          <p:attrName>style.visibility</p:attrName>
                        </p:attrNameLst>
                      </p:cBhvr>
                      <p:to>
                        <p:strVal val="visible"/>
                      </p:to>
                    </p:set>
                    <p:animEffect transition="in" filter="barn(outVertical)">
                      <p:cBhvr>
                        <p:cTn dur="500"/>
                        <p:tgtEl>
                          <p:spTgt spid="21"/>
                        </p:tgtEl>
                      </p:cBhvr>
                    </p:animEffect>
                  </p:childTnLst>
                </p:cTn>
              </p:par>
            </p:tnLst>
          </p:tmpl>
        </p:tmplLst>
      </p:bldP>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500" fill="hold"/>
                        <p:tgtEl>
                          <p:spTgt spid="22"/>
                        </p:tgtEl>
                        <p:attrNameLst>
                          <p:attrName>ppt_w</p:attrName>
                        </p:attrNameLst>
                      </p:cBhvr>
                      <p:tavLst>
                        <p:tav tm="0">
                          <p:val>
                            <p:fltVal val="0"/>
                          </p:val>
                        </p:tav>
                        <p:tav tm="100000">
                          <p:val>
                            <p:strVal val="#ppt_w"/>
                          </p:val>
                        </p:tav>
                      </p:tavLst>
                    </p:anim>
                    <p:anim calcmode="lin" valueType="num">
                      <p:cBhvr>
                        <p:cTn dur="500" fill="hold"/>
                        <p:tgtEl>
                          <p:spTgt spid="22"/>
                        </p:tgtEl>
                        <p:attrNameLst>
                          <p:attrName>ppt_h</p:attrName>
                        </p:attrNameLst>
                      </p:cBhvr>
                      <p:tavLst>
                        <p:tav tm="0">
                          <p:val>
                            <p:fltVal val="0"/>
                          </p:val>
                        </p:tav>
                        <p:tav tm="100000">
                          <p:val>
                            <p:strVal val="#ppt_h"/>
                          </p:val>
                        </p:tav>
                      </p:tavLst>
                    </p:anim>
                    <p:animEffect transition="in" filter="fade">
                      <p:cBhvr>
                        <p:cTn dur="500"/>
                        <p:tgtEl>
                          <p:spTgt spid="22"/>
                        </p:tgtEl>
                      </p:cBhvr>
                    </p:animEffect>
                  </p:childTnLst>
                </p:cTn>
              </p:par>
            </p:tnLst>
          </p:tmpl>
        </p:tmplLst>
      </p:bldP>
      <p:bldP spid="26" grpId="0">
        <p:tmplLst>
          <p:tmpl>
            <p:tnLst>
              <p:par>
                <p:cTn presetID="22" presetClass="entr" presetSubtype="1" fill="hold" nodeType="withEffect">
                  <p:stCondLst>
                    <p:cond delay="300"/>
                  </p:stCondLst>
                  <p:childTnLst>
                    <p:set>
                      <p:cBhvr>
                        <p:cTn dur="1" fill="hold">
                          <p:stCondLst>
                            <p:cond delay="0"/>
                          </p:stCondLst>
                        </p:cTn>
                        <p:tgtEl>
                          <p:spTgt spid="26"/>
                        </p:tgtEl>
                        <p:attrNameLst>
                          <p:attrName>style.visibility</p:attrName>
                        </p:attrNameLst>
                      </p:cBhvr>
                      <p:to>
                        <p:strVal val="visible"/>
                      </p:to>
                    </p:set>
                    <p:animEffect transition="in" filter="wipe(up)">
                      <p:cBhvr>
                        <p:cTn dur="500"/>
                        <p:tgtEl>
                          <p:spTgt spid="26"/>
                        </p:tgtEl>
                      </p:cBhvr>
                    </p:animEffect>
                  </p:childTnLst>
                </p:cTn>
              </p:par>
            </p:tnLst>
          </p:tmpl>
        </p:tmplLst>
      </p:bldP>
      <p:bldP spid="27" grpId="0" animBg="1">
        <p:tmplLst>
          <p:tmpl>
            <p:tnLst>
              <p:par>
                <p:cTn presetID="16" presetClass="entr" presetSubtype="37"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barn(outVertical)">
                      <p:cBhvr>
                        <p:cTn dur="500"/>
                        <p:tgtEl>
                          <p:spTgt spid="27"/>
                        </p:tgtEl>
                      </p:cBhvr>
                    </p:animEffect>
                  </p:childTnLst>
                </p:cTn>
              </p:par>
            </p:tnLst>
          </p:tmpl>
        </p:tmplLst>
      </p:bldP>
      <p:bldP spid="28" grpId="0" build="p">
        <p:tmplLst>
          <p:tmpl lvl="1">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29" grpId="0">
        <p:tmplLst>
          <p:tmpl>
            <p:tnLst>
              <p:par>
                <p:cTn presetID="22" presetClass="entr" presetSubtype="1" fill="hold" nodeType="withEffect">
                  <p:stCondLst>
                    <p:cond delay="300"/>
                  </p:stCondLst>
                  <p:childTnLst>
                    <p:set>
                      <p:cBhvr>
                        <p:cTn dur="1" fill="hold">
                          <p:stCondLst>
                            <p:cond delay="0"/>
                          </p:stCondLst>
                        </p:cTn>
                        <p:tgtEl>
                          <p:spTgt spid="29"/>
                        </p:tgtEl>
                        <p:attrNameLst>
                          <p:attrName>style.visibility</p:attrName>
                        </p:attrNameLst>
                      </p:cBhvr>
                      <p:to>
                        <p:strVal val="visible"/>
                      </p:to>
                    </p:set>
                    <p:animEffect transition="in" filter="wipe(up)">
                      <p:cBhvr>
                        <p:cTn dur="500"/>
                        <p:tgtEl>
                          <p:spTgt spid="29"/>
                        </p:tgtEl>
                      </p:cBhvr>
                    </p:animEffect>
                  </p:childTnLst>
                </p:cTn>
              </p:par>
            </p:tnLst>
          </p:tmpl>
        </p:tmplLst>
      </p:bldP>
      <p:bldP spid="30" grpId="0" animBg="1">
        <p:tmplLst>
          <p:tmpl>
            <p:tnLst>
              <p:par>
                <p:cTn presetID="16" presetClass="entr" presetSubtype="37" fill="hold" nodeType="withEffect">
                  <p:stCondLst>
                    <p:cond delay="150"/>
                  </p:stCondLst>
                  <p:childTnLst>
                    <p:set>
                      <p:cBhvr>
                        <p:cTn dur="1" fill="hold">
                          <p:stCondLst>
                            <p:cond delay="0"/>
                          </p:stCondLst>
                        </p:cTn>
                        <p:tgtEl>
                          <p:spTgt spid="30"/>
                        </p:tgtEl>
                        <p:attrNameLst>
                          <p:attrName>style.visibility</p:attrName>
                        </p:attrNameLst>
                      </p:cBhvr>
                      <p:to>
                        <p:strVal val="visible"/>
                      </p:to>
                    </p:set>
                    <p:animEffect transition="in" filter="barn(outVertical)">
                      <p:cBhvr>
                        <p:cTn dur="500"/>
                        <p:tgtEl>
                          <p:spTgt spid="30"/>
                        </p:tgtEl>
                      </p:cBhvr>
                    </p:animEffect>
                  </p:childTnLst>
                </p:cTn>
              </p:par>
            </p:tnLst>
          </p:tmpl>
        </p:tmplLst>
      </p:bldP>
      <p:bldP spid="31" grpId="0" build="p">
        <p:tmplLst>
          <p:tmpl lvl="1">
            <p:tnLst>
              <p:par>
                <p:cTn presetID="53" presetClass="entr" presetSubtype="16"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p:tmplLst>
          <p:tmpl>
            <p:tnLst>
              <p:par>
                <p:cTn presetID="22" presetClass="entr" presetSubtype="1" fill="hold" nodeType="withEffect">
                  <p:stCondLst>
                    <p:cond delay="30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animBg="1">
        <p:tmplLst>
          <p:tmpl>
            <p:tnLst>
              <p:par>
                <p:cTn presetID="16" presetClass="entr" presetSubtype="37" fill="hold" nodeType="withEffect">
                  <p:stCondLst>
                    <p:cond delay="150"/>
                  </p:stCondLst>
                  <p:childTnLst>
                    <p:set>
                      <p:cBhvr>
                        <p:cTn dur="1" fill="hold">
                          <p:stCondLst>
                            <p:cond delay="0"/>
                          </p:stCondLst>
                        </p:cTn>
                        <p:tgtEl>
                          <p:spTgt spid="33"/>
                        </p:tgtEl>
                        <p:attrNameLst>
                          <p:attrName>style.visibility</p:attrName>
                        </p:attrNameLst>
                      </p:cBhvr>
                      <p:to>
                        <p:strVal val="visible"/>
                      </p:to>
                    </p:set>
                    <p:animEffect transition="in" filter="barn(outVertical)">
                      <p:cBhvr>
                        <p:cTn dur="500"/>
                        <p:tgtEl>
                          <p:spTgt spid="33"/>
                        </p:tgtEl>
                      </p:cBhvr>
                    </p:animEffect>
                  </p:childTnLst>
                </p:cTn>
              </p:par>
            </p:tnLst>
          </p:tmpl>
        </p:tmplLst>
      </p:bldP>
      <p:bldP spid="34" grpId="0" build="p">
        <p:tmplLst>
          <p:tmpl lvl="1">
            <p:tnLst>
              <p:par>
                <p:cTn presetID="53" presetClass="entr" presetSubtype="16"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P spid="35" grpId="0" animBg="1">
        <p:tmplLst>
          <p:tmpl>
            <p:tnLst>
              <p:par>
                <p:cTn presetID="12" presetClass="entr" presetSubtype="4" fill="hold" nodeType="click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p:tgtEl>
                          <p:spTgt spid="35"/>
                        </p:tgtEl>
                        <p:attrNameLst>
                          <p:attrName>ppt_y</p:attrName>
                        </p:attrNameLst>
                      </p:cBhvr>
                      <p:tavLst>
                        <p:tav tm="0">
                          <p:val>
                            <p:strVal val="#ppt_y+#ppt_h*1.125000"/>
                          </p:val>
                        </p:tav>
                        <p:tav tm="100000">
                          <p:val>
                            <p:strVal val="#ppt_y"/>
                          </p:val>
                        </p:tav>
                      </p:tavLst>
                    </p:anim>
                    <p:animEffect transition="in" filter="wipe(up)">
                      <p:cBhvr>
                        <p:cTn dur="500"/>
                        <p:tgtEl>
                          <p:spTgt spid="35"/>
                        </p:tgtEl>
                      </p:cBhvr>
                    </p:animEffect>
                  </p:childTnLst>
                </p:cTn>
              </p:par>
            </p:tnLst>
          </p:tmpl>
        </p:tmplLst>
      </p:bldP>
      <p:bldP spid="36" grpId="0">
        <p:tmplLst>
          <p:tmpl>
            <p:tnLst>
              <p:par>
                <p:cTn presetID="22" presetClass="entr" presetSubtype="1" fill="hold" nodeType="withEffect">
                  <p:stCondLst>
                    <p:cond delay="30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P spid="37" grpId="0" animBg="1">
        <p:tmplLst>
          <p:tmpl>
            <p:tnLst>
              <p:par>
                <p:cTn presetID="16" presetClass="entr" presetSubtype="37" fill="hold" nodeType="withEffect">
                  <p:stCondLst>
                    <p:cond delay="150"/>
                  </p:stCondLst>
                  <p:childTnLst>
                    <p:set>
                      <p:cBhvr>
                        <p:cTn dur="1" fill="hold">
                          <p:stCondLst>
                            <p:cond delay="0"/>
                          </p:stCondLst>
                        </p:cTn>
                        <p:tgtEl>
                          <p:spTgt spid="37"/>
                        </p:tgtEl>
                        <p:attrNameLst>
                          <p:attrName>style.visibility</p:attrName>
                        </p:attrNameLst>
                      </p:cBhvr>
                      <p:to>
                        <p:strVal val="visible"/>
                      </p:to>
                    </p:set>
                    <p:animEffect transition="in" filter="barn(outVertical)">
                      <p:cBhvr>
                        <p:cTn dur="500"/>
                        <p:tgtEl>
                          <p:spTgt spid="37"/>
                        </p:tgtEl>
                      </p:cBhvr>
                    </p:animEffect>
                  </p:childTnLst>
                </p:cTn>
              </p:par>
            </p:tnLst>
          </p:tmpl>
        </p:tmplLst>
      </p:bldP>
      <p:bldP spid="38" grpId="0" build="p">
        <p:tmplLst>
          <p:tmpl lvl="1">
            <p:tnLst>
              <p:par>
                <p:cTn presetID="53" presetClass="entr" presetSubtype="16"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Effect transition="in" filter="fade">
                      <p:cBhvr>
                        <p:cTn dur="500"/>
                        <p:tgtEl>
                          <p:spTgt spid="38"/>
                        </p:tgtEl>
                      </p:cBhvr>
                    </p:animEffect>
                  </p:childTnLst>
                </p:cTn>
              </p:par>
            </p:tnLst>
          </p:tmpl>
        </p:tmplLst>
      </p:bldP>
    </p:bldLst>
  </p:timing>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eelden">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Beelden</a:t>
            </a:r>
            <a:endParaRPr lang="nl-BE" sz="8800" b="1" dirty="0">
              <a:solidFill>
                <a:schemeClr val="bg1"/>
              </a:solidFill>
              <a:latin typeface="+mj-lt"/>
            </a:endParaRPr>
          </a:p>
        </p:txBody>
      </p:sp>
    </p:spTree>
    <p:extLst>
      <p:ext uri="{BB962C8B-B14F-4D97-AF65-F5344CB8AC3E}">
        <p14:creationId xmlns:p14="http://schemas.microsoft.com/office/powerpoint/2010/main" val="191794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eeld + bijschrift/quote - versie 1">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95B91A48-0E73-0254-BFF8-EF5A25D115CC}"/>
              </a:ext>
            </a:extLst>
          </p:cNvPr>
          <p:cNvSpPr>
            <a:spLocks noGrp="1"/>
          </p:cNvSpPr>
          <p:nvPr>
            <p:ph type="pic" sz="quarter" idx="27"/>
          </p:nvPr>
        </p:nvSpPr>
        <p:spPr>
          <a:xfrm>
            <a:off x="571500" y="571500"/>
            <a:ext cx="9407387" cy="5714998"/>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8" name="Tijdelijke aanduiding voor tekst 27">
            <a:extLst>
              <a:ext uri="{FF2B5EF4-FFF2-40B4-BE49-F238E27FC236}">
                <a16:creationId xmlns:a16="http://schemas.microsoft.com/office/drawing/2014/main" id="{2796A13E-5DE7-74AB-72FE-2E333BF10DCB}"/>
              </a:ext>
            </a:extLst>
          </p:cNvPr>
          <p:cNvSpPr>
            <a:spLocks noGrp="1"/>
          </p:cNvSpPr>
          <p:nvPr>
            <p:ph type="body" sz="quarter" idx="26"/>
          </p:nvPr>
        </p:nvSpPr>
        <p:spPr>
          <a:xfrm>
            <a:off x="6640996" y="3453846"/>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9" name="Titel 1">
            <a:extLst>
              <a:ext uri="{FF2B5EF4-FFF2-40B4-BE49-F238E27FC236}">
                <a16:creationId xmlns:a16="http://schemas.microsoft.com/office/drawing/2014/main" id="{7A10CDAF-F7EC-AEFE-21EB-CB4C9B764021}"/>
              </a:ext>
            </a:extLst>
          </p:cNvPr>
          <p:cNvSpPr>
            <a:spLocks noGrp="1"/>
          </p:cNvSpPr>
          <p:nvPr>
            <p:ph type="title"/>
          </p:nvPr>
        </p:nvSpPr>
        <p:spPr>
          <a:xfrm>
            <a:off x="7114608" y="3811656"/>
            <a:ext cx="4018875" cy="1509118"/>
          </a:xfrm>
        </p:spPr>
        <p:txBody>
          <a:bodyPr/>
          <a:lstStyle>
            <a:lvl1pPr>
              <a:defRPr>
                <a:solidFill>
                  <a:schemeClr val="bg1"/>
                </a:solidFill>
              </a:defRPr>
            </a:lvl1pPr>
          </a:lstStyle>
          <a:p>
            <a:r>
              <a:rPr lang="nl-NL"/>
              <a:t>Klik om stijl te bewerken</a:t>
            </a:r>
            <a:endParaRPr lang="nl-BE" dirty="0"/>
          </a:p>
        </p:txBody>
      </p:sp>
      <p:sp>
        <p:nvSpPr>
          <p:cNvPr id="2" name="Tijdelijke aanduiding voor tekst 2">
            <a:extLst>
              <a:ext uri="{FF2B5EF4-FFF2-40B4-BE49-F238E27FC236}">
                <a16:creationId xmlns:a16="http://schemas.microsoft.com/office/drawing/2014/main" id="{1FFAF9F9-60FA-2FBD-EB4A-ACBC0A6B44B8}"/>
              </a:ext>
            </a:extLst>
          </p:cNvPr>
          <p:cNvSpPr>
            <a:spLocks noGrp="1"/>
          </p:cNvSpPr>
          <p:nvPr>
            <p:ph type="body" sz="quarter" idx="32" hasCustomPrompt="1"/>
          </p:nvPr>
        </p:nvSpPr>
        <p:spPr>
          <a:xfrm>
            <a:off x="571500" y="6295690"/>
            <a:ext cx="9407386"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511630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45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par>
                                <p:cTn id="16" presetID="2" presetClass="entr" presetSubtype="2" decel="100000" fill="hold" grpId="0"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tmplLst>
          <p:tmpl>
            <p:tnLst>
              <p:par>
                <p:cTn presetID="2" presetClass="entr" presetSubtype="2"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2" grpId="0" build="p">
        <p:tmplLst>
          <p:tmpl lvl="1">
            <p:tnLst>
              <p:par>
                <p:cTn presetID="10" presetClass="entr" presetSubtype="0" fill="hold" nodeType="withEffect">
                  <p:stCondLst>
                    <p:cond delay="45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eeld + bijschrift/quote - versie 2">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EFA1AF0-9386-A4E3-5FCA-E9FBB0C3B500}"/>
              </a:ext>
            </a:extLst>
          </p:cNvPr>
          <p:cNvSpPr>
            <a:spLocks noGrp="1"/>
          </p:cNvSpPr>
          <p:nvPr>
            <p:ph type="body" sz="quarter" idx="28"/>
          </p:nvPr>
        </p:nvSpPr>
        <p:spPr>
          <a:xfrm>
            <a:off x="6858000" y="0"/>
            <a:ext cx="5334000" cy="5169877"/>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0" y="571500"/>
            <a:ext cx="10515600" cy="400011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2" name="Titel 1">
            <a:extLst>
              <a:ext uri="{FF2B5EF4-FFF2-40B4-BE49-F238E27FC236}">
                <a16:creationId xmlns:a16="http://schemas.microsoft.com/office/drawing/2014/main" id="{BB91A8DD-D29C-DE0B-1E60-EA3CC50ADF85}"/>
              </a:ext>
            </a:extLst>
          </p:cNvPr>
          <p:cNvSpPr>
            <a:spLocks noGrp="1"/>
          </p:cNvSpPr>
          <p:nvPr>
            <p:ph type="title"/>
          </p:nvPr>
        </p:nvSpPr>
        <p:spPr>
          <a:xfrm>
            <a:off x="571499" y="4843447"/>
            <a:ext cx="11283803" cy="1156596"/>
          </a:xfrm>
        </p:spPr>
        <p:txBody>
          <a:bodyPr anchor="b"/>
          <a:lstStyle>
            <a:lvl1pPr>
              <a:defRPr>
                <a:solidFill>
                  <a:schemeClr val="accent1"/>
                </a:solidFill>
              </a:defRPr>
            </a:lvl1pPr>
          </a:lstStyle>
          <a:p>
            <a:r>
              <a:rPr lang="nl-NL"/>
              <a:t>Klik om stijl te bewerken</a:t>
            </a:r>
            <a:endParaRPr lang="nl-BE" dirty="0"/>
          </a:p>
        </p:txBody>
      </p:sp>
      <p:sp>
        <p:nvSpPr>
          <p:cNvPr id="8" name="Tijdelijke aanduiding voor tekst 11">
            <a:extLst>
              <a:ext uri="{FF2B5EF4-FFF2-40B4-BE49-F238E27FC236}">
                <a16:creationId xmlns:a16="http://schemas.microsoft.com/office/drawing/2014/main" id="{4520B6E0-4CB2-0353-1CE4-B46E389BC447}"/>
              </a:ext>
            </a:extLst>
          </p:cNvPr>
          <p:cNvSpPr>
            <a:spLocks noGrp="1"/>
          </p:cNvSpPr>
          <p:nvPr>
            <p:ph type="body" sz="quarter" idx="16"/>
          </p:nvPr>
        </p:nvSpPr>
        <p:spPr>
          <a:xfrm>
            <a:off x="571499" y="6017627"/>
            <a:ext cx="11283803" cy="448784"/>
          </a:xfrm>
          <a:prstGeom prst="rect">
            <a:avLst/>
          </a:prstGeom>
        </p:spPr>
        <p:txBody>
          <a:bodyPr>
            <a:normAutofit/>
          </a:bodyPr>
          <a:lstStyle>
            <a:lvl1pPr marL="0" indent="0" algn="l">
              <a:buNone/>
              <a:defRPr sz="2000">
                <a:solidFill>
                  <a:schemeClr val="accent1"/>
                </a:solidFill>
                <a:latin typeface="+mn-lt"/>
              </a:defRPr>
            </a:lvl1pPr>
          </a:lstStyle>
          <a:p>
            <a:pPr lvl="0"/>
            <a:r>
              <a:rPr lang="nl-NL"/>
              <a:t>Klikken om de tekststijl van het model te bewerken</a:t>
            </a:r>
          </a:p>
        </p:txBody>
      </p:sp>
      <p:sp>
        <p:nvSpPr>
          <p:cNvPr id="4" name="Tijdelijke aanduiding voor tekst 2">
            <a:extLst>
              <a:ext uri="{FF2B5EF4-FFF2-40B4-BE49-F238E27FC236}">
                <a16:creationId xmlns:a16="http://schemas.microsoft.com/office/drawing/2014/main" id="{FD96746F-9058-7511-A492-0AF56F5DE56A}"/>
              </a:ext>
            </a:extLst>
          </p:cNvPr>
          <p:cNvSpPr>
            <a:spLocks noGrp="1"/>
          </p:cNvSpPr>
          <p:nvPr>
            <p:ph type="body" sz="quarter" idx="32" hasCustomPrompt="1"/>
          </p:nvPr>
        </p:nvSpPr>
        <p:spPr>
          <a:xfrm>
            <a:off x="571500" y="4582379"/>
            <a:ext cx="9407386"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1925066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4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65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par>
                                <p:cTn id="20" presetID="2" presetClass="entr" presetSubtype="4" decel="100000" fill="hold" grpId="0" nodeType="withEffect" nodePh="1">
                                  <p:stCondLst>
                                    <p:cond delay="200"/>
                                  </p:stCondLst>
                                  <p:endCondLst>
                                    <p:cond evt="begin" delay="0">
                                      <p:tn val="20"/>
                                    </p:cond>
                                  </p:endCondLst>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additive="base">
                                        <p:cTn id="2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6" grpId="0" animBg="1"/>
      <p:bldP spid="2" grpId="0"/>
      <p:bldP spid="8"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P spid="4" grpId="0" build="p">
        <p:tmplLst>
          <p:tmpl lvl="1">
            <p:tnLst>
              <p:par>
                <p:cTn presetID="10" presetClass="entr" presetSubtype="0" fill="hold" nodeType="withEffect">
                  <p:stCondLst>
                    <p:cond delay="6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el + beeld">
    <p:spTree>
      <p:nvGrpSpPr>
        <p:cNvPr id="1" name=""/>
        <p:cNvGrpSpPr/>
        <p:nvPr/>
      </p:nvGrpSpPr>
      <p:grpSpPr>
        <a:xfrm>
          <a:off x="0" y="0"/>
          <a:ext cx="0" cy="0"/>
          <a:chOff x="0" y="0"/>
          <a:chExt cx="0" cy="0"/>
        </a:xfrm>
      </p:grpSpPr>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293269" y="291765"/>
            <a:ext cx="11605461" cy="627447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2" name="Titel 1">
            <a:extLst>
              <a:ext uri="{FF2B5EF4-FFF2-40B4-BE49-F238E27FC236}">
                <a16:creationId xmlns:a16="http://schemas.microsoft.com/office/drawing/2014/main" id="{2A3CEE10-0692-7ACF-7F91-D896E31A4CED}"/>
              </a:ext>
            </a:extLst>
          </p:cNvPr>
          <p:cNvSpPr>
            <a:spLocks noGrp="1"/>
          </p:cNvSpPr>
          <p:nvPr>
            <p:ph type="title"/>
          </p:nvPr>
        </p:nvSpPr>
        <p:spPr>
          <a:xfrm>
            <a:off x="571500" y="3112374"/>
            <a:ext cx="11049000" cy="633251"/>
          </a:xfrm>
          <a:solidFill>
            <a:schemeClr val="accent1"/>
          </a:solidFill>
        </p:spPr>
        <p:txBody>
          <a:bodyPr/>
          <a:lstStyle>
            <a:lvl1pPr algn="ctr">
              <a:defRPr>
                <a:solidFill>
                  <a:schemeClr val="bg1"/>
                </a:solidFill>
              </a:defRPr>
            </a:lvl1pPr>
          </a:lstStyle>
          <a:p>
            <a:r>
              <a:rPr lang="nl-NL"/>
              <a:t>Klik om stijl te bewerken</a:t>
            </a:r>
            <a:endParaRPr lang="nl-BE" dirty="0"/>
          </a:p>
        </p:txBody>
      </p:sp>
      <p:sp>
        <p:nvSpPr>
          <p:cNvPr id="3" name="Tijdelijke aanduiding voor tekst 2">
            <a:extLst>
              <a:ext uri="{FF2B5EF4-FFF2-40B4-BE49-F238E27FC236}">
                <a16:creationId xmlns:a16="http://schemas.microsoft.com/office/drawing/2014/main" id="{8B04B60A-18C7-89E0-F051-35B157B4056A}"/>
              </a:ext>
            </a:extLst>
          </p:cNvPr>
          <p:cNvSpPr>
            <a:spLocks noGrp="1"/>
          </p:cNvSpPr>
          <p:nvPr>
            <p:ph type="body" sz="quarter" idx="37" hasCustomPrompt="1"/>
          </p:nvPr>
        </p:nvSpPr>
        <p:spPr>
          <a:xfrm>
            <a:off x="293269" y="6572393"/>
            <a:ext cx="11605461" cy="180000"/>
          </a:xfrm>
        </p:spPr>
        <p:txBody>
          <a:bodyPr lIns="0" rIns="0" anchor="t"/>
          <a:lstStyle>
            <a:lvl1pPr marL="0" indent="0">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536060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build="p">
        <p:tmplLst>
          <p:tmpl lvl="1">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el + twee beelden">
    <p:spTree>
      <p:nvGrpSpPr>
        <p:cNvPr id="1" name=""/>
        <p:cNvGrpSpPr/>
        <p:nvPr/>
      </p:nvGrpSpPr>
      <p:grpSpPr>
        <a:xfrm>
          <a:off x="0" y="0"/>
          <a:ext cx="0" cy="0"/>
          <a:chOff x="0" y="0"/>
          <a:chExt cx="0" cy="0"/>
        </a:xfrm>
      </p:grpSpPr>
      <p:sp>
        <p:nvSpPr>
          <p:cNvPr id="12" name="Tijdelijke aanduiding voor tekst 27">
            <a:extLst>
              <a:ext uri="{FF2B5EF4-FFF2-40B4-BE49-F238E27FC236}">
                <a16:creationId xmlns:a16="http://schemas.microsoft.com/office/drawing/2014/main" id="{569B3390-B895-C39F-4916-54AA507A6C1A}"/>
              </a:ext>
            </a:extLst>
          </p:cNvPr>
          <p:cNvSpPr>
            <a:spLocks noGrp="1"/>
          </p:cNvSpPr>
          <p:nvPr>
            <p:ph type="body" sz="quarter" idx="28"/>
          </p:nvPr>
        </p:nvSpPr>
        <p:spPr>
          <a:xfrm>
            <a:off x="0" y="2857500"/>
            <a:ext cx="3886200" cy="4000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4" name="Titel 1">
            <a:extLst>
              <a:ext uri="{FF2B5EF4-FFF2-40B4-BE49-F238E27FC236}">
                <a16:creationId xmlns:a16="http://schemas.microsoft.com/office/drawing/2014/main" id="{E1AB0291-E7C3-B9CB-F2ED-7EAB0C8A2FEF}"/>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16" name="Tijdelijke aanduiding voor afbeelding 6">
            <a:extLst>
              <a:ext uri="{FF2B5EF4-FFF2-40B4-BE49-F238E27FC236}">
                <a16:creationId xmlns:a16="http://schemas.microsoft.com/office/drawing/2014/main" id="{4DE9B5FE-98E6-9B2D-36B2-3AAD1651633C}"/>
              </a:ext>
            </a:extLst>
          </p:cNvPr>
          <p:cNvSpPr>
            <a:spLocks noGrp="1"/>
          </p:cNvSpPr>
          <p:nvPr>
            <p:ph type="pic" sz="quarter" idx="32"/>
          </p:nvPr>
        </p:nvSpPr>
        <p:spPr>
          <a:xfrm>
            <a:off x="5229726" y="1728286"/>
            <a:ext cx="6390774" cy="4572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17" name="Tijdelijke aanduiding voor afbeelding 6">
            <a:extLst>
              <a:ext uri="{FF2B5EF4-FFF2-40B4-BE49-F238E27FC236}">
                <a16:creationId xmlns:a16="http://schemas.microsoft.com/office/drawing/2014/main" id="{6B7A789B-F40B-1EC3-BEC3-5B4762B01955}"/>
              </a:ext>
            </a:extLst>
          </p:cNvPr>
          <p:cNvSpPr>
            <a:spLocks noGrp="1"/>
          </p:cNvSpPr>
          <p:nvPr>
            <p:ph type="pic" sz="quarter" idx="33"/>
          </p:nvPr>
        </p:nvSpPr>
        <p:spPr>
          <a:xfrm>
            <a:off x="571500" y="1728285"/>
            <a:ext cx="4395538" cy="457199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2" name="Tijdelijke aanduiding voor voettekst 1">
            <a:extLst>
              <a:ext uri="{FF2B5EF4-FFF2-40B4-BE49-F238E27FC236}">
                <a16:creationId xmlns:a16="http://schemas.microsoft.com/office/drawing/2014/main" id="{4F0F359D-80FB-8BCC-5AB4-580174BCF29E}"/>
              </a:ext>
            </a:extLst>
          </p:cNvPr>
          <p:cNvSpPr>
            <a:spLocks noGrp="1"/>
          </p:cNvSpPr>
          <p:nvPr>
            <p:ph type="ftr" sz="quarter" idx="35"/>
          </p:nvPr>
        </p:nvSpPr>
        <p:spPr/>
        <p:txBody>
          <a:bodyPr/>
          <a:lstStyle/>
          <a:p>
            <a:endParaRPr lang="nl-BE" dirty="0"/>
          </a:p>
        </p:txBody>
      </p:sp>
      <p:sp>
        <p:nvSpPr>
          <p:cNvPr id="3" name="Tijdelijke aanduiding voor dianummer 2">
            <a:extLst>
              <a:ext uri="{FF2B5EF4-FFF2-40B4-BE49-F238E27FC236}">
                <a16:creationId xmlns:a16="http://schemas.microsoft.com/office/drawing/2014/main" id="{2E0DDF3B-016A-3210-0D1D-9E10E53987EC}"/>
              </a:ext>
            </a:extLst>
          </p:cNvPr>
          <p:cNvSpPr>
            <a:spLocks noGrp="1"/>
          </p:cNvSpPr>
          <p:nvPr>
            <p:ph type="sldNum" sz="quarter" idx="36"/>
          </p:nvPr>
        </p:nvSpPr>
        <p:spPr/>
        <p:txBody>
          <a:bodyPr/>
          <a:lstStyle/>
          <a:p>
            <a:fld id="{6008D383-A939-4037-8B54-952B3017155F}" type="slidenum">
              <a:rPr lang="nl-BE" smtClean="0"/>
              <a:pPr/>
              <a:t>‹nr.›</a:t>
            </a:fld>
            <a:endParaRPr lang="nl-BE" dirty="0"/>
          </a:p>
        </p:txBody>
      </p:sp>
      <p:sp>
        <p:nvSpPr>
          <p:cNvPr id="4" name="Tijdelijke aanduiding voor tekst 2">
            <a:extLst>
              <a:ext uri="{FF2B5EF4-FFF2-40B4-BE49-F238E27FC236}">
                <a16:creationId xmlns:a16="http://schemas.microsoft.com/office/drawing/2014/main" id="{ED140091-200B-5885-41A2-BCABA4533690}"/>
              </a:ext>
            </a:extLst>
          </p:cNvPr>
          <p:cNvSpPr>
            <a:spLocks noGrp="1"/>
          </p:cNvSpPr>
          <p:nvPr>
            <p:ph type="body" sz="quarter" idx="37" hasCustomPrompt="1"/>
          </p:nvPr>
        </p:nvSpPr>
        <p:spPr>
          <a:xfrm>
            <a:off x="571500" y="6295690"/>
            <a:ext cx="4395538"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7" name="Tijdelijke aanduiding voor tekst 2">
            <a:extLst>
              <a:ext uri="{FF2B5EF4-FFF2-40B4-BE49-F238E27FC236}">
                <a16:creationId xmlns:a16="http://schemas.microsoft.com/office/drawing/2014/main" id="{C19D08B6-D64B-45C1-75EE-FD192224F48E}"/>
              </a:ext>
            </a:extLst>
          </p:cNvPr>
          <p:cNvSpPr>
            <a:spLocks noGrp="1"/>
          </p:cNvSpPr>
          <p:nvPr>
            <p:ph type="body" sz="quarter" idx="39" hasCustomPrompt="1"/>
          </p:nvPr>
        </p:nvSpPr>
        <p:spPr>
          <a:xfrm>
            <a:off x="5229726" y="6295690"/>
            <a:ext cx="6390773"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2249592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par>
                                <p:cTn id="20" presetID="2" presetClass="entr" presetSubtype="4" decel="100000" fill="hold" grpId="0" nodeType="withEffect">
                                  <p:stCondLst>
                                    <p:cond delay="1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40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4"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4" grpId="0"/>
      <p:bldP spid="16" grpId="0" animBg="1"/>
      <p:bldP spid="17" grpId="0" animBg="1"/>
      <p:bldP spid="4" grpId="0" build="p">
        <p:tmplLst>
          <p:tmpl lvl="1">
            <p:tnLst>
              <p:par>
                <p:cTn presetID="10" presetClass="entr" presetSubtype="0" fill="hold" nodeType="withEffect">
                  <p:stCondLst>
                    <p:cond delay="4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Tussentitel met beeld - versie 1">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DA97E38F-5F8E-0C63-B9A4-FD8C63C0A51D}"/>
              </a:ext>
            </a:extLst>
          </p:cNvPr>
          <p:cNvSpPr>
            <a:spLocks noGrp="1"/>
          </p:cNvSpPr>
          <p:nvPr>
            <p:ph type="body" sz="quarter" idx="28"/>
          </p:nvPr>
        </p:nvSpPr>
        <p:spPr>
          <a:xfrm>
            <a:off x="571498" y="2550695"/>
            <a:ext cx="11620501" cy="4307304"/>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jdelijke aanduiding voor afbeelding 6">
            <a:extLst>
              <a:ext uri="{FF2B5EF4-FFF2-40B4-BE49-F238E27FC236}">
                <a16:creationId xmlns:a16="http://schemas.microsoft.com/office/drawing/2014/main" id="{8FAC75C7-7905-C4A8-2049-FD7E596E157E}"/>
              </a:ext>
            </a:extLst>
          </p:cNvPr>
          <p:cNvSpPr>
            <a:spLocks noGrp="1"/>
          </p:cNvSpPr>
          <p:nvPr>
            <p:ph type="pic" sz="quarter" idx="27"/>
          </p:nvPr>
        </p:nvSpPr>
        <p:spPr>
          <a:xfrm>
            <a:off x="0" y="571500"/>
            <a:ext cx="10515600" cy="400011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5" name="Titel 1">
            <a:extLst>
              <a:ext uri="{FF2B5EF4-FFF2-40B4-BE49-F238E27FC236}">
                <a16:creationId xmlns:a16="http://schemas.microsoft.com/office/drawing/2014/main" id="{82CA90A1-E4B3-255A-936E-676350E0D629}"/>
              </a:ext>
            </a:extLst>
          </p:cNvPr>
          <p:cNvSpPr>
            <a:spLocks noGrp="1"/>
          </p:cNvSpPr>
          <p:nvPr>
            <p:ph type="title"/>
          </p:nvPr>
        </p:nvSpPr>
        <p:spPr>
          <a:xfrm>
            <a:off x="1070811" y="4663536"/>
            <a:ext cx="10784491" cy="1156596"/>
          </a:xfrm>
        </p:spPr>
        <p:txBody>
          <a:bodyPr anchor="b"/>
          <a:lstStyle>
            <a:lvl1pPr>
              <a:defRPr>
                <a:solidFill>
                  <a:schemeClr val="bg1"/>
                </a:solidFill>
              </a:defRPr>
            </a:lvl1pPr>
          </a:lstStyle>
          <a:p>
            <a:r>
              <a:rPr lang="nl-NL"/>
              <a:t>Klik om stijl te bewerken</a:t>
            </a:r>
            <a:endParaRPr lang="nl-BE" dirty="0"/>
          </a:p>
        </p:txBody>
      </p:sp>
      <p:sp>
        <p:nvSpPr>
          <p:cNvPr id="6" name="Tijdelijke aanduiding voor tekst 11">
            <a:extLst>
              <a:ext uri="{FF2B5EF4-FFF2-40B4-BE49-F238E27FC236}">
                <a16:creationId xmlns:a16="http://schemas.microsoft.com/office/drawing/2014/main" id="{F0673250-8007-E59D-9B84-AACAA74B1B0D}"/>
              </a:ext>
            </a:extLst>
          </p:cNvPr>
          <p:cNvSpPr>
            <a:spLocks noGrp="1"/>
          </p:cNvSpPr>
          <p:nvPr>
            <p:ph type="body" sz="quarter" idx="16"/>
          </p:nvPr>
        </p:nvSpPr>
        <p:spPr>
          <a:xfrm>
            <a:off x="1070811" y="5837716"/>
            <a:ext cx="10784491" cy="448784"/>
          </a:xfrm>
          <a:prstGeom prst="rect">
            <a:avLst/>
          </a:prstGeom>
        </p:spPr>
        <p:txBody>
          <a:bodyPr>
            <a:normAutofit/>
          </a:bodyPr>
          <a:lstStyle>
            <a:lvl1pPr marL="0" indent="0" algn="l">
              <a:buNone/>
              <a:defRPr sz="2000">
                <a:solidFill>
                  <a:schemeClr val="bg1"/>
                </a:solidFill>
                <a:latin typeface="+mn-lt"/>
              </a:defRPr>
            </a:lvl1pPr>
          </a:lstStyle>
          <a:p>
            <a:pPr lvl="0"/>
            <a:r>
              <a:rPr lang="nl-NL"/>
              <a:t>Klikken om de tekststijl van het model te bewerken</a:t>
            </a:r>
          </a:p>
        </p:txBody>
      </p:sp>
    </p:spTree>
    <p:extLst>
      <p:ext uri="{BB962C8B-B14F-4D97-AF65-F5344CB8AC3E}">
        <p14:creationId xmlns:p14="http://schemas.microsoft.com/office/powerpoint/2010/main" val="7943478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nodePh="1">
                                  <p:stCondLst>
                                    <p:cond delay="200"/>
                                  </p:stCondLst>
                                  <p:endCondLst>
                                    <p:cond evt="begin" delay="0">
                                      <p:tn val="17"/>
                                    </p:cond>
                                  </p:end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4" decel="10000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4" grpId="0" animBg="1"/>
      <p:bldP spid="5" grpId="0"/>
      <p:bldP spid="6"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el + drie beelden">
    <p:spTree>
      <p:nvGrpSpPr>
        <p:cNvPr id="1" name=""/>
        <p:cNvGrpSpPr/>
        <p:nvPr/>
      </p:nvGrpSpPr>
      <p:grpSpPr>
        <a:xfrm>
          <a:off x="0" y="0"/>
          <a:ext cx="0" cy="0"/>
          <a:chOff x="0" y="0"/>
          <a:chExt cx="0" cy="0"/>
        </a:xfrm>
      </p:grpSpPr>
      <p:sp>
        <p:nvSpPr>
          <p:cNvPr id="12" name="Tijdelijke aanduiding voor tekst 27">
            <a:extLst>
              <a:ext uri="{FF2B5EF4-FFF2-40B4-BE49-F238E27FC236}">
                <a16:creationId xmlns:a16="http://schemas.microsoft.com/office/drawing/2014/main" id="{569B3390-B895-C39F-4916-54AA507A6C1A}"/>
              </a:ext>
            </a:extLst>
          </p:cNvPr>
          <p:cNvSpPr>
            <a:spLocks noGrp="1"/>
          </p:cNvSpPr>
          <p:nvPr>
            <p:ph type="body" sz="quarter" idx="28"/>
          </p:nvPr>
        </p:nvSpPr>
        <p:spPr>
          <a:xfrm>
            <a:off x="0" y="2857500"/>
            <a:ext cx="3886200" cy="4000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4" name="Titel 1">
            <a:extLst>
              <a:ext uri="{FF2B5EF4-FFF2-40B4-BE49-F238E27FC236}">
                <a16:creationId xmlns:a16="http://schemas.microsoft.com/office/drawing/2014/main" id="{E1AB0291-E7C3-B9CB-F2ED-7EAB0C8A2FEF}"/>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16" name="Tijdelijke aanduiding voor afbeelding 6">
            <a:extLst>
              <a:ext uri="{FF2B5EF4-FFF2-40B4-BE49-F238E27FC236}">
                <a16:creationId xmlns:a16="http://schemas.microsoft.com/office/drawing/2014/main" id="{4DE9B5FE-98E6-9B2D-36B2-3AAD1651633C}"/>
              </a:ext>
            </a:extLst>
          </p:cNvPr>
          <p:cNvSpPr>
            <a:spLocks noGrp="1"/>
          </p:cNvSpPr>
          <p:nvPr>
            <p:ph type="pic" sz="quarter" idx="32"/>
          </p:nvPr>
        </p:nvSpPr>
        <p:spPr>
          <a:xfrm>
            <a:off x="571500" y="1714501"/>
            <a:ext cx="6390774" cy="4572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17" name="Tijdelijke aanduiding voor afbeelding 6">
            <a:extLst>
              <a:ext uri="{FF2B5EF4-FFF2-40B4-BE49-F238E27FC236}">
                <a16:creationId xmlns:a16="http://schemas.microsoft.com/office/drawing/2014/main" id="{6B7A789B-F40B-1EC3-BEC3-5B4762B01955}"/>
              </a:ext>
            </a:extLst>
          </p:cNvPr>
          <p:cNvSpPr>
            <a:spLocks noGrp="1"/>
          </p:cNvSpPr>
          <p:nvPr>
            <p:ph type="pic" sz="quarter" idx="33"/>
          </p:nvPr>
        </p:nvSpPr>
        <p:spPr>
          <a:xfrm>
            <a:off x="7224963" y="1714501"/>
            <a:ext cx="4395538"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18" name="Tijdelijke aanduiding voor afbeelding 6">
            <a:extLst>
              <a:ext uri="{FF2B5EF4-FFF2-40B4-BE49-F238E27FC236}">
                <a16:creationId xmlns:a16="http://schemas.microsoft.com/office/drawing/2014/main" id="{C7F471EB-4783-D9BB-ECD9-DF724B80D60A}"/>
              </a:ext>
            </a:extLst>
          </p:cNvPr>
          <p:cNvSpPr>
            <a:spLocks noGrp="1"/>
          </p:cNvSpPr>
          <p:nvPr>
            <p:ph type="pic" sz="quarter" idx="34"/>
          </p:nvPr>
        </p:nvSpPr>
        <p:spPr>
          <a:xfrm>
            <a:off x="7224963" y="4126501"/>
            <a:ext cx="4395538"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2" name="Tijdelijke aanduiding voor voettekst 1">
            <a:extLst>
              <a:ext uri="{FF2B5EF4-FFF2-40B4-BE49-F238E27FC236}">
                <a16:creationId xmlns:a16="http://schemas.microsoft.com/office/drawing/2014/main" id="{4F0F359D-80FB-8BCC-5AB4-580174BCF29E}"/>
              </a:ext>
            </a:extLst>
          </p:cNvPr>
          <p:cNvSpPr>
            <a:spLocks noGrp="1"/>
          </p:cNvSpPr>
          <p:nvPr>
            <p:ph type="ftr" sz="quarter" idx="35"/>
          </p:nvPr>
        </p:nvSpPr>
        <p:spPr/>
        <p:txBody>
          <a:bodyPr/>
          <a:lstStyle/>
          <a:p>
            <a:endParaRPr lang="nl-BE" dirty="0"/>
          </a:p>
        </p:txBody>
      </p:sp>
      <p:sp>
        <p:nvSpPr>
          <p:cNvPr id="3" name="Tijdelijke aanduiding voor dianummer 2">
            <a:extLst>
              <a:ext uri="{FF2B5EF4-FFF2-40B4-BE49-F238E27FC236}">
                <a16:creationId xmlns:a16="http://schemas.microsoft.com/office/drawing/2014/main" id="{2E0DDF3B-016A-3210-0D1D-9E10E53987EC}"/>
              </a:ext>
            </a:extLst>
          </p:cNvPr>
          <p:cNvSpPr>
            <a:spLocks noGrp="1"/>
          </p:cNvSpPr>
          <p:nvPr>
            <p:ph type="sldNum" sz="quarter" idx="36"/>
          </p:nvPr>
        </p:nvSpPr>
        <p:spPr/>
        <p:txBody>
          <a:bodyPr/>
          <a:lstStyle/>
          <a:p>
            <a:fld id="{6008D383-A939-4037-8B54-952B3017155F}" type="slidenum">
              <a:rPr lang="nl-BE" smtClean="0"/>
              <a:pPr/>
              <a:t>‹nr.›</a:t>
            </a:fld>
            <a:endParaRPr lang="nl-BE" dirty="0"/>
          </a:p>
        </p:txBody>
      </p:sp>
      <p:sp>
        <p:nvSpPr>
          <p:cNvPr id="4" name="Tijdelijke aanduiding voor tekst 2">
            <a:extLst>
              <a:ext uri="{FF2B5EF4-FFF2-40B4-BE49-F238E27FC236}">
                <a16:creationId xmlns:a16="http://schemas.microsoft.com/office/drawing/2014/main" id="{B3CC9431-7822-DC56-84DF-211CA0351A28}"/>
              </a:ext>
            </a:extLst>
          </p:cNvPr>
          <p:cNvSpPr>
            <a:spLocks noGrp="1"/>
          </p:cNvSpPr>
          <p:nvPr>
            <p:ph type="body" sz="quarter" idx="37" hasCustomPrompt="1"/>
          </p:nvPr>
        </p:nvSpPr>
        <p:spPr>
          <a:xfrm>
            <a:off x="571500" y="6295690"/>
            <a:ext cx="6390774"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5" name="Tijdelijke aanduiding voor tekst 2">
            <a:extLst>
              <a:ext uri="{FF2B5EF4-FFF2-40B4-BE49-F238E27FC236}">
                <a16:creationId xmlns:a16="http://schemas.microsoft.com/office/drawing/2014/main" id="{E6574267-F0EE-80F4-A9DE-C9259CB281DB}"/>
              </a:ext>
            </a:extLst>
          </p:cNvPr>
          <p:cNvSpPr>
            <a:spLocks noGrp="1"/>
          </p:cNvSpPr>
          <p:nvPr>
            <p:ph type="body" sz="quarter" idx="38" hasCustomPrompt="1"/>
          </p:nvPr>
        </p:nvSpPr>
        <p:spPr>
          <a:xfrm>
            <a:off x="7212286" y="3879731"/>
            <a:ext cx="4408213"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6" name="Tijdelijke aanduiding voor tekst 2">
            <a:extLst>
              <a:ext uri="{FF2B5EF4-FFF2-40B4-BE49-F238E27FC236}">
                <a16:creationId xmlns:a16="http://schemas.microsoft.com/office/drawing/2014/main" id="{92C7F54E-1769-29A0-522B-8DCFFED37124}"/>
              </a:ext>
            </a:extLst>
          </p:cNvPr>
          <p:cNvSpPr>
            <a:spLocks noGrp="1"/>
          </p:cNvSpPr>
          <p:nvPr>
            <p:ph type="body" sz="quarter" idx="39" hasCustomPrompt="1"/>
          </p:nvPr>
        </p:nvSpPr>
        <p:spPr>
          <a:xfrm>
            <a:off x="7212286" y="6295690"/>
            <a:ext cx="4408213"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2588601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par>
                                <p:cTn id="20" presetID="2" presetClass="entr" presetSubtype="4" decel="100000" fill="hold" grpId="0" nodeType="withEffect">
                                  <p:stCondLst>
                                    <p:cond delay="1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40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par>
                                <p:cTn id="27" presetID="2" presetClass="entr" presetSubtype="4" decel="100000" fill="hold" grpId="0" nodeType="withEffect">
                                  <p:stCondLst>
                                    <p:cond delay="3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10" presetClass="entr" presetSubtype="0" fill="hold" grpId="0" nodeType="withEffect">
                                  <p:stCondLst>
                                    <p:cond delay="55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p:bldP spid="16" grpId="0" animBg="1"/>
      <p:bldP spid="17" grpId="0" animBg="1"/>
      <p:bldP spid="18" grpId="0" animBg="1"/>
      <p:bldP spid="4" grpId="0" build="p">
        <p:tmplLst>
          <p:tmpl lvl="1">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withEffect">
                  <p:stCondLst>
                    <p:cond delay="4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withEffect">
                  <p:stCondLst>
                    <p:cond delay="5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el + vier beelden">
    <p:spTree>
      <p:nvGrpSpPr>
        <p:cNvPr id="1" name=""/>
        <p:cNvGrpSpPr/>
        <p:nvPr/>
      </p:nvGrpSpPr>
      <p:grpSpPr>
        <a:xfrm>
          <a:off x="0" y="0"/>
          <a:ext cx="0" cy="0"/>
          <a:chOff x="0" y="0"/>
          <a:chExt cx="0" cy="0"/>
        </a:xfrm>
      </p:grpSpPr>
      <p:sp>
        <p:nvSpPr>
          <p:cNvPr id="12" name="Tijdelijke aanduiding voor tekst 27">
            <a:extLst>
              <a:ext uri="{FF2B5EF4-FFF2-40B4-BE49-F238E27FC236}">
                <a16:creationId xmlns:a16="http://schemas.microsoft.com/office/drawing/2014/main" id="{569B3390-B895-C39F-4916-54AA507A6C1A}"/>
              </a:ext>
            </a:extLst>
          </p:cNvPr>
          <p:cNvSpPr>
            <a:spLocks noGrp="1"/>
          </p:cNvSpPr>
          <p:nvPr>
            <p:ph type="body" sz="quarter" idx="28"/>
          </p:nvPr>
        </p:nvSpPr>
        <p:spPr>
          <a:xfrm>
            <a:off x="0" y="2857500"/>
            <a:ext cx="3886200" cy="4000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4" name="Titel 1">
            <a:extLst>
              <a:ext uri="{FF2B5EF4-FFF2-40B4-BE49-F238E27FC236}">
                <a16:creationId xmlns:a16="http://schemas.microsoft.com/office/drawing/2014/main" id="{E1AB0291-E7C3-B9CB-F2ED-7EAB0C8A2FEF}"/>
              </a:ext>
            </a:extLst>
          </p:cNvPr>
          <p:cNvSpPr>
            <a:spLocks noGrp="1"/>
          </p:cNvSpPr>
          <p:nvPr>
            <p:ph type="title"/>
          </p:nvPr>
        </p:nvSpPr>
        <p:spPr>
          <a:xfrm>
            <a:off x="571500" y="795743"/>
            <a:ext cx="11049000" cy="633251"/>
          </a:xfrm>
        </p:spPr>
        <p:txBody>
          <a:bodyPr/>
          <a:lstStyle/>
          <a:p>
            <a:r>
              <a:rPr lang="nl-NL"/>
              <a:t>Klik om stijl te bewerken</a:t>
            </a:r>
            <a:endParaRPr lang="nl-BE" dirty="0"/>
          </a:p>
        </p:txBody>
      </p:sp>
      <p:sp>
        <p:nvSpPr>
          <p:cNvPr id="16" name="Tijdelijke aanduiding voor afbeelding 6">
            <a:extLst>
              <a:ext uri="{FF2B5EF4-FFF2-40B4-BE49-F238E27FC236}">
                <a16:creationId xmlns:a16="http://schemas.microsoft.com/office/drawing/2014/main" id="{4DE9B5FE-98E6-9B2D-36B2-3AAD1651633C}"/>
              </a:ext>
            </a:extLst>
          </p:cNvPr>
          <p:cNvSpPr>
            <a:spLocks noGrp="1"/>
          </p:cNvSpPr>
          <p:nvPr>
            <p:ph type="pic" sz="quarter" idx="32"/>
          </p:nvPr>
        </p:nvSpPr>
        <p:spPr>
          <a:xfrm>
            <a:off x="571500" y="1714501"/>
            <a:ext cx="6390774" cy="4572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17" name="Tijdelijke aanduiding voor afbeelding 6">
            <a:extLst>
              <a:ext uri="{FF2B5EF4-FFF2-40B4-BE49-F238E27FC236}">
                <a16:creationId xmlns:a16="http://schemas.microsoft.com/office/drawing/2014/main" id="{6B7A789B-F40B-1EC3-BEC3-5B4762B01955}"/>
              </a:ext>
            </a:extLst>
          </p:cNvPr>
          <p:cNvSpPr>
            <a:spLocks noGrp="1"/>
          </p:cNvSpPr>
          <p:nvPr>
            <p:ph type="pic" sz="quarter" idx="33"/>
          </p:nvPr>
        </p:nvSpPr>
        <p:spPr>
          <a:xfrm>
            <a:off x="7224963" y="1714501"/>
            <a:ext cx="4395538"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18" name="Tijdelijke aanduiding voor afbeelding 6">
            <a:extLst>
              <a:ext uri="{FF2B5EF4-FFF2-40B4-BE49-F238E27FC236}">
                <a16:creationId xmlns:a16="http://schemas.microsoft.com/office/drawing/2014/main" id="{C7F471EB-4783-D9BB-ECD9-DF724B80D60A}"/>
              </a:ext>
            </a:extLst>
          </p:cNvPr>
          <p:cNvSpPr>
            <a:spLocks noGrp="1"/>
          </p:cNvSpPr>
          <p:nvPr>
            <p:ph type="pic" sz="quarter" idx="34"/>
          </p:nvPr>
        </p:nvSpPr>
        <p:spPr>
          <a:xfrm>
            <a:off x="7224963" y="4126501"/>
            <a:ext cx="2067893"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2" name="Tijdelijke aanduiding voor voettekst 1">
            <a:extLst>
              <a:ext uri="{FF2B5EF4-FFF2-40B4-BE49-F238E27FC236}">
                <a16:creationId xmlns:a16="http://schemas.microsoft.com/office/drawing/2014/main" id="{4F0F359D-80FB-8BCC-5AB4-580174BCF29E}"/>
              </a:ext>
            </a:extLst>
          </p:cNvPr>
          <p:cNvSpPr>
            <a:spLocks noGrp="1"/>
          </p:cNvSpPr>
          <p:nvPr>
            <p:ph type="ftr" sz="quarter" idx="35"/>
          </p:nvPr>
        </p:nvSpPr>
        <p:spPr/>
        <p:txBody>
          <a:bodyPr/>
          <a:lstStyle/>
          <a:p>
            <a:endParaRPr lang="nl-BE" dirty="0"/>
          </a:p>
        </p:txBody>
      </p:sp>
      <p:sp>
        <p:nvSpPr>
          <p:cNvPr id="3" name="Tijdelijke aanduiding voor dianummer 2">
            <a:extLst>
              <a:ext uri="{FF2B5EF4-FFF2-40B4-BE49-F238E27FC236}">
                <a16:creationId xmlns:a16="http://schemas.microsoft.com/office/drawing/2014/main" id="{2E0DDF3B-016A-3210-0D1D-9E10E53987EC}"/>
              </a:ext>
            </a:extLst>
          </p:cNvPr>
          <p:cNvSpPr>
            <a:spLocks noGrp="1"/>
          </p:cNvSpPr>
          <p:nvPr>
            <p:ph type="sldNum" sz="quarter" idx="36"/>
          </p:nvPr>
        </p:nvSpPr>
        <p:spPr/>
        <p:txBody>
          <a:bodyPr/>
          <a:lstStyle/>
          <a:p>
            <a:fld id="{6008D383-A939-4037-8B54-952B3017155F}" type="slidenum">
              <a:rPr lang="nl-BE" smtClean="0"/>
              <a:pPr/>
              <a:t>‹nr.›</a:t>
            </a:fld>
            <a:endParaRPr lang="nl-BE" dirty="0"/>
          </a:p>
        </p:txBody>
      </p:sp>
      <p:sp>
        <p:nvSpPr>
          <p:cNvPr id="5" name="Tijdelijke aanduiding voor afbeelding 6">
            <a:extLst>
              <a:ext uri="{FF2B5EF4-FFF2-40B4-BE49-F238E27FC236}">
                <a16:creationId xmlns:a16="http://schemas.microsoft.com/office/drawing/2014/main" id="{F9A61FCB-24EE-D073-A17F-8EABDBA5D1A0}"/>
              </a:ext>
            </a:extLst>
          </p:cNvPr>
          <p:cNvSpPr>
            <a:spLocks noGrp="1"/>
          </p:cNvSpPr>
          <p:nvPr>
            <p:ph type="pic" sz="quarter" idx="37"/>
          </p:nvPr>
        </p:nvSpPr>
        <p:spPr>
          <a:xfrm>
            <a:off x="9552607" y="4126501"/>
            <a:ext cx="2067893" cy="216000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6" name="Tijdelijke aanduiding voor tekst 2">
            <a:extLst>
              <a:ext uri="{FF2B5EF4-FFF2-40B4-BE49-F238E27FC236}">
                <a16:creationId xmlns:a16="http://schemas.microsoft.com/office/drawing/2014/main" id="{E3D1CF88-8E15-91B8-DF93-B404FC669FD2}"/>
              </a:ext>
            </a:extLst>
          </p:cNvPr>
          <p:cNvSpPr>
            <a:spLocks noGrp="1"/>
          </p:cNvSpPr>
          <p:nvPr>
            <p:ph type="body" sz="quarter" idx="38" hasCustomPrompt="1"/>
          </p:nvPr>
        </p:nvSpPr>
        <p:spPr>
          <a:xfrm>
            <a:off x="571500" y="6295690"/>
            <a:ext cx="6390774" cy="180000"/>
          </a:xfrm>
        </p:spPr>
        <p:txBody>
          <a:bodyPr lIns="0" rIns="0" anchor="t"/>
          <a:lstStyle>
            <a:lvl1pPr marL="0" indent="0">
              <a:buNone/>
              <a:defRPr sz="105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7" name="Tijdelijke aanduiding voor tekst 2">
            <a:extLst>
              <a:ext uri="{FF2B5EF4-FFF2-40B4-BE49-F238E27FC236}">
                <a16:creationId xmlns:a16="http://schemas.microsoft.com/office/drawing/2014/main" id="{77B1B620-44BD-BCEB-F293-F0C39CD76E53}"/>
              </a:ext>
            </a:extLst>
          </p:cNvPr>
          <p:cNvSpPr>
            <a:spLocks noGrp="1"/>
          </p:cNvSpPr>
          <p:nvPr>
            <p:ph type="body" sz="quarter" idx="39" hasCustomPrompt="1"/>
          </p:nvPr>
        </p:nvSpPr>
        <p:spPr>
          <a:xfrm>
            <a:off x="7212286" y="3879731"/>
            <a:ext cx="4408213"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8" name="Tijdelijke aanduiding voor tekst 2">
            <a:extLst>
              <a:ext uri="{FF2B5EF4-FFF2-40B4-BE49-F238E27FC236}">
                <a16:creationId xmlns:a16="http://schemas.microsoft.com/office/drawing/2014/main" id="{08C524F2-69C6-961F-15D2-B7006F32C3BF}"/>
              </a:ext>
            </a:extLst>
          </p:cNvPr>
          <p:cNvSpPr>
            <a:spLocks noGrp="1"/>
          </p:cNvSpPr>
          <p:nvPr>
            <p:ph type="body" sz="quarter" idx="40" hasCustomPrompt="1"/>
          </p:nvPr>
        </p:nvSpPr>
        <p:spPr>
          <a:xfrm>
            <a:off x="7212287" y="6295690"/>
            <a:ext cx="2080570"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
        <p:nvSpPr>
          <p:cNvPr id="9" name="Tijdelijke aanduiding voor tekst 2">
            <a:extLst>
              <a:ext uri="{FF2B5EF4-FFF2-40B4-BE49-F238E27FC236}">
                <a16:creationId xmlns:a16="http://schemas.microsoft.com/office/drawing/2014/main" id="{908C7EA2-DE77-D610-3A73-FBD58E4DA118}"/>
              </a:ext>
            </a:extLst>
          </p:cNvPr>
          <p:cNvSpPr>
            <a:spLocks noGrp="1"/>
          </p:cNvSpPr>
          <p:nvPr>
            <p:ph type="body" sz="quarter" idx="41" hasCustomPrompt="1"/>
          </p:nvPr>
        </p:nvSpPr>
        <p:spPr>
          <a:xfrm>
            <a:off x="9552607" y="6295690"/>
            <a:ext cx="2080570"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2873877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par>
                                <p:cTn id="20" presetID="2" presetClass="entr" presetSubtype="4" decel="100000" fill="hold" grpId="0" nodeType="withEffect">
                                  <p:stCondLst>
                                    <p:cond delay="1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40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par>
                                <p:cTn id="27" presetID="2" presetClass="entr" presetSubtype="4" decel="100000" fill="hold" grpId="0" nodeType="withEffect">
                                  <p:stCondLst>
                                    <p:cond delay="3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10" presetClass="entr" presetSubtype="0" fill="hold" grpId="0" nodeType="withEffect">
                                  <p:stCondLst>
                                    <p:cond delay="55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fade">
                                      <p:cBhvr>
                                        <p:cTn id="33" dur="500"/>
                                        <p:tgtEl>
                                          <p:spTgt spid="8">
                                            <p:txEl>
                                              <p:pRg st="0" end="0"/>
                                            </p:txEl>
                                          </p:spTgt>
                                        </p:tgtEl>
                                      </p:cBhvr>
                                    </p:animEffect>
                                  </p:childTnLst>
                                </p:cTn>
                              </p:par>
                              <p:par>
                                <p:cTn id="34" presetID="2" presetClass="entr" presetSubtype="4" decel="100000" fill="hold" grpId="0" nodeType="withEffect">
                                  <p:stCondLst>
                                    <p:cond delay="45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par>
                                <p:cTn id="38" presetID="10" presetClass="entr" presetSubtype="0" fill="hold" grpId="0" nodeType="withEffect">
                                  <p:stCondLst>
                                    <p:cond delay="55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fade">
                                      <p:cBhvr>
                                        <p:cTn id="4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p:bldP spid="16" grpId="0" animBg="1"/>
      <p:bldP spid="17" grpId="0" animBg="1"/>
      <p:bldP spid="18" grpId="0" animBg="1"/>
      <p:bldP spid="5" grpId="0"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4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5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5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oot beeld - versie 1">
    <p:spTree>
      <p:nvGrpSpPr>
        <p:cNvPr id="1" name=""/>
        <p:cNvGrpSpPr/>
        <p:nvPr/>
      </p:nvGrpSpPr>
      <p:grpSpPr>
        <a:xfrm>
          <a:off x="0" y="0"/>
          <a:ext cx="0" cy="0"/>
          <a:chOff x="0" y="0"/>
          <a:chExt cx="0" cy="0"/>
        </a:xfrm>
      </p:grpSpPr>
      <p:sp>
        <p:nvSpPr>
          <p:cNvPr id="9" name="Tijdelijke aanduiding voor tekst 27">
            <a:extLst>
              <a:ext uri="{FF2B5EF4-FFF2-40B4-BE49-F238E27FC236}">
                <a16:creationId xmlns:a16="http://schemas.microsoft.com/office/drawing/2014/main" id="{BEFA1AF0-9386-A4E3-5FCA-E9FBB0C3B500}"/>
              </a:ext>
            </a:extLst>
          </p:cNvPr>
          <p:cNvSpPr>
            <a:spLocks noGrp="1"/>
          </p:cNvSpPr>
          <p:nvPr>
            <p:ph type="body" sz="quarter" idx="28"/>
          </p:nvPr>
        </p:nvSpPr>
        <p:spPr>
          <a:xfrm>
            <a:off x="6858000" y="0"/>
            <a:ext cx="5334000" cy="5169877"/>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1" y="583531"/>
            <a:ext cx="11605461" cy="627447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5" name="Tijdelijke aanduiding voor tekst 2">
            <a:extLst>
              <a:ext uri="{FF2B5EF4-FFF2-40B4-BE49-F238E27FC236}">
                <a16:creationId xmlns:a16="http://schemas.microsoft.com/office/drawing/2014/main" id="{248A56AB-6757-0177-BC8C-409E25AFED05}"/>
              </a:ext>
            </a:extLst>
          </p:cNvPr>
          <p:cNvSpPr>
            <a:spLocks noGrp="1"/>
          </p:cNvSpPr>
          <p:nvPr>
            <p:ph type="body" sz="quarter" idx="37" hasCustomPrompt="1"/>
          </p:nvPr>
        </p:nvSpPr>
        <p:spPr>
          <a:xfrm>
            <a:off x="571500" y="403531"/>
            <a:ext cx="6177110" cy="180000"/>
          </a:xfrm>
        </p:spPr>
        <p:txBody>
          <a:bodyPr lIns="0" rIns="0" anchor="b"/>
          <a:lstStyle>
            <a:lvl1pPr marL="0" indent="0">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4028354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4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65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ppt_x"/>
                          </p:val>
                        </p:tav>
                        <p:tav tm="100000">
                          <p:val>
                            <p:strVal val="#ppt_x"/>
                          </p:val>
                        </p:tav>
                      </p:tavLst>
                    </p:anim>
                    <p:anim calcmode="lin" valueType="num">
                      <p:cBhvr additive="base">
                        <p:cTn dur="500" fill="hold"/>
                        <p:tgtEl>
                          <p:spTgt spid="9"/>
                        </p:tgtEl>
                        <p:attrNameLst>
                          <p:attrName>ppt_y</p:attrName>
                        </p:attrNameLst>
                      </p:cBhvr>
                      <p:tavLst>
                        <p:tav tm="0">
                          <p:val>
                            <p:strVal val="1+#ppt_h/2"/>
                          </p:val>
                        </p:tav>
                        <p:tav tm="100000">
                          <p:val>
                            <p:strVal val="#ppt_y"/>
                          </p:val>
                        </p:tav>
                      </p:tavLst>
                    </p:anim>
                  </p:childTnLst>
                </p:cTn>
              </p:par>
            </p:tnLst>
          </p:tmpl>
        </p:tmplLst>
      </p:bldP>
      <p:bldP spid="6" grpId="0" animBg="1"/>
      <p:bldP spid="5" grpId="0" build="p">
        <p:tmplLst>
          <p:tmpl lvl="1">
            <p:tnLst>
              <p:par>
                <p:cTn presetID="10" presetClass="entr" presetSubtype="0" fill="hold" nodeType="withEffect">
                  <p:stCondLst>
                    <p:cond delay="6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oot beeld - versie 2">
    <p:spTree>
      <p:nvGrpSpPr>
        <p:cNvPr id="1" name=""/>
        <p:cNvGrpSpPr/>
        <p:nvPr/>
      </p:nvGrpSpPr>
      <p:grpSpPr>
        <a:xfrm>
          <a:off x="0" y="0"/>
          <a:ext cx="0" cy="0"/>
          <a:chOff x="0" y="0"/>
          <a:chExt cx="0" cy="0"/>
        </a:xfrm>
      </p:grpSpPr>
      <p:sp>
        <p:nvSpPr>
          <p:cNvPr id="6" name="Tijdelijke aanduiding voor afbeelding 6">
            <a:extLst>
              <a:ext uri="{FF2B5EF4-FFF2-40B4-BE49-F238E27FC236}">
                <a16:creationId xmlns:a16="http://schemas.microsoft.com/office/drawing/2014/main" id="{00F06D68-F0B3-F093-1AF2-546C83B581A8}"/>
              </a:ext>
            </a:extLst>
          </p:cNvPr>
          <p:cNvSpPr>
            <a:spLocks noGrp="1"/>
          </p:cNvSpPr>
          <p:nvPr>
            <p:ph type="pic" sz="quarter" idx="27"/>
          </p:nvPr>
        </p:nvSpPr>
        <p:spPr>
          <a:xfrm>
            <a:off x="293269" y="291765"/>
            <a:ext cx="11605461" cy="6274470"/>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2" name="Tijdelijke aanduiding voor tekst 2">
            <a:extLst>
              <a:ext uri="{FF2B5EF4-FFF2-40B4-BE49-F238E27FC236}">
                <a16:creationId xmlns:a16="http://schemas.microsoft.com/office/drawing/2014/main" id="{CE0F1717-63CA-5313-0A73-556F152F4ED3}"/>
              </a:ext>
            </a:extLst>
          </p:cNvPr>
          <p:cNvSpPr>
            <a:spLocks noGrp="1"/>
          </p:cNvSpPr>
          <p:nvPr>
            <p:ph type="body" sz="quarter" idx="37" hasCustomPrompt="1"/>
          </p:nvPr>
        </p:nvSpPr>
        <p:spPr>
          <a:xfrm>
            <a:off x="571499" y="6572393"/>
            <a:ext cx="11327231" cy="180000"/>
          </a:xfrm>
        </p:spPr>
        <p:txBody>
          <a:bodyPr lIns="0" rIns="0" anchor="t"/>
          <a:lstStyle>
            <a:lvl1pPr marL="0" indent="0">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2614669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65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build="p">
        <p:tmplLst>
          <p:tmpl lvl="1">
            <p:tnLst>
              <p:par>
                <p:cTn presetID="10" presetClass="entr" presetSubtype="0" fill="hold" nodeType="withEffect">
                  <p:stCondLst>
                    <p:cond delay="65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Tijdelijke aanduiding voor media 2"/>
          <p:cNvSpPr>
            <a:spLocks noGrp="1"/>
          </p:cNvSpPr>
          <p:nvPr>
            <p:ph type="media" sz="quarter" idx="10"/>
          </p:nvPr>
        </p:nvSpPr>
        <p:spPr>
          <a:xfrm>
            <a:off x="0" y="0"/>
            <a:ext cx="12192000" cy="6858000"/>
          </a:xfrm>
        </p:spPr>
        <p:txBody>
          <a:bodyPr rtlCol="0" anchor="ctr">
            <a:noAutofit/>
          </a:bodyPr>
          <a:lstStyle>
            <a:lvl1pPr marL="0" indent="0" algn="ctr">
              <a:buNone/>
              <a:defRPr sz="1600" b="0" baseline="0"/>
            </a:lvl1pPr>
          </a:lstStyle>
          <a:p>
            <a:pPr lvl="0"/>
            <a:r>
              <a:rPr lang="nl-NL" noProof="0"/>
              <a:t>Klik op het pictogram als u media wilt toevoegen</a:t>
            </a:r>
            <a:endParaRPr lang="nl-BE" noProof="0" dirty="0"/>
          </a:p>
        </p:txBody>
      </p:sp>
      <p:sp>
        <p:nvSpPr>
          <p:cNvPr id="9" name="Tijdelijke aanduiding voor tekst 8">
            <a:extLst>
              <a:ext uri="{FF2B5EF4-FFF2-40B4-BE49-F238E27FC236}">
                <a16:creationId xmlns:a16="http://schemas.microsoft.com/office/drawing/2014/main" id="{8612C43F-B8D2-599A-AEBC-DA522E5901DD}"/>
              </a:ext>
            </a:extLst>
          </p:cNvPr>
          <p:cNvSpPr>
            <a:spLocks noGrp="1"/>
          </p:cNvSpPr>
          <p:nvPr>
            <p:ph type="body" sz="quarter" idx="11"/>
          </p:nvPr>
        </p:nvSpPr>
        <p:spPr>
          <a:xfrm>
            <a:off x="5556610" y="2871609"/>
            <a:ext cx="1078783" cy="1078423"/>
          </a:xfrm>
          <a:custGeom>
            <a:avLst/>
            <a:gdLst>
              <a:gd name="connsiteX0" fmla="*/ 347843 w 1078783"/>
              <a:gd name="connsiteY0" fmla="*/ 215704 h 1078423"/>
              <a:gd name="connsiteX1" fmla="*/ 347843 w 1078783"/>
              <a:gd name="connsiteY1" fmla="*/ 862357 h 1078423"/>
              <a:gd name="connsiteX2" fmla="*/ 905302 w 1078783"/>
              <a:gd name="connsiteY2" fmla="*/ 539031 h 1078423"/>
              <a:gd name="connsiteX3" fmla="*/ 535779 w 1078783"/>
              <a:gd name="connsiteY3" fmla="*/ 0 h 1078423"/>
              <a:gd name="connsiteX4" fmla="*/ 543001 w 1078783"/>
              <a:gd name="connsiteY4" fmla="*/ 0 h 1078423"/>
              <a:gd name="connsiteX5" fmla="*/ 648096 w 1078783"/>
              <a:gd name="connsiteY5" fmla="*/ 10595 h 1078423"/>
              <a:gd name="connsiteX6" fmla="*/ 1078783 w 1078783"/>
              <a:gd name="connsiteY6" fmla="*/ 539030 h 1078423"/>
              <a:gd name="connsiteX7" fmla="*/ 539390 w 1078783"/>
              <a:gd name="connsiteY7" fmla="*/ 1078423 h 1078423"/>
              <a:gd name="connsiteX8" fmla="*/ 10955 w 1078783"/>
              <a:gd name="connsiteY8" fmla="*/ 647736 h 1078423"/>
              <a:gd name="connsiteX9" fmla="*/ 0 w 1078783"/>
              <a:gd name="connsiteY9" fmla="*/ 539069 h 1078423"/>
              <a:gd name="connsiteX10" fmla="*/ 0 w 1078783"/>
              <a:gd name="connsiteY10" fmla="*/ 538990 h 1078423"/>
              <a:gd name="connsiteX11" fmla="*/ 10955 w 1078783"/>
              <a:gd name="connsiteY11" fmla="*/ 430323 h 1078423"/>
              <a:gd name="connsiteX12" fmla="*/ 430683 w 1078783"/>
              <a:gd name="connsiteY12" fmla="*/ 10595 h 107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8783" h="1078423">
                <a:moveTo>
                  <a:pt x="347843" y="215704"/>
                </a:moveTo>
                <a:lnTo>
                  <a:pt x="347843" y="862357"/>
                </a:lnTo>
                <a:lnTo>
                  <a:pt x="905302" y="539031"/>
                </a:lnTo>
                <a:close/>
                <a:moveTo>
                  <a:pt x="535779" y="0"/>
                </a:moveTo>
                <a:lnTo>
                  <a:pt x="543001" y="0"/>
                </a:lnTo>
                <a:lnTo>
                  <a:pt x="648096" y="10595"/>
                </a:lnTo>
                <a:cubicBezTo>
                  <a:pt x="893889" y="60891"/>
                  <a:pt x="1078783" y="278368"/>
                  <a:pt x="1078783" y="539030"/>
                </a:cubicBezTo>
                <a:cubicBezTo>
                  <a:pt x="1078783" y="836928"/>
                  <a:pt x="837288" y="1078423"/>
                  <a:pt x="539390" y="1078423"/>
                </a:cubicBezTo>
                <a:cubicBezTo>
                  <a:pt x="278729" y="1078423"/>
                  <a:pt x="61251" y="893529"/>
                  <a:pt x="10955" y="647736"/>
                </a:cubicBezTo>
                <a:lnTo>
                  <a:pt x="0" y="539069"/>
                </a:lnTo>
                <a:lnTo>
                  <a:pt x="0" y="538990"/>
                </a:lnTo>
                <a:lnTo>
                  <a:pt x="10955" y="430323"/>
                </a:lnTo>
                <a:cubicBezTo>
                  <a:pt x="54066" y="219644"/>
                  <a:pt x="220004" y="53706"/>
                  <a:pt x="430683" y="10595"/>
                </a:cubicBezTo>
                <a:close/>
              </a:path>
            </a:pathLst>
          </a:custGeom>
          <a:solidFill>
            <a:schemeClr val="accent1"/>
          </a:solidFill>
        </p:spPr>
        <p:txBody>
          <a:bodyPr wrap="square">
            <a:noAutofit/>
          </a:bodyPr>
          <a:lstStyle>
            <a:lvl1pPr marL="0" indent="0" algn="ctr">
              <a:buNone/>
              <a:defRPr sz="133">
                <a:noFill/>
              </a:defRPr>
            </a:lvl1pPr>
          </a:lstStyle>
          <a:p>
            <a:pPr lvl="0"/>
            <a:r>
              <a:rPr lang="nl-NL"/>
              <a:t>Klikken om de tekststijl van het model te bewerken</a:t>
            </a:r>
          </a:p>
        </p:txBody>
      </p:sp>
      <p:sp>
        <p:nvSpPr>
          <p:cNvPr id="10" name="Tijdelijke aanduiding voor tekst 9"/>
          <p:cNvSpPr>
            <a:spLocks noGrp="1"/>
          </p:cNvSpPr>
          <p:nvPr>
            <p:ph type="body" sz="quarter" idx="12"/>
          </p:nvPr>
        </p:nvSpPr>
        <p:spPr>
          <a:xfrm>
            <a:off x="420284" y="3411000"/>
            <a:ext cx="5040000" cy="36000"/>
          </a:xfrm>
          <a:solidFill>
            <a:schemeClr val="accent1"/>
          </a:solidFill>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9"/>
          <p:cNvSpPr>
            <a:spLocks noGrp="1"/>
          </p:cNvSpPr>
          <p:nvPr>
            <p:ph type="body" sz="quarter" idx="13"/>
          </p:nvPr>
        </p:nvSpPr>
        <p:spPr>
          <a:xfrm>
            <a:off x="6731716" y="3411000"/>
            <a:ext cx="5040000" cy="36000"/>
          </a:xfrm>
          <a:solidFill>
            <a:schemeClr val="accent1"/>
          </a:solidFill>
        </p:spPr>
        <p:txBody>
          <a:bodyPr/>
          <a:lstStyle>
            <a:lvl1pPr marL="0" indent="0">
              <a:buNone/>
              <a:defRPr sz="133">
                <a:noFill/>
              </a:defRPr>
            </a:lvl1pPr>
            <a:lvl2pPr marL="457189" indent="0">
              <a:buNone/>
              <a:defRPr/>
            </a:lvl2pPr>
          </a:lstStyle>
          <a:p>
            <a:pPr lvl="0"/>
            <a:r>
              <a:rPr lang="nl-NL"/>
              <a:t>Klikken om de tekststijl van het model te bewerken</a:t>
            </a:r>
          </a:p>
        </p:txBody>
      </p:sp>
    </p:spTree>
    <p:extLst>
      <p:ext uri="{BB962C8B-B14F-4D97-AF65-F5344CB8AC3E}">
        <p14:creationId xmlns:p14="http://schemas.microsoft.com/office/powerpoint/2010/main" val="70852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 calcmode="lin" valueType="num">
                                      <p:cBhvr>
                                        <p:cTn id="8" dur="500"/>
                                        <p:tgtEl>
                                          <p:spTgt spid="9"/>
                                        </p:tgtEl>
                                        <p:attrNameLst>
                                          <p:attrName>style.rotation</p:attrName>
                                        </p:attrNameLst>
                                      </p:cBhvr>
                                      <p:tavLst>
                                        <p:tav tm="0">
                                          <p:val>
                                            <p:fltVal val="0"/>
                                          </p:val>
                                        </p:tav>
                                        <p:tav tm="100000">
                                          <p:val>
                                            <p:fltVal val="90"/>
                                          </p:val>
                                        </p:tav>
                                      </p:tavLst>
                                    </p:anim>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31" presetClass="exit" presetSubtype="0" fill="hold" nodeType="clickEffect">
                  <p:stCondLst>
                    <p:cond delay="0"/>
                  </p:stCondLst>
                  <p:childTnLst>
                    <p:anim calcmode="lin" valueType="num">
                      <p:cBhvr>
                        <p:cTn dur="500"/>
                        <p:tgtEl>
                          <p:spTgt spid="9"/>
                        </p:tgtEl>
                        <p:attrNameLst>
                          <p:attrName>ppt_w</p:attrName>
                        </p:attrNameLst>
                      </p:cBhvr>
                      <p:tavLst>
                        <p:tav tm="0">
                          <p:val>
                            <p:strVal val="ppt_w"/>
                          </p:val>
                        </p:tav>
                        <p:tav tm="100000">
                          <p:val>
                            <p:fltVal val="0"/>
                          </p:val>
                        </p:tav>
                      </p:tavLst>
                    </p:anim>
                    <p:anim calcmode="lin" valueType="num">
                      <p:cBhvr>
                        <p:cTn dur="500"/>
                        <p:tgtEl>
                          <p:spTgt spid="9"/>
                        </p:tgtEl>
                        <p:attrNameLst>
                          <p:attrName>ppt_h</p:attrName>
                        </p:attrNameLst>
                      </p:cBhvr>
                      <p:tavLst>
                        <p:tav tm="0">
                          <p:val>
                            <p:strVal val="ppt_h"/>
                          </p:val>
                        </p:tav>
                        <p:tav tm="100000">
                          <p:val>
                            <p:fltVal val="0"/>
                          </p:val>
                        </p:tav>
                      </p:tavLst>
                    </p:anim>
                    <p:anim calcmode="lin" valueType="num">
                      <p:cBhvr>
                        <p:cTn dur="500"/>
                        <p:tgtEl>
                          <p:spTgt spid="9"/>
                        </p:tgtEl>
                        <p:attrNameLst>
                          <p:attrName>style.rotation</p:attrName>
                        </p:attrNameLst>
                      </p:cBhvr>
                      <p:tavLst>
                        <p:tav tm="0">
                          <p:val>
                            <p:fltVal val="0"/>
                          </p:val>
                        </p:tav>
                        <p:tav tm="100000">
                          <p:val>
                            <p:fltVal val="90"/>
                          </p:val>
                        </p:tav>
                      </p:tavLst>
                    </p:anim>
                    <p:animEffect transition="out" filter="fade">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2" fill="hold" nodeType="withEffect">
                  <p:stCondLst>
                    <p:cond delay="0"/>
                  </p:stCondLst>
                  <p:childTnLst>
                    <p:animEffect transition="out" filter="wipe(righ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P spid="11" grpId="0" animBg="1">
        <p:tmplLst>
          <p:tmpl>
            <p:tnLst>
              <p:par>
                <p:cTn presetID="22" presetClass="exit" presetSubtype="8" fill="hold" nodeType="withEffect">
                  <p:stCondLst>
                    <p:cond delay="0"/>
                  </p:stCondLst>
                  <p:childTnLst>
                    <p:animEffect transition="out" filter="wipe(left)">
                      <p:cBhvr>
                        <p:cTn dur="500"/>
                        <p:tgtEl>
                          <p:spTgt spid="11"/>
                        </p:tgtEl>
                      </p:cBhvr>
                    </p:animEffect>
                    <p:set>
                      <p:cBhvr>
                        <p:cTn dur="1" fill="hold">
                          <p:stCondLst>
                            <p:cond delay="499"/>
                          </p:stCondLst>
                        </p:cTn>
                        <p:tgtEl>
                          <p:spTgt spid="11"/>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met titel">
    <p:spTree>
      <p:nvGrpSpPr>
        <p:cNvPr id="1" name=""/>
        <p:cNvGrpSpPr/>
        <p:nvPr/>
      </p:nvGrpSpPr>
      <p:grpSpPr>
        <a:xfrm>
          <a:off x="0" y="0"/>
          <a:ext cx="0" cy="0"/>
          <a:chOff x="0" y="0"/>
          <a:chExt cx="0" cy="0"/>
        </a:xfrm>
      </p:grpSpPr>
      <p:sp>
        <p:nvSpPr>
          <p:cNvPr id="3" name="Tijdelijke aanduiding voor media 2">
            <a:extLst>
              <a:ext uri="{FF2B5EF4-FFF2-40B4-BE49-F238E27FC236}">
                <a16:creationId xmlns:a16="http://schemas.microsoft.com/office/drawing/2014/main" id="{BEEEAC2C-FC41-7D2E-509E-550FC0A37698}"/>
              </a:ext>
            </a:extLst>
          </p:cNvPr>
          <p:cNvSpPr>
            <a:spLocks noGrp="1"/>
          </p:cNvSpPr>
          <p:nvPr>
            <p:ph type="media" sz="quarter" idx="10"/>
          </p:nvPr>
        </p:nvSpPr>
        <p:spPr>
          <a:xfrm>
            <a:off x="571500" y="571500"/>
            <a:ext cx="9407386" cy="5714998"/>
          </a:xfrm>
          <a:solidFill>
            <a:schemeClr val="bg1">
              <a:lumMod val="85000"/>
            </a:schemeClr>
          </a:solidFill>
        </p:spPr>
        <p:txBody>
          <a:bodyPr rtlCol="0" anchor="ctr">
            <a:noAutofit/>
          </a:bodyPr>
          <a:lstStyle>
            <a:lvl1pPr marL="0" indent="0" algn="ctr">
              <a:buNone/>
              <a:defRPr sz="1600" b="0" baseline="0"/>
            </a:lvl1pPr>
          </a:lstStyle>
          <a:p>
            <a:pPr lvl="0"/>
            <a:r>
              <a:rPr lang="nl-NL" noProof="0"/>
              <a:t>Klik op het pictogram als u media wilt toevoegen</a:t>
            </a:r>
            <a:endParaRPr lang="nl-BE" noProof="0" dirty="0"/>
          </a:p>
        </p:txBody>
      </p:sp>
      <p:sp>
        <p:nvSpPr>
          <p:cNvPr id="8" name="Tijdelijke aanduiding voor tekst 27">
            <a:extLst>
              <a:ext uri="{FF2B5EF4-FFF2-40B4-BE49-F238E27FC236}">
                <a16:creationId xmlns:a16="http://schemas.microsoft.com/office/drawing/2014/main" id="{2796A13E-5DE7-74AB-72FE-2E333BF10DCB}"/>
              </a:ext>
            </a:extLst>
          </p:cNvPr>
          <p:cNvSpPr>
            <a:spLocks noGrp="1"/>
          </p:cNvSpPr>
          <p:nvPr>
            <p:ph type="body" sz="quarter" idx="26"/>
          </p:nvPr>
        </p:nvSpPr>
        <p:spPr>
          <a:xfrm>
            <a:off x="6640996" y="3453846"/>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9" name="Titel 1">
            <a:extLst>
              <a:ext uri="{FF2B5EF4-FFF2-40B4-BE49-F238E27FC236}">
                <a16:creationId xmlns:a16="http://schemas.microsoft.com/office/drawing/2014/main" id="{7A10CDAF-F7EC-AEFE-21EB-CB4C9B764021}"/>
              </a:ext>
            </a:extLst>
          </p:cNvPr>
          <p:cNvSpPr>
            <a:spLocks noGrp="1"/>
          </p:cNvSpPr>
          <p:nvPr>
            <p:ph type="title"/>
          </p:nvPr>
        </p:nvSpPr>
        <p:spPr>
          <a:xfrm>
            <a:off x="7114608" y="3811656"/>
            <a:ext cx="4018875" cy="1509118"/>
          </a:xfrm>
        </p:spPr>
        <p:txBody>
          <a:bodyPr/>
          <a:lstStyle>
            <a:lvl1pPr>
              <a:defRPr>
                <a:solidFill>
                  <a:schemeClr val="bg1"/>
                </a:solidFill>
              </a:defRPr>
            </a:lvl1pPr>
          </a:lstStyle>
          <a:p>
            <a:r>
              <a:rPr lang="nl-NL"/>
              <a:t>Klik om stijl te bewerken</a:t>
            </a:r>
            <a:endParaRPr lang="nl-BE" dirty="0"/>
          </a:p>
        </p:txBody>
      </p:sp>
      <p:sp>
        <p:nvSpPr>
          <p:cNvPr id="2" name="Tijdelijke aanduiding voor tekst 2">
            <a:extLst>
              <a:ext uri="{FF2B5EF4-FFF2-40B4-BE49-F238E27FC236}">
                <a16:creationId xmlns:a16="http://schemas.microsoft.com/office/drawing/2014/main" id="{1FFAF9F9-60FA-2FBD-EB4A-ACBC0A6B44B8}"/>
              </a:ext>
            </a:extLst>
          </p:cNvPr>
          <p:cNvSpPr>
            <a:spLocks noGrp="1"/>
          </p:cNvSpPr>
          <p:nvPr>
            <p:ph type="body" sz="quarter" idx="32" hasCustomPrompt="1"/>
          </p:nvPr>
        </p:nvSpPr>
        <p:spPr>
          <a:xfrm>
            <a:off x="571500" y="6295690"/>
            <a:ext cx="9407386" cy="180000"/>
          </a:xfrm>
        </p:spPr>
        <p:txBody>
          <a:bodyPr lIns="0" rIns="0" anchor="t"/>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601902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tmplLst>
          <p:tmpl>
            <p:tnLst>
              <p:par>
                <p:cTn presetID="2" presetClass="entr" presetSubtype="2"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2" grpId="0" build="p">
        <p:tmplLst>
          <p:tmpl lvl="1">
            <p:tnLst>
              <p:par>
                <p:cTn presetID="10" presetClass="entr" presetSubtype="0" fill="hold" nodeType="withEffect">
                  <p:stCondLst>
                    <p:cond delay="25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Eind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Eindslides</a:t>
            </a:r>
            <a:endParaRPr lang="nl-BE" sz="8800" b="1" dirty="0">
              <a:solidFill>
                <a:schemeClr val="bg1"/>
              </a:solidFill>
              <a:latin typeface="+mj-lt"/>
            </a:endParaRPr>
          </a:p>
        </p:txBody>
      </p:sp>
    </p:spTree>
    <p:extLst>
      <p:ext uri="{BB962C8B-B14F-4D97-AF65-F5344CB8AC3E}">
        <p14:creationId xmlns:p14="http://schemas.microsoft.com/office/powerpoint/2010/main" val="8703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preserve="1" userDrawn="1">
  <p:cSld name="Einde met contactgegeven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01A79EC-28B7-8FCE-7D5B-DC0956CAFAE5}"/>
              </a:ext>
            </a:extLst>
          </p:cNvPr>
          <p:cNvSpPr/>
          <p:nvPr userDrawn="1"/>
        </p:nvSpPr>
        <p:spPr>
          <a:xfrm>
            <a:off x="586540" y="583531"/>
            <a:ext cx="11018920" cy="5750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Graphic 19">
            <a:extLst>
              <a:ext uri="{FF2B5EF4-FFF2-40B4-BE49-F238E27FC236}">
                <a16:creationId xmlns:a16="http://schemas.microsoft.com/office/drawing/2014/main" id="{D3F20987-0B46-D435-87AC-D26ACBE7C1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7273" y="2078705"/>
            <a:ext cx="2939628" cy="2939628"/>
          </a:xfrm>
          <a:prstGeom prst="rect">
            <a:avLst/>
          </a:prstGeom>
        </p:spPr>
      </p:pic>
      <p:sp>
        <p:nvSpPr>
          <p:cNvPr id="21" name="Titel 7">
            <a:extLst>
              <a:ext uri="{FF2B5EF4-FFF2-40B4-BE49-F238E27FC236}">
                <a16:creationId xmlns:a16="http://schemas.microsoft.com/office/drawing/2014/main" id="{13EA7FC4-7AB0-195E-EF15-400B335FD464}"/>
              </a:ext>
            </a:extLst>
          </p:cNvPr>
          <p:cNvSpPr>
            <a:spLocks noGrp="1"/>
          </p:cNvSpPr>
          <p:nvPr>
            <p:ph type="title" hasCustomPrompt="1"/>
          </p:nvPr>
        </p:nvSpPr>
        <p:spPr>
          <a:xfrm>
            <a:off x="5141015" y="2754337"/>
            <a:ext cx="5910232" cy="791622"/>
          </a:xfrm>
        </p:spPr>
        <p:txBody>
          <a:bodyPr anchor="b">
            <a:noAutofit/>
          </a:bodyPr>
          <a:lstStyle>
            <a:lvl1pPr>
              <a:defRPr sz="2800">
                <a:solidFill>
                  <a:schemeClr val="bg1"/>
                </a:solidFill>
              </a:defRPr>
            </a:lvl1pPr>
          </a:lstStyle>
          <a:p>
            <a:r>
              <a:rPr lang="nl-NL" dirty="0"/>
              <a:t>Klikken om contactgegevens toe te voegen</a:t>
            </a:r>
            <a:endParaRPr lang="nl-BE" dirty="0"/>
          </a:p>
        </p:txBody>
      </p:sp>
      <p:sp>
        <p:nvSpPr>
          <p:cNvPr id="22" name="Tijdelijke aanduiding voor tekst 9">
            <a:extLst>
              <a:ext uri="{FF2B5EF4-FFF2-40B4-BE49-F238E27FC236}">
                <a16:creationId xmlns:a16="http://schemas.microsoft.com/office/drawing/2014/main" id="{E66668AF-1688-DBE8-C001-15DE4B315886}"/>
              </a:ext>
            </a:extLst>
          </p:cNvPr>
          <p:cNvSpPr>
            <a:spLocks noGrp="1"/>
          </p:cNvSpPr>
          <p:nvPr>
            <p:ph type="body" sz="quarter" idx="15"/>
          </p:nvPr>
        </p:nvSpPr>
        <p:spPr>
          <a:xfrm>
            <a:off x="4554750" y="2130882"/>
            <a:ext cx="18000" cy="2835275"/>
          </a:xfrm>
          <a:solidFill>
            <a:schemeClr val="bg1"/>
          </a:solidFill>
        </p:spPr>
        <p:txBody>
          <a:bodyPr>
            <a:norm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23" name="Tijdelijke aanduiding voor tekst 11">
            <a:extLst>
              <a:ext uri="{FF2B5EF4-FFF2-40B4-BE49-F238E27FC236}">
                <a16:creationId xmlns:a16="http://schemas.microsoft.com/office/drawing/2014/main" id="{ECDDADC6-EB87-1D57-3F91-92CBD59B4EED}"/>
              </a:ext>
            </a:extLst>
          </p:cNvPr>
          <p:cNvSpPr>
            <a:spLocks noGrp="1"/>
          </p:cNvSpPr>
          <p:nvPr>
            <p:ph type="body" sz="quarter" idx="16" hasCustomPrompt="1"/>
          </p:nvPr>
        </p:nvSpPr>
        <p:spPr>
          <a:xfrm>
            <a:off x="5141410" y="3631018"/>
            <a:ext cx="5932631" cy="995490"/>
          </a:xfrm>
        </p:spPr>
        <p:txBody>
          <a:bodyPr>
            <a:normAutofit/>
          </a:bodyPr>
          <a:lstStyle>
            <a:lvl1pPr marL="0" indent="0">
              <a:buNone/>
              <a:defRPr sz="1800" baseline="0">
                <a:solidFill>
                  <a:schemeClr val="bg1"/>
                </a:solidFill>
                <a:latin typeface="+mn-lt"/>
              </a:defRPr>
            </a:lvl1pPr>
          </a:lstStyle>
          <a:p>
            <a:pPr lvl="0"/>
            <a:r>
              <a:rPr lang="nl-NL" dirty="0"/>
              <a:t>Klikken om een URL toe te voegen</a:t>
            </a:r>
            <a:endParaRPr lang="nl-BE" dirty="0"/>
          </a:p>
        </p:txBody>
      </p:sp>
    </p:spTree>
    <p:extLst>
      <p:ext uri="{BB962C8B-B14F-4D97-AF65-F5344CB8AC3E}">
        <p14:creationId xmlns:p14="http://schemas.microsoft.com/office/powerpoint/2010/main" val="33832365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9" presetID="16" presetClass="entr" presetSubtype="4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Horizontal)">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16" presetClass="entr" presetSubtype="4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barn(outHorizontal)">
                      <p:cBhvr>
                        <p:cTn dur="500"/>
                        <p:tgtEl>
                          <p:spTgt spid="22"/>
                        </p:tgtEl>
                      </p:cBhvr>
                    </p:animEffect>
                  </p:childTnLst>
                </p:cTn>
              </p:par>
            </p:tnLst>
          </p:tmpl>
        </p:tmplLst>
      </p:bldP>
      <p:bldP spid="23" grpId="0" build="p">
        <p:tmplLst>
          <p:tmpl lvl="1">
            <p:tnLst>
              <p:par>
                <p:cTn presetID="2" presetClass="entr" presetSubtype="4"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PhAnim="0" preserve="1" userDrawn="1">
  <p:cSld name="Einde met contactgegevens + beeld">
    <p:spTree>
      <p:nvGrpSpPr>
        <p:cNvPr id="1" name=""/>
        <p:cNvGrpSpPr/>
        <p:nvPr/>
      </p:nvGrpSpPr>
      <p:grpSpPr>
        <a:xfrm>
          <a:off x="0" y="0"/>
          <a:ext cx="0" cy="0"/>
          <a:chOff x="0" y="0"/>
          <a:chExt cx="0" cy="0"/>
        </a:xfrm>
      </p:grpSpPr>
      <p:sp>
        <p:nvSpPr>
          <p:cNvPr id="34" name="Tijdelijke aanduiding voor afbeelding 33">
            <a:extLst>
              <a:ext uri="{FF2B5EF4-FFF2-40B4-BE49-F238E27FC236}">
                <a16:creationId xmlns:a16="http://schemas.microsoft.com/office/drawing/2014/main" id="{9678DE52-5713-918B-E80B-62A0349ECD9E}"/>
              </a:ext>
            </a:extLst>
          </p:cNvPr>
          <p:cNvSpPr>
            <a:spLocks noGrp="1"/>
          </p:cNvSpPr>
          <p:nvPr>
            <p:ph type="pic" sz="quarter" idx="27"/>
          </p:nvPr>
        </p:nvSpPr>
        <p:spPr>
          <a:xfrm>
            <a:off x="1091206" y="571499"/>
            <a:ext cx="10529293" cy="5714999"/>
          </a:xfrm>
          <a:custGeom>
            <a:avLst/>
            <a:gdLst>
              <a:gd name="connsiteX0" fmla="*/ 759527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59527 w 9991344"/>
              <a:gd name="connsiteY5" fmla="*/ 1279234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59527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20676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20676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14200 w 9991344"/>
              <a:gd name="connsiteY5" fmla="*/ 1275822 h 5715000"/>
              <a:gd name="connsiteX6" fmla="*/ 717438 w 9991344"/>
              <a:gd name="connsiteY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1344" h="5715000">
                <a:moveTo>
                  <a:pt x="717438" y="0"/>
                </a:moveTo>
                <a:lnTo>
                  <a:pt x="9991344" y="0"/>
                </a:lnTo>
                <a:lnTo>
                  <a:pt x="9991344" y="5715000"/>
                </a:lnTo>
                <a:lnTo>
                  <a:pt x="0" y="5715000"/>
                </a:lnTo>
                <a:lnTo>
                  <a:pt x="0" y="1279234"/>
                </a:lnTo>
                <a:lnTo>
                  <a:pt x="714200" y="1275822"/>
                </a:lnTo>
                <a:cubicBezTo>
                  <a:pt x="714200" y="849411"/>
                  <a:pt x="717438" y="426411"/>
                  <a:pt x="717438" y="0"/>
                </a:cubicBezTo>
                <a:close/>
              </a:path>
            </a:pathLst>
          </a:cu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grpSp>
        <p:nvGrpSpPr>
          <p:cNvPr id="7" name="Groep 6">
            <a:extLst>
              <a:ext uri="{FF2B5EF4-FFF2-40B4-BE49-F238E27FC236}">
                <a16:creationId xmlns:a16="http://schemas.microsoft.com/office/drawing/2014/main" id="{5C09AD3D-BE40-B816-D763-C2CD4939BB7F}"/>
              </a:ext>
            </a:extLst>
          </p:cNvPr>
          <p:cNvGrpSpPr/>
          <p:nvPr userDrawn="1"/>
        </p:nvGrpSpPr>
        <p:grpSpPr>
          <a:xfrm>
            <a:off x="571500" y="571500"/>
            <a:ext cx="1279235" cy="1279235"/>
            <a:chOff x="10573383" y="6188077"/>
            <a:chExt cx="669244" cy="669244"/>
          </a:xfrm>
        </p:grpSpPr>
        <p:sp>
          <p:nvSpPr>
            <p:cNvPr id="8" name="Vrije vorm: vorm 7">
              <a:extLst>
                <a:ext uri="{FF2B5EF4-FFF2-40B4-BE49-F238E27FC236}">
                  <a16:creationId xmlns:a16="http://schemas.microsoft.com/office/drawing/2014/main" id="{BECBCD22-87C9-CEF5-DB23-9D98C4EA12C5}"/>
                </a:ext>
              </a:extLst>
            </p:cNvPr>
            <p:cNvSpPr/>
            <p:nvPr/>
          </p:nvSpPr>
          <p:spPr>
            <a:xfrm>
              <a:off x="10573383" y="6188077"/>
              <a:ext cx="669244" cy="669244"/>
            </a:xfrm>
            <a:custGeom>
              <a:avLst/>
              <a:gdLst>
                <a:gd name="connsiteX0" fmla="*/ 0 w 669244"/>
                <a:gd name="connsiteY0" fmla="*/ 0 h 669244"/>
                <a:gd name="connsiteX1" fmla="*/ 669244 w 669244"/>
                <a:gd name="connsiteY1" fmla="*/ 0 h 669244"/>
                <a:gd name="connsiteX2" fmla="*/ 669244 w 669244"/>
                <a:gd name="connsiteY2" fmla="*/ 669244 h 669244"/>
                <a:gd name="connsiteX3" fmla="*/ 0 w 669244"/>
                <a:gd name="connsiteY3" fmla="*/ 669244 h 669244"/>
              </a:gdLst>
              <a:ahLst/>
              <a:cxnLst>
                <a:cxn ang="0">
                  <a:pos x="connsiteX0" y="connsiteY0"/>
                </a:cxn>
                <a:cxn ang="0">
                  <a:pos x="connsiteX1" y="connsiteY1"/>
                </a:cxn>
                <a:cxn ang="0">
                  <a:pos x="connsiteX2" y="connsiteY2"/>
                </a:cxn>
                <a:cxn ang="0">
                  <a:pos x="connsiteX3" y="connsiteY3"/>
                </a:cxn>
              </a:cxnLst>
              <a:rect l="l" t="t" r="r" b="b"/>
              <a:pathLst>
                <a:path w="669244" h="669244">
                  <a:moveTo>
                    <a:pt x="0" y="0"/>
                  </a:moveTo>
                  <a:lnTo>
                    <a:pt x="669244" y="0"/>
                  </a:lnTo>
                  <a:lnTo>
                    <a:pt x="669244" y="669244"/>
                  </a:lnTo>
                  <a:lnTo>
                    <a:pt x="0" y="669244"/>
                  </a:lnTo>
                  <a:close/>
                </a:path>
              </a:pathLst>
            </a:custGeom>
            <a:solidFill>
              <a:schemeClr val="accent1"/>
            </a:solidFill>
            <a:ln w="127"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D849FE88-2F94-D47A-2D02-15BD235A602F}"/>
                </a:ext>
              </a:extLst>
            </p:cNvPr>
            <p:cNvSpPr/>
            <p:nvPr/>
          </p:nvSpPr>
          <p:spPr>
            <a:xfrm>
              <a:off x="10744700" y="6352665"/>
              <a:ext cx="325753" cy="340332"/>
            </a:xfrm>
            <a:custGeom>
              <a:avLst/>
              <a:gdLst>
                <a:gd name="connsiteX0" fmla="*/ 250882 w 325753"/>
                <a:gd name="connsiteY0" fmla="*/ 340333 h 340332"/>
                <a:gd name="connsiteX1" fmla="*/ 224144 w 325753"/>
                <a:gd name="connsiteY1" fmla="*/ 264487 h 340332"/>
                <a:gd name="connsiteX2" fmla="*/ 99662 w 325753"/>
                <a:gd name="connsiteY2" fmla="*/ 264487 h 340332"/>
                <a:gd name="connsiteX3" fmla="*/ 72924 w 325753"/>
                <a:gd name="connsiteY3" fmla="*/ 340333 h 340332"/>
                <a:gd name="connsiteX4" fmla="*/ 0 w 325753"/>
                <a:gd name="connsiteY4" fmla="*/ 340333 h 340332"/>
                <a:gd name="connsiteX5" fmla="*/ 130296 w 325753"/>
                <a:gd name="connsiteY5" fmla="*/ 0 h 340332"/>
                <a:gd name="connsiteX6" fmla="*/ 196432 w 325753"/>
                <a:gd name="connsiteY6" fmla="*/ 0 h 340332"/>
                <a:gd name="connsiteX7" fmla="*/ 325754 w 325753"/>
                <a:gd name="connsiteY7" fmla="*/ 340333 h 340332"/>
                <a:gd name="connsiteX8" fmla="*/ 250882 w 325753"/>
                <a:gd name="connsiteY8" fmla="*/ 340333 h 340332"/>
                <a:gd name="connsiteX9" fmla="*/ 178931 w 325753"/>
                <a:gd name="connsiteY9" fmla="*/ 138057 h 340332"/>
                <a:gd name="connsiteX10" fmla="*/ 161903 w 325753"/>
                <a:gd name="connsiteY10" fmla="*/ 85054 h 340332"/>
                <a:gd name="connsiteX11" fmla="*/ 144875 w 325753"/>
                <a:gd name="connsiteY11" fmla="*/ 138057 h 340332"/>
                <a:gd name="connsiteX12" fmla="*/ 122977 w 325753"/>
                <a:gd name="connsiteY12" fmla="*/ 199796 h 340332"/>
                <a:gd name="connsiteX13" fmla="*/ 200770 w 325753"/>
                <a:gd name="connsiteY13" fmla="*/ 199796 h 340332"/>
                <a:gd name="connsiteX14" fmla="*/ 178902 w 325753"/>
                <a:gd name="connsiteY14" fmla="*/ 138057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3" h="340332">
                  <a:moveTo>
                    <a:pt x="250882" y="340333"/>
                  </a:moveTo>
                  <a:lnTo>
                    <a:pt x="224144" y="264487"/>
                  </a:lnTo>
                  <a:lnTo>
                    <a:pt x="99662" y="264487"/>
                  </a:lnTo>
                  <a:lnTo>
                    <a:pt x="72924" y="340333"/>
                  </a:lnTo>
                  <a:lnTo>
                    <a:pt x="0" y="340333"/>
                  </a:lnTo>
                  <a:lnTo>
                    <a:pt x="130296" y="0"/>
                  </a:lnTo>
                  <a:lnTo>
                    <a:pt x="196432" y="0"/>
                  </a:lnTo>
                  <a:lnTo>
                    <a:pt x="325754" y="340333"/>
                  </a:lnTo>
                  <a:lnTo>
                    <a:pt x="250882" y="340333"/>
                  </a:lnTo>
                  <a:close/>
                  <a:moveTo>
                    <a:pt x="178931" y="138057"/>
                  </a:moveTo>
                  <a:cubicBezTo>
                    <a:pt x="172114" y="118137"/>
                    <a:pt x="165326" y="97714"/>
                    <a:pt x="161903" y="85054"/>
                  </a:cubicBezTo>
                  <a:cubicBezTo>
                    <a:pt x="158509" y="97685"/>
                    <a:pt x="151692" y="118107"/>
                    <a:pt x="144875" y="138057"/>
                  </a:cubicBezTo>
                  <a:lnTo>
                    <a:pt x="122977" y="199796"/>
                  </a:lnTo>
                  <a:lnTo>
                    <a:pt x="200770" y="199796"/>
                  </a:lnTo>
                  <a:lnTo>
                    <a:pt x="178902" y="138057"/>
                  </a:lnTo>
                  <a:close/>
                </a:path>
              </a:pathLst>
            </a:custGeom>
            <a:solidFill>
              <a:srgbClr val="FFFFFF"/>
            </a:solidFill>
            <a:ln w="2937"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6624EE60-E0E5-CD32-F42B-2522F28FD4FA}"/>
                </a:ext>
              </a:extLst>
            </p:cNvPr>
            <p:cNvSpPr/>
            <p:nvPr/>
          </p:nvSpPr>
          <p:spPr>
            <a:xfrm>
              <a:off x="10617916" y="6464855"/>
              <a:ext cx="121058" cy="73603"/>
            </a:xfrm>
            <a:custGeom>
              <a:avLst/>
              <a:gdLst>
                <a:gd name="connsiteX0" fmla="*/ 112677 w 121058"/>
                <a:gd name="connsiteY0" fmla="*/ 67391 h 73603"/>
                <a:gd name="connsiteX1" fmla="*/ 101138 w 121058"/>
                <a:gd name="connsiteY1" fmla="*/ 73116 h 73603"/>
                <a:gd name="connsiteX2" fmla="*/ 6227 w 121058"/>
                <a:gd name="connsiteY2" fmla="*/ 41273 h 73603"/>
                <a:gd name="connsiteX3" fmla="*/ 472 w 121058"/>
                <a:gd name="connsiteY3" fmla="*/ 29733 h 73603"/>
                <a:gd name="connsiteX4" fmla="*/ 8382 w 121058"/>
                <a:gd name="connsiteY4" fmla="*/ 6212 h 73603"/>
                <a:gd name="connsiteX5" fmla="*/ 19921 w 121058"/>
                <a:gd name="connsiteY5" fmla="*/ 487 h 73603"/>
                <a:gd name="connsiteX6" fmla="*/ 114832 w 121058"/>
                <a:gd name="connsiteY6" fmla="*/ 32330 h 73603"/>
                <a:gd name="connsiteX7" fmla="*/ 120586 w 121058"/>
                <a:gd name="connsiteY7" fmla="*/ 43870 h 73603"/>
                <a:gd name="connsiteX8" fmla="*/ 112707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112677" y="67391"/>
                  </a:moveTo>
                  <a:cubicBezTo>
                    <a:pt x="111084" y="72172"/>
                    <a:pt x="105919" y="74739"/>
                    <a:pt x="101138" y="73116"/>
                  </a:cubicBezTo>
                  <a:lnTo>
                    <a:pt x="6227" y="41273"/>
                  </a:lnTo>
                  <a:cubicBezTo>
                    <a:pt x="1446" y="39679"/>
                    <a:pt x="-1121" y="34514"/>
                    <a:pt x="472" y="29733"/>
                  </a:cubicBezTo>
                  <a:lnTo>
                    <a:pt x="8382" y="6212"/>
                  </a:lnTo>
                  <a:cubicBezTo>
                    <a:pt x="9975" y="1431"/>
                    <a:pt x="15140" y="-1136"/>
                    <a:pt x="19921" y="487"/>
                  </a:cubicBezTo>
                  <a:lnTo>
                    <a:pt x="114832" y="32330"/>
                  </a:lnTo>
                  <a:cubicBezTo>
                    <a:pt x="119612" y="33924"/>
                    <a:pt x="122180" y="39089"/>
                    <a:pt x="120586" y="43870"/>
                  </a:cubicBezTo>
                  <a:lnTo>
                    <a:pt x="112707" y="67391"/>
                  </a:lnTo>
                  <a:close/>
                </a:path>
              </a:pathLst>
            </a:custGeom>
            <a:solidFill>
              <a:srgbClr val="F18A00"/>
            </a:solidFill>
            <a:ln w="2937"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95E2426-7BED-9D6B-8572-E13B7E0A8FCD}"/>
                </a:ext>
              </a:extLst>
            </p:cNvPr>
            <p:cNvSpPr/>
            <p:nvPr/>
          </p:nvSpPr>
          <p:spPr>
            <a:xfrm>
              <a:off x="10632170" y="6577015"/>
              <a:ext cx="93730" cy="65753"/>
            </a:xfrm>
            <a:custGeom>
              <a:avLst/>
              <a:gdLst>
                <a:gd name="connsiteX0" fmla="*/ 93258 w 93730"/>
                <a:gd name="connsiteY0" fmla="*/ 29748 h 65753"/>
                <a:gd name="connsiteX1" fmla="*/ 87503 w 93730"/>
                <a:gd name="connsiteY1" fmla="*/ 41288 h 65753"/>
                <a:gd name="connsiteX2" fmla="*/ 19891 w 93730"/>
                <a:gd name="connsiteY2" fmla="*/ 65281 h 65753"/>
                <a:gd name="connsiteX3" fmla="*/ 8352 w 93730"/>
                <a:gd name="connsiteY3" fmla="*/ 59526 h 65753"/>
                <a:gd name="connsiteX4" fmla="*/ 472 w 93730"/>
                <a:gd name="connsiteY4" fmla="*/ 36005 h 65753"/>
                <a:gd name="connsiteX5" fmla="*/ 6227 w 93730"/>
                <a:gd name="connsiteY5" fmla="*/ 24466 h 65753"/>
                <a:gd name="connsiteX6" fmla="*/ 73839 w 93730"/>
                <a:gd name="connsiteY6" fmla="*/ 472 h 65753"/>
                <a:gd name="connsiteX7" fmla="*/ 85379 w 93730"/>
                <a:gd name="connsiteY7" fmla="*/ 6227 h 65753"/>
                <a:gd name="connsiteX8" fmla="*/ 93258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93258" y="29748"/>
                  </a:moveTo>
                  <a:cubicBezTo>
                    <a:pt x="94852" y="34529"/>
                    <a:pt x="92284" y="39694"/>
                    <a:pt x="87503" y="41288"/>
                  </a:cubicBezTo>
                  <a:lnTo>
                    <a:pt x="19891" y="65281"/>
                  </a:lnTo>
                  <a:cubicBezTo>
                    <a:pt x="15110" y="66874"/>
                    <a:pt x="9946" y="64307"/>
                    <a:pt x="8352" y="59526"/>
                  </a:cubicBezTo>
                  <a:lnTo>
                    <a:pt x="472" y="36005"/>
                  </a:lnTo>
                  <a:cubicBezTo>
                    <a:pt x="-1121" y="31224"/>
                    <a:pt x="1446" y="26059"/>
                    <a:pt x="6227" y="24466"/>
                  </a:cubicBezTo>
                  <a:lnTo>
                    <a:pt x="73839" y="472"/>
                  </a:lnTo>
                  <a:cubicBezTo>
                    <a:pt x="78620" y="-1121"/>
                    <a:pt x="83785" y="1446"/>
                    <a:pt x="85379" y="6227"/>
                  </a:cubicBezTo>
                  <a:lnTo>
                    <a:pt x="93258" y="29748"/>
                  </a:lnTo>
                  <a:close/>
                </a:path>
              </a:pathLst>
            </a:custGeom>
            <a:solidFill>
              <a:srgbClr val="F18A00"/>
            </a:solidFill>
            <a:ln w="2937"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4673BD34-0966-EF10-7E79-B138FDC14770}"/>
                </a:ext>
              </a:extLst>
            </p:cNvPr>
            <p:cNvSpPr/>
            <p:nvPr/>
          </p:nvSpPr>
          <p:spPr>
            <a:xfrm>
              <a:off x="10703265" y="6372669"/>
              <a:ext cx="80720" cy="90937"/>
            </a:xfrm>
            <a:custGeom>
              <a:avLst/>
              <a:gdLst>
                <a:gd name="connsiteX0" fmla="*/ 3541 w 80720"/>
                <a:gd name="connsiteY0" fmla="*/ 17063 h 90937"/>
                <a:gd name="connsiteX1" fmla="*/ 1918 w 80720"/>
                <a:gd name="connsiteY1" fmla="*/ 29842 h 90937"/>
                <a:gd name="connsiteX2" fmla="*/ 44769 w 80720"/>
                <a:gd name="connsiteY2" fmla="*/ 87391 h 90937"/>
                <a:gd name="connsiteX3" fmla="*/ 57548 w 80720"/>
                <a:gd name="connsiteY3" fmla="*/ 89043 h 90937"/>
                <a:gd name="connsiteX4" fmla="*/ 77174 w 80720"/>
                <a:gd name="connsiteY4" fmla="*/ 73874 h 90937"/>
                <a:gd name="connsiteX5" fmla="*/ 78826 w 80720"/>
                <a:gd name="connsiteY5" fmla="*/ 61095 h 90937"/>
                <a:gd name="connsiteX6" fmla="*/ 35975 w 80720"/>
                <a:gd name="connsiteY6" fmla="*/ 3547 h 90937"/>
                <a:gd name="connsiteX7" fmla="*/ 23196 w 80720"/>
                <a:gd name="connsiteY7" fmla="*/ 1894 h 90937"/>
                <a:gd name="connsiteX8" fmla="*/ 3571 w 80720"/>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 h="90937">
                  <a:moveTo>
                    <a:pt x="3541" y="17063"/>
                  </a:moveTo>
                  <a:cubicBezTo>
                    <a:pt x="-443" y="20133"/>
                    <a:pt x="-1181" y="25858"/>
                    <a:pt x="1918" y="29842"/>
                  </a:cubicBezTo>
                  <a:lnTo>
                    <a:pt x="44769" y="87391"/>
                  </a:lnTo>
                  <a:cubicBezTo>
                    <a:pt x="47839" y="91375"/>
                    <a:pt x="53564" y="92113"/>
                    <a:pt x="57548" y="89043"/>
                  </a:cubicBezTo>
                  <a:lnTo>
                    <a:pt x="77174" y="73874"/>
                  </a:lnTo>
                  <a:cubicBezTo>
                    <a:pt x="81158" y="70805"/>
                    <a:pt x="81896" y="65080"/>
                    <a:pt x="78826" y="61095"/>
                  </a:cubicBezTo>
                  <a:lnTo>
                    <a:pt x="35975" y="3547"/>
                  </a:lnTo>
                  <a:cubicBezTo>
                    <a:pt x="32906" y="-437"/>
                    <a:pt x="27180" y="-1175"/>
                    <a:pt x="23196" y="1894"/>
                  </a:cubicBezTo>
                  <a:lnTo>
                    <a:pt x="3571" y="17063"/>
                  </a:lnTo>
                  <a:close/>
                </a:path>
              </a:pathLst>
            </a:custGeom>
            <a:solidFill>
              <a:srgbClr val="F18A00"/>
            </a:solidFill>
            <a:ln w="2937"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B43DD835-AB68-9C21-0018-C9B6130660A6}"/>
                </a:ext>
              </a:extLst>
            </p:cNvPr>
            <p:cNvSpPr/>
            <p:nvPr/>
          </p:nvSpPr>
          <p:spPr>
            <a:xfrm>
              <a:off x="11075500" y="6464855"/>
              <a:ext cx="121058" cy="73603"/>
            </a:xfrm>
            <a:custGeom>
              <a:avLst/>
              <a:gdLst>
                <a:gd name="connsiteX0" fmla="*/ 8382 w 121058"/>
                <a:gd name="connsiteY0" fmla="*/ 67391 h 73603"/>
                <a:gd name="connsiteX1" fmla="*/ 19921 w 121058"/>
                <a:gd name="connsiteY1" fmla="*/ 73116 h 73603"/>
                <a:gd name="connsiteX2" fmla="*/ 114832 w 121058"/>
                <a:gd name="connsiteY2" fmla="*/ 41273 h 73603"/>
                <a:gd name="connsiteX3" fmla="*/ 120586 w 121058"/>
                <a:gd name="connsiteY3" fmla="*/ 29733 h 73603"/>
                <a:gd name="connsiteX4" fmla="*/ 112677 w 121058"/>
                <a:gd name="connsiteY4" fmla="*/ 6212 h 73603"/>
                <a:gd name="connsiteX5" fmla="*/ 101138 w 121058"/>
                <a:gd name="connsiteY5" fmla="*/ 487 h 73603"/>
                <a:gd name="connsiteX6" fmla="*/ 6227 w 121058"/>
                <a:gd name="connsiteY6" fmla="*/ 32330 h 73603"/>
                <a:gd name="connsiteX7" fmla="*/ 472 w 121058"/>
                <a:gd name="connsiteY7" fmla="*/ 43870 h 73603"/>
                <a:gd name="connsiteX8" fmla="*/ 8382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8382" y="67391"/>
                  </a:moveTo>
                  <a:cubicBezTo>
                    <a:pt x="9975" y="72172"/>
                    <a:pt x="15140" y="74739"/>
                    <a:pt x="19921" y="73116"/>
                  </a:cubicBezTo>
                  <a:lnTo>
                    <a:pt x="114832" y="41273"/>
                  </a:lnTo>
                  <a:cubicBezTo>
                    <a:pt x="119612" y="39679"/>
                    <a:pt x="122180" y="34514"/>
                    <a:pt x="120586" y="29733"/>
                  </a:cubicBezTo>
                  <a:lnTo>
                    <a:pt x="112677" y="6212"/>
                  </a:lnTo>
                  <a:cubicBezTo>
                    <a:pt x="111084" y="1431"/>
                    <a:pt x="105919" y="-1136"/>
                    <a:pt x="101138" y="487"/>
                  </a:cubicBezTo>
                  <a:lnTo>
                    <a:pt x="6227" y="32330"/>
                  </a:lnTo>
                  <a:cubicBezTo>
                    <a:pt x="1446" y="33924"/>
                    <a:pt x="-1121" y="39089"/>
                    <a:pt x="472" y="43870"/>
                  </a:cubicBezTo>
                  <a:lnTo>
                    <a:pt x="8382" y="67391"/>
                  </a:lnTo>
                  <a:close/>
                </a:path>
              </a:pathLst>
            </a:custGeom>
            <a:solidFill>
              <a:srgbClr val="F18A00"/>
            </a:solidFill>
            <a:ln w="2937"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80471643-9356-86C5-79A4-9759F9E38C4D}"/>
                </a:ext>
              </a:extLst>
            </p:cNvPr>
            <p:cNvSpPr/>
            <p:nvPr/>
          </p:nvSpPr>
          <p:spPr>
            <a:xfrm>
              <a:off x="11088574" y="6577015"/>
              <a:ext cx="93730" cy="65753"/>
            </a:xfrm>
            <a:custGeom>
              <a:avLst/>
              <a:gdLst>
                <a:gd name="connsiteX0" fmla="*/ 472 w 93730"/>
                <a:gd name="connsiteY0" fmla="*/ 29748 h 65753"/>
                <a:gd name="connsiteX1" fmla="*/ 6227 w 93730"/>
                <a:gd name="connsiteY1" fmla="*/ 41288 h 65753"/>
                <a:gd name="connsiteX2" fmla="*/ 73839 w 93730"/>
                <a:gd name="connsiteY2" fmla="*/ 65281 h 65753"/>
                <a:gd name="connsiteX3" fmla="*/ 85379 w 93730"/>
                <a:gd name="connsiteY3" fmla="*/ 59526 h 65753"/>
                <a:gd name="connsiteX4" fmla="*/ 93258 w 93730"/>
                <a:gd name="connsiteY4" fmla="*/ 36005 h 65753"/>
                <a:gd name="connsiteX5" fmla="*/ 87503 w 93730"/>
                <a:gd name="connsiteY5" fmla="*/ 24466 h 65753"/>
                <a:gd name="connsiteX6" fmla="*/ 19891 w 93730"/>
                <a:gd name="connsiteY6" fmla="*/ 472 h 65753"/>
                <a:gd name="connsiteX7" fmla="*/ 8352 w 93730"/>
                <a:gd name="connsiteY7" fmla="*/ 6227 h 65753"/>
                <a:gd name="connsiteX8" fmla="*/ 472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472" y="29748"/>
                  </a:moveTo>
                  <a:cubicBezTo>
                    <a:pt x="-1121" y="34529"/>
                    <a:pt x="1446" y="39694"/>
                    <a:pt x="6227" y="41288"/>
                  </a:cubicBezTo>
                  <a:lnTo>
                    <a:pt x="73839" y="65281"/>
                  </a:lnTo>
                  <a:cubicBezTo>
                    <a:pt x="78620" y="66874"/>
                    <a:pt x="83785" y="64307"/>
                    <a:pt x="85379" y="59526"/>
                  </a:cubicBezTo>
                  <a:lnTo>
                    <a:pt x="93258" y="36005"/>
                  </a:lnTo>
                  <a:cubicBezTo>
                    <a:pt x="94852" y="31224"/>
                    <a:pt x="92284" y="26059"/>
                    <a:pt x="87503" y="24466"/>
                  </a:cubicBezTo>
                  <a:lnTo>
                    <a:pt x="19891" y="472"/>
                  </a:lnTo>
                  <a:cubicBezTo>
                    <a:pt x="15110" y="-1121"/>
                    <a:pt x="9946" y="1446"/>
                    <a:pt x="8352" y="6227"/>
                  </a:cubicBezTo>
                  <a:lnTo>
                    <a:pt x="472" y="29748"/>
                  </a:lnTo>
                  <a:close/>
                </a:path>
              </a:pathLst>
            </a:custGeom>
            <a:solidFill>
              <a:srgbClr val="F18A00"/>
            </a:solidFill>
            <a:ln w="2937"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E663CAD1-8ACC-ED74-4CA6-B63606AFDE65}"/>
                </a:ext>
              </a:extLst>
            </p:cNvPr>
            <p:cNvSpPr/>
            <p:nvPr/>
          </p:nvSpPr>
          <p:spPr>
            <a:xfrm>
              <a:off x="11030495" y="6372669"/>
              <a:ext cx="80714" cy="90937"/>
            </a:xfrm>
            <a:custGeom>
              <a:avLst/>
              <a:gdLst>
                <a:gd name="connsiteX0" fmla="*/ 77174 w 80714"/>
                <a:gd name="connsiteY0" fmla="*/ 17063 h 90937"/>
                <a:gd name="connsiteX1" fmla="*/ 78797 w 80714"/>
                <a:gd name="connsiteY1" fmla="*/ 29842 h 90937"/>
                <a:gd name="connsiteX2" fmla="*/ 35945 w 80714"/>
                <a:gd name="connsiteY2" fmla="*/ 87391 h 90937"/>
                <a:gd name="connsiteX3" fmla="*/ 23167 w 80714"/>
                <a:gd name="connsiteY3" fmla="*/ 89043 h 90937"/>
                <a:gd name="connsiteX4" fmla="*/ 3541 w 80714"/>
                <a:gd name="connsiteY4" fmla="*/ 73874 h 90937"/>
                <a:gd name="connsiteX5" fmla="*/ 1918 w 80714"/>
                <a:gd name="connsiteY5" fmla="*/ 61095 h 90937"/>
                <a:gd name="connsiteX6" fmla="*/ 44769 w 80714"/>
                <a:gd name="connsiteY6" fmla="*/ 3547 h 90937"/>
                <a:gd name="connsiteX7" fmla="*/ 57548 w 80714"/>
                <a:gd name="connsiteY7" fmla="*/ 1894 h 90937"/>
                <a:gd name="connsiteX8" fmla="*/ 77174 w 80714"/>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4" h="90937">
                  <a:moveTo>
                    <a:pt x="77174" y="17063"/>
                  </a:moveTo>
                  <a:cubicBezTo>
                    <a:pt x="81158" y="20133"/>
                    <a:pt x="81896" y="25858"/>
                    <a:pt x="78797" y="29842"/>
                  </a:cubicBezTo>
                  <a:lnTo>
                    <a:pt x="35945" y="87391"/>
                  </a:lnTo>
                  <a:cubicBezTo>
                    <a:pt x="32876" y="91375"/>
                    <a:pt x="27151" y="92113"/>
                    <a:pt x="23167" y="89043"/>
                  </a:cubicBezTo>
                  <a:lnTo>
                    <a:pt x="3541" y="73874"/>
                  </a:lnTo>
                  <a:cubicBezTo>
                    <a:pt x="-443" y="70805"/>
                    <a:pt x="-1181" y="65080"/>
                    <a:pt x="1918" y="61095"/>
                  </a:cubicBezTo>
                  <a:lnTo>
                    <a:pt x="44769" y="3547"/>
                  </a:lnTo>
                  <a:cubicBezTo>
                    <a:pt x="47839" y="-437"/>
                    <a:pt x="53564" y="-1175"/>
                    <a:pt x="57548" y="1894"/>
                  </a:cubicBezTo>
                  <a:lnTo>
                    <a:pt x="77174" y="17063"/>
                  </a:lnTo>
                  <a:close/>
                </a:path>
              </a:pathLst>
            </a:custGeom>
            <a:solidFill>
              <a:srgbClr val="F18A00"/>
            </a:solidFill>
            <a:ln w="2937" cap="flat">
              <a:noFill/>
              <a:prstDash val="solid"/>
              <a:miter/>
            </a:ln>
          </p:spPr>
          <p:txBody>
            <a:bodyPr rtlCol="0" anchor="ctr"/>
            <a:lstStyle/>
            <a:p>
              <a:endParaRPr lang="nl-BE"/>
            </a:p>
          </p:txBody>
        </p:sp>
      </p:grpSp>
      <p:sp>
        <p:nvSpPr>
          <p:cNvPr id="16" name="Tijdelijke aanduiding voor tekst 27">
            <a:extLst>
              <a:ext uri="{FF2B5EF4-FFF2-40B4-BE49-F238E27FC236}">
                <a16:creationId xmlns:a16="http://schemas.microsoft.com/office/drawing/2014/main" id="{CFF3D92A-4AE1-B979-5522-7AD84660CEBB}"/>
              </a:ext>
            </a:extLst>
          </p:cNvPr>
          <p:cNvSpPr>
            <a:spLocks noGrp="1"/>
          </p:cNvSpPr>
          <p:nvPr>
            <p:ph type="body" sz="quarter" idx="26"/>
          </p:nvPr>
        </p:nvSpPr>
        <p:spPr>
          <a:xfrm>
            <a:off x="5536096" y="4291827"/>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7" name="Titel 7">
            <a:extLst>
              <a:ext uri="{FF2B5EF4-FFF2-40B4-BE49-F238E27FC236}">
                <a16:creationId xmlns:a16="http://schemas.microsoft.com/office/drawing/2014/main" id="{484047CB-6497-D295-B337-CDA9DC017D97}"/>
              </a:ext>
            </a:extLst>
          </p:cNvPr>
          <p:cNvSpPr>
            <a:spLocks noGrp="1"/>
          </p:cNvSpPr>
          <p:nvPr>
            <p:ph type="title" hasCustomPrompt="1"/>
          </p:nvPr>
        </p:nvSpPr>
        <p:spPr>
          <a:xfrm>
            <a:off x="5798949" y="4549702"/>
            <a:ext cx="4453799" cy="1323975"/>
          </a:xfrm>
          <a:prstGeom prst="rect">
            <a:avLst/>
          </a:prstGeom>
        </p:spPr>
        <p:txBody>
          <a:bodyPr>
            <a:noAutofit/>
          </a:bodyPr>
          <a:lstStyle>
            <a:lvl1pPr algn="ctr">
              <a:defRPr sz="2800" baseline="0">
                <a:solidFill>
                  <a:schemeClr val="bg1"/>
                </a:solidFill>
              </a:defRPr>
            </a:lvl1pPr>
          </a:lstStyle>
          <a:p>
            <a:r>
              <a:rPr lang="nl-NL" dirty="0"/>
              <a:t>Klikken om contactgegevens toe te voegen</a:t>
            </a:r>
            <a:endParaRPr lang="nl-BE" dirty="0"/>
          </a:p>
        </p:txBody>
      </p:sp>
      <p:sp>
        <p:nvSpPr>
          <p:cNvPr id="18" name="Tijdelijke aanduiding voor tekst 11">
            <a:extLst>
              <a:ext uri="{FF2B5EF4-FFF2-40B4-BE49-F238E27FC236}">
                <a16:creationId xmlns:a16="http://schemas.microsoft.com/office/drawing/2014/main" id="{D3FABC84-89C9-7857-72A3-89DF4FA2923B}"/>
              </a:ext>
            </a:extLst>
          </p:cNvPr>
          <p:cNvSpPr>
            <a:spLocks noGrp="1"/>
          </p:cNvSpPr>
          <p:nvPr>
            <p:ph type="body" sz="quarter" idx="16" hasCustomPrompt="1"/>
          </p:nvPr>
        </p:nvSpPr>
        <p:spPr>
          <a:xfrm>
            <a:off x="5798949" y="5873677"/>
            <a:ext cx="4453799" cy="448784"/>
          </a:xfrm>
          <a:prstGeom prst="rect">
            <a:avLst/>
          </a:prstGeom>
        </p:spPr>
        <p:txBody>
          <a:bodyPr>
            <a:normAutofit/>
          </a:bodyPr>
          <a:lstStyle>
            <a:lvl1pPr marL="0" indent="0" algn="ctr">
              <a:buNone/>
              <a:defRPr sz="1800">
                <a:solidFill>
                  <a:schemeClr val="bg1"/>
                </a:solidFill>
                <a:latin typeface="+mn-lt"/>
              </a:defRPr>
            </a:lvl1pPr>
          </a:lstStyle>
          <a:p>
            <a:pPr lvl="0"/>
            <a:r>
              <a:rPr lang="nl-NL" dirty="0"/>
              <a:t>Klikken om een URL toe te voegen</a:t>
            </a:r>
            <a:endParaRPr lang="nl-BE" dirty="0"/>
          </a:p>
        </p:txBody>
      </p:sp>
      <p:sp>
        <p:nvSpPr>
          <p:cNvPr id="2" name="Tijdelijke aanduiding voor tekst 2">
            <a:extLst>
              <a:ext uri="{FF2B5EF4-FFF2-40B4-BE49-F238E27FC236}">
                <a16:creationId xmlns:a16="http://schemas.microsoft.com/office/drawing/2014/main" id="{29D14F26-B89A-9F23-457A-AFC8EE26E5E9}"/>
              </a:ext>
            </a:extLst>
          </p:cNvPr>
          <p:cNvSpPr>
            <a:spLocks noGrp="1"/>
          </p:cNvSpPr>
          <p:nvPr>
            <p:ph type="body" sz="quarter" idx="37" hasCustomPrompt="1"/>
          </p:nvPr>
        </p:nvSpPr>
        <p:spPr>
          <a:xfrm>
            <a:off x="1093880" y="6303017"/>
            <a:ext cx="4342758" cy="180000"/>
          </a:xfrm>
        </p:spPr>
        <p:txBody>
          <a:bodyPr lIns="0" rIns="0" anchor="t"/>
          <a:lstStyle>
            <a:lvl1pPr marL="0" indent="0">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Bijschrift</a:t>
            </a:r>
          </a:p>
        </p:txBody>
      </p:sp>
    </p:spTree>
    <p:extLst>
      <p:ext uri="{BB962C8B-B14F-4D97-AF65-F5344CB8AC3E}">
        <p14:creationId xmlns:p14="http://schemas.microsoft.com/office/powerpoint/2010/main" val="37004308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2" presetClass="entr" presetSubtype="2" decel="10000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20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20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16" presetClass="entr" presetSubtype="37" fill="hold" grpId="0" nodeType="withEffect">
                                  <p:stCondLst>
                                    <p:cond delay="30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barn(outVertical)">
                                      <p:cBhvr>
                                        <p:cTn id="26"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6" grpId="0" animBg="1">
        <p:tmplLst>
          <p:tmpl>
            <p:tnLst>
              <p:par>
                <p:cTn presetID="2" presetClass="entr" presetSubtype="4" decel="10000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16" presetClass="entr" presetSubtype="37" fill="hold" nodeType="withEffect">
                  <p:stCondLst>
                    <p:cond delay="300"/>
                  </p:st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P spid="2" grpId="0" build="p">
        <p:tmplLst>
          <p:tmpl lvl="1">
            <p:tnLst>
              <p:par>
                <p:cTn presetID="10" presetClass="entr" presetSubtype="0" fill="hold" nodeType="withEffect">
                  <p:stCondLst>
                    <p:cond delay="25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PhAnim="0" preserve="1" userDrawn="1">
  <p:cSld name="Einde met contactgegevens + video">
    <p:spTree>
      <p:nvGrpSpPr>
        <p:cNvPr id="1" name=""/>
        <p:cNvGrpSpPr/>
        <p:nvPr/>
      </p:nvGrpSpPr>
      <p:grpSpPr>
        <a:xfrm>
          <a:off x="0" y="0"/>
          <a:ext cx="0" cy="0"/>
          <a:chOff x="0" y="0"/>
          <a:chExt cx="0" cy="0"/>
        </a:xfrm>
      </p:grpSpPr>
      <p:sp>
        <p:nvSpPr>
          <p:cNvPr id="4" name="Tijdelijke aanduiding voor media 3">
            <a:extLst>
              <a:ext uri="{FF2B5EF4-FFF2-40B4-BE49-F238E27FC236}">
                <a16:creationId xmlns:a16="http://schemas.microsoft.com/office/drawing/2014/main" id="{851DAC8F-1191-6837-D18E-522468A1B17A}"/>
              </a:ext>
            </a:extLst>
          </p:cNvPr>
          <p:cNvSpPr>
            <a:spLocks noGrp="1"/>
          </p:cNvSpPr>
          <p:nvPr>
            <p:ph type="media" sz="quarter" idx="10"/>
          </p:nvPr>
        </p:nvSpPr>
        <p:spPr>
          <a:xfrm>
            <a:off x="1153870" y="573881"/>
            <a:ext cx="10175247" cy="5723577"/>
          </a:xfrm>
          <a:custGeom>
            <a:avLst/>
            <a:gdLst>
              <a:gd name="connsiteX0" fmla="*/ 713629 w 10484214"/>
              <a:gd name="connsiteY0" fmla="*/ 0 h 5714998"/>
              <a:gd name="connsiteX1" fmla="*/ 10484214 w 10484214"/>
              <a:gd name="connsiteY1" fmla="*/ 0 h 5714998"/>
              <a:gd name="connsiteX2" fmla="*/ 10484214 w 10484214"/>
              <a:gd name="connsiteY2" fmla="*/ 5714998 h 5714998"/>
              <a:gd name="connsiteX3" fmla="*/ 0 w 10484214"/>
              <a:gd name="connsiteY3" fmla="*/ 5714998 h 5714998"/>
              <a:gd name="connsiteX4" fmla="*/ 0 w 10484214"/>
              <a:gd name="connsiteY4" fmla="*/ 1279234 h 5714998"/>
              <a:gd name="connsiteX5" fmla="*/ 713629 w 10484214"/>
              <a:gd name="connsiteY5" fmla="*/ 1279234 h 571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4214" h="5714998">
                <a:moveTo>
                  <a:pt x="713629" y="0"/>
                </a:moveTo>
                <a:lnTo>
                  <a:pt x="10484214" y="0"/>
                </a:lnTo>
                <a:lnTo>
                  <a:pt x="10484214" y="5714998"/>
                </a:lnTo>
                <a:lnTo>
                  <a:pt x="0" y="5714998"/>
                </a:lnTo>
                <a:lnTo>
                  <a:pt x="0" y="1279234"/>
                </a:lnTo>
                <a:lnTo>
                  <a:pt x="713629" y="1279234"/>
                </a:lnTo>
                <a:close/>
              </a:path>
            </a:pathLst>
          </a:custGeom>
          <a:solidFill>
            <a:schemeClr val="bg1">
              <a:lumMod val="85000"/>
            </a:schemeClr>
          </a:solidFill>
        </p:spPr>
        <p:txBody>
          <a:bodyPr wrap="square" rtlCol="0" anchor="ctr">
            <a:noAutofit/>
          </a:bodyPr>
          <a:lstStyle>
            <a:lvl1pPr marL="0" indent="0" algn="ctr">
              <a:buNone/>
              <a:defRPr sz="1600" b="0" baseline="0"/>
            </a:lvl1pPr>
          </a:lstStyle>
          <a:p>
            <a:pPr lvl="0"/>
            <a:r>
              <a:rPr lang="nl-NL" noProof="0"/>
              <a:t>Klik op het pictogram als u media wilt toevoegen</a:t>
            </a:r>
            <a:endParaRPr lang="nl-BE" noProof="0" dirty="0"/>
          </a:p>
        </p:txBody>
      </p:sp>
      <p:grpSp>
        <p:nvGrpSpPr>
          <p:cNvPr id="7" name="Groep 6">
            <a:extLst>
              <a:ext uri="{FF2B5EF4-FFF2-40B4-BE49-F238E27FC236}">
                <a16:creationId xmlns:a16="http://schemas.microsoft.com/office/drawing/2014/main" id="{5C09AD3D-BE40-B816-D763-C2CD4939BB7F}"/>
              </a:ext>
            </a:extLst>
          </p:cNvPr>
          <p:cNvGrpSpPr/>
          <p:nvPr userDrawn="1"/>
        </p:nvGrpSpPr>
        <p:grpSpPr>
          <a:xfrm>
            <a:off x="571500" y="571496"/>
            <a:ext cx="1279235" cy="1285875"/>
            <a:chOff x="10573383" y="6188077"/>
            <a:chExt cx="669244" cy="672718"/>
          </a:xfrm>
        </p:grpSpPr>
        <p:sp>
          <p:nvSpPr>
            <p:cNvPr id="8" name="Vrije vorm: vorm 7">
              <a:extLst>
                <a:ext uri="{FF2B5EF4-FFF2-40B4-BE49-F238E27FC236}">
                  <a16:creationId xmlns:a16="http://schemas.microsoft.com/office/drawing/2014/main" id="{BECBCD22-87C9-CEF5-DB23-9D98C4EA12C5}"/>
                </a:ext>
              </a:extLst>
            </p:cNvPr>
            <p:cNvSpPr/>
            <p:nvPr/>
          </p:nvSpPr>
          <p:spPr>
            <a:xfrm>
              <a:off x="10573383" y="6188077"/>
              <a:ext cx="669244" cy="672718"/>
            </a:xfrm>
            <a:custGeom>
              <a:avLst/>
              <a:gdLst>
                <a:gd name="connsiteX0" fmla="*/ 0 w 669244"/>
                <a:gd name="connsiteY0" fmla="*/ 0 h 669244"/>
                <a:gd name="connsiteX1" fmla="*/ 669244 w 669244"/>
                <a:gd name="connsiteY1" fmla="*/ 0 h 669244"/>
                <a:gd name="connsiteX2" fmla="*/ 669244 w 669244"/>
                <a:gd name="connsiteY2" fmla="*/ 669244 h 669244"/>
                <a:gd name="connsiteX3" fmla="*/ 0 w 669244"/>
                <a:gd name="connsiteY3" fmla="*/ 669244 h 669244"/>
              </a:gdLst>
              <a:ahLst/>
              <a:cxnLst>
                <a:cxn ang="0">
                  <a:pos x="connsiteX0" y="connsiteY0"/>
                </a:cxn>
                <a:cxn ang="0">
                  <a:pos x="connsiteX1" y="connsiteY1"/>
                </a:cxn>
                <a:cxn ang="0">
                  <a:pos x="connsiteX2" y="connsiteY2"/>
                </a:cxn>
                <a:cxn ang="0">
                  <a:pos x="connsiteX3" y="connsiteY3"/>
                </a:cxn>
              </a:cxnLst>
              <a:rect l="l" t="t" r="r" b="b"/>
              <a:pathLst>
                <a:path w="669244" h="669244">
                  <a:moveTo>
                    <a:pt x="0" y="0"/>
                  </a:moveTo>
                  <a:lnTo>
                    <a:pt x="669244" y="0"/>
                  </a:lnTo>
                  <a:lnTo>
                    <a:pt x="669244" y="669244"/>
                  </a:lnTo>
                  <a:lnTo>
                    <a:pt x="0" y="669244"/>
                  </a:lnTo>
                  <a:close/>
                </a:path>
              </a:pathLst>
            </a:custGeom>
            <a:solidFill>
              <a:schemeClr val="accent1"/>
            </a:solidFill>
            <a:ln w="127"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D849FE88-2F94-D47A-2D02-15BD235A602F}"/>
                </a:ext>
              </a:extLst>
            </p:cNvPr>
            <p:cNvSpPr/>
            <p:nvPr/>
          </p:nvSpPr>
          <p:spPr>
            <a:xfrm>
              <a:off x="10744700" y="6352665"/>
              <a:ext cx="325753" cy="340332"/>
            </a:xfrm>
            <a:custGeom>
              <a:avLst/>
              <a:gdLst>
                <a:gd name="connsiteX0" fmla="*/ 250882 w 325753"/>
                <a:gd name="connsiteY0" fmla="*/ 340333 h 340332"/>
                <a:gd name="connsiteX1" fmla="*/ 224144 w 325753"/>
                <a:gd name="connsiteY1" fmla="*/ 264487 h 340332"/>
                <a:gd name="connsiteX2" fmla="*/ 99662 w 325753"/>
                <a:gd name="connsiteY2" fmla="*/ 264487 h 340332"/>
                <a:gd name="connsiteX3" fmla="*/ 72924 w 325753"/>
                <a:gd name="connsiteY3" fmla="*/ 340333 h 340332"/>
                <a:gd name="connsiteX4" fmla="*/ 0 w 325753"/>
                <a:gd name="connsiteY4" fmla="*/ 340333 h 340332"/>
                <a:gd name="connsiteX5" fmla="*/ 130296 w 325753"/>
                <a:gd name="connsiteY5" fmla="*/ 0 h 340332"/>
                <a:gd name="connsiteX6" fmla="*/ 196432 w 325753"/>
                <a:gd name="connsiteY6" fmla="*/ 0 h 340332"/>
                <a:gd name="connsiteX7" fmla="*/ 325754 w 325753"/>
                <a:gd name="connsiteY7" fmla="*/ 340333 h 340332"/>
                <a:gd name="connsiteX8" fmla="*/ 250882 w 325753"/>
                <a:gd name="connsiteY8" fmla="*/ 340333 h 340332"/>
                <a:gd name="connsiteX9" fmla="*/ 178931 w 325753"/>
                <a:gd name="connsiteY9" fmla="*/ 138057 h 340332"/>
                <a:gd name="connsiteX10" fmla="*/ 161903 w 325753"/>
                <a:gd name="connsiteY10" fmla="*/ 85054 h 340332"/>
                <a:gd name="connsiteX11" fmla="*/ 144875 w 325753"/>
                <a:gd name="connsiteY11" fmla="*/ 138057 h 340332"/>
                <a:gd name="connsiteX12" fmla="*/ 122977 w 325753"/>
                <a:gd name="connsiteY12" fmla="*/ 199796 h 340332"/>
                <a:gd name="connsiteX13" fmla="*/ 200770 w 325753"/>
                <a:gd name="connsiteY13" fmla="*/ 199796 h 340332"/>
                <a:gd name="connsiteX14" fmla="*/ 178902 w 325753"/>
                <a:gd name="connsiteY14" fmla="*/ 138057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3" h="340332">
                  <a:moveTo>
                    <a:pt x="250882" y="340333"/>
                  </a:moveTo>
                  <a:lnTo>
                    <a:pt x="224144" y="264487"/>
                  </a:lnTo>
                  <a:lnTo>
                    <a:pt x="99662" y="264487"/>
                  </a:lnTo>
                  <a:lnTo>
                    <a:pt x="72924" y="340333"/>
                  </a:lnTo>
                  <a:lnTo>
                    <a:pt x="0" y="340333"/>
                  </a:lnTo>
                  <a:lnTo>
                    <a:pt x="130296" y="0"/>
                  </a:lnTo>
                  <a:lnTo>
                    <a:pt x="196432" y="0"/>
                  </a:lnTo>
                  <a:lnTo>
                    <a:pt x="325754" y="340333"/>
                  </a:lnTo>
                  <a:lnTo>
                    <a:pt x="250882" y="340333"/>
                  </a:lnTo>
                  <a:close/>
                  <a:moveTo>
                    <a:pt x="178931" y="138057"/>
                  </a:moveTo>
                  <a:cubicBezTo>
                    <a:pt x="172114" y="118137"/>
                    <a:pt x="165326" y="97714"/>
                    <a:pt x="161903" y="85054"/>
                  </a:cubicBezTo>
                  <a:cubicBezTo>
                    <a:pt x="158509" y="97685"/>
                    <a:pt x="151692" y="118107"/>
                    <a:pt x="144875" y="138057"/>
                  </a:cubicBezTo>
                  <a:lnTo>
                    <a:pt x="122977" y="199796"/>
                  </a:lnTo>
                  <a:lnTo>
                    <a:pt x="200770" y="199796"/>
                  </a:lnTo>
                  <a:lnTo>
                    <a:pt x="178902" y="138057"/>
                  </a:lnTo>
                  <a:close/>
                </a:path>
              </a:pathLst>
            </a:custGeom>
            <a:solidFill>
              <a:srgbClr val="FFFFFF"/>
            </a:solidFill>
            <a:ln w="2937"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6624EE60-E0E5-CD32-F42B-2522F28FD4FA}"/>
                </a:ext>
              </a:extLst>
            </p:cNvPr>
            <p:cNvSpPr/>
            <p:nvPr/>
          </p:nvSpPr>
          <p:spPr>
            <a:xfrm>
              <a:off x="10617916" y="6464855"/>
              <a:ext cx="121058" cy="73603"/>
            </a:xfrm>
            <a:custGeom>
              <a:avLst/>
              <a:gdLst>
                <a:gd name="connsiteX0" fmla="*/ 112677 w 121058"/>
                <a:gd name="connsiteY0" fmla="*/ 67391 h 73603"/>
                <a:gd name="connsiteX1" fmla="*/ 101138 w 121058"/>
                <a:gd name="connsiteY1" fmla="*/ 73116 h 73603"/>
                <a:gd name="connsiteX2" fmla="*/ 6227 w 121058"/>
                <a:gd name="connsiteY2" fmla="*/ 41273 h 73603"/>
                <a:gd name="connsiteX3" fmla="*/ 472 w 121058"/>
                <a:gd name="connsiteY3" fmla="*/ 29733 h 73603"/>
                <a:gd name="connsiteX4" fmla="*/ 8382 w 121058"/>
                <a:gd name="connsiteY4" fmla="*/ 6212 h 73603"/>
                <a:gd name="connsiteX5" fmla="*/ 19921 w 121058"/>
                <a:gd name="connsiteY5" fmla="*/ 487 h 73603"/>
                <a:gd name="connsiteX6" fmla="*/ 114832 w 121058"/>
                <a:gd name="connsiteY6" fmla="*/ 32330 h 73603"/>
                <a:gd name="connsiteX7" fmla="*/ 120586 w 121058"/>
                <a:gd name="connsiteY7" fmla="*/ 43870 h 73603"/>
                <a:gd name="connsiteX8" fmla="*/ 112707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112677" y="67391"/>
                  </a:moveTo>
                  <a:cubicBezTo>
                    <a:pt x="111084" y="72172"/>
                    <a:pt x="105919" y="74739"/>
                    <a:pt x="101138" y="73116"/>
                  </a:cubicBezTo>
                  <a:lnTo>
                    <a:pt x="6227" y="41273"/>
                  </a:lnTo>
                  <a:cubicBezTo>
                    <a:pt x="1446" y="39679"/>
                    <a:pt x="-1121" y="34514"/>
                    <a:pt x="472" y="29733"/>
                  </a:cubicBezTo>
                  <a:lnTo>
                    <a:pt x="8382" y="6212"/>
                  </a:lnTo>
                  <a:cubicBezTo>
                    <a:pt x="9975" y="1431"/>
                    <a:pt x="15140" y="-1136"/>
                    <a:pt x="19921" y="487"/>
                  </a:cubicBezTo>
                  <a:lnTo>
                    <a:pt x="114832" y="32330"/>
                  </a:lnTo>
                  <a:cubicBezTo>
                    <a:pt x="119612" y="33924"/>
                    <a:pt x="122180" y="39089"/>
                    <a:pt x="120586" y="43870"/>
                  </a:cubicBezTo>
                  <a:lnTo>
                    <a:pt x="112707" y="67391"/>
                  </a:lnTo>
                  <a:close/>
                </a:path>
              </a:pathLst>
            </a:custGeom>
            <a:solidFill>
              <a:srgbClr val="F18A00"/>
            </a:solidFill>
            <a:ln w="2937"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95E2426-7BED-9D6B-8572-E13B7E0A8FCD}"/>
                </a:ext>
              </a:extLst>
            </p:cNvPr>
            <p:cNvSpPr/>
            <p:nvPr/>
          </p:nvSpPr>
          <p:spPr>
            <a:xfrm>
              <a:off x="10632170" y="6577015"/>
              <a:ext cx="93730" cy="65753"/>
            </a:xfrm>
            <a:custGeom>
              <a:avLst/>
              <a:gdLst>
                <a:gd name="connsiteX0" fmla="*/ 93258 w 93730"/>
                <a:gd name="connsiteY0" fmla="*/ 29748 h 65753"/>
                <a:gd name="connsiteX1" fmla="*/ 87503 w 93730"/>
                <a:gd name="connsiteY1" fmla="*/ 41288 h 65753"/>
                <a:gd name="connsiteX2" fmla="*/ 19891 w 93730"/>
                <a:gd name="connsiteY2" fmla="*/ 65281 h 65753"/>
                <a:gd name="connsiteX3" fmla="*/ 8352 w 93730"/>
                <a:gd name="connsiteY3" fmla="*/ 59526 h 65753"/>
                <a:gd name="connsiteX4" fmla="*/ 472 w 93730"/>
                <a:gd name="connsiteY4" fmla="*/ 36005 h 65753"/>
                <a:gd name="connsiteX5" fmla="*/ 6227 w 93730"/>
                <a:gd name="connsiteY5" fmla="*/ 24466 h 65753"/>
                <a:gd name="connsiteX6" fmla="*/ 73839 w 93730"/>
                <a:gd name="connsiteY6" fmla="*/ 472 h 65753"/>
                <a:gd name="connsiteX7" fmla="*/ 85379 w 93730"/>
                <a:gd name="connsiteY7" fmla="*/ 6227 h 65753"/>
                <a:gd name="connsiteX8" fmla="*/ 93258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93258" y="29748"/>
                  </a:moveTo>
                  <a:cubicBezTo>
                    <a:pt x="94852" y="34529"/>
                    <a:pt x="92284" y="39694"/>
                    <a:pt x="87503" y="41288"/>
                  </a:cubicBezTo>
                  <a:lnTo>
                    <a:pt x="19891" y="65281"/>
                  </a:lnTo>
                  <a:cubicBezTo>
                    <a:pt x="15110" y="66874"/>
                    <a:pt x="9946" y="64307"/>
                    <a:pt x="8352" y="59526"/>
                  </a:cubicBezTo>
                  <a:lnTo>
                    <a:pt x="472" y="36005"/>
                  </a:lnTo>
                  <a:cubicBezTo>
                    <a:pt x="-1121" y="31224"/>
                    <a:pt x="1446" y="26059"/>
                    <a:pt x="6227" y="24466"/>
                  </a:cubicBezTo>
                  <a:lnTo>
                    <a:pt x="73839" y="472"/>
                  </a:lnTo>
                  <a:cubicBezTo>
                    <a:pt x="78620" y="-1121"/>
                    <a:pt x="83785" y="1446"/>
                    <a:pt x="85379" y="6227"/>
                  </a:cubicBezTo>
                  <a:lnTo>
                    <a:pt x="93258" y="29748"/>
                  </a:lnTo>
                  <a:close/>
                </a:path>
              </a:pathLst>
            </a:custGeom>
            <a:solidFill>
              <a:srgbClr val="F18A00"/>
            </a:solidFill>
            <a:ln w="2937"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4673BD34-0966-EF10-7E79-B138FDC14770}"/>
                </a:ext>
              </a:extLst>
            </p:cNvPr>
            <p:cNvSpPr/>
            <p:nvPr/>
          </p:nvSpPr>
          <p:spPr>
            <a:xfrm>
              <a:off x="10703265" y="6372669"/>
              <a:ext cx="80720" cy="90937"/>
            </a:xfrm>
            <a:custGeom>
              <a:avLst/>
              <a:gdLst>
                <a:gd name="connsiteX0" fmla="*/ 3541 w 80720"/>
                <a:gd name="connsiteY0" fmla="*/ 17063 h 90937"/>
                <a:gd name="connsiteX1" fmla="*/ 1918 w 80720"/>
                <a:gd name="connsiteY1" fmla="*/ 29842 h 90937"/>
                <a:gd name="connsiteX2" fmla="*/ 44769 w 80720"/>
                <a:gd name="connsiteY2" fmla="*/ 87391 h 90937"/>
                <a:gd name="connsiteX3" fmla="*/ 57548 w 80720"/>
                <a:gd name="connsiteY3" fmla="*/ 89043 h 90937"/>
                <a:gd name="connsiteX4" fmla="*/ 77174 w 80720"/>
                <a:gd name="connsiteY4" fmla="*/ 73874 h 90937"/>
                <a:gd name="connsiteX5" fmla="*/ 78826 w 80720"/>
                <a:gd name="connsiteY5" fmla="*/ 61095 h 90937"/>
                <a:gd name="connsiteX6" fmla="*/ 35975 w 80720"/>
                <a:gd name="connsiteY6" fmla="*/ 3547 h 90937"/>
                <a:gd name="connsiteX7" fmla="*/ 23196 w 80720"/>
                <a:gd name="connsiteY7" fmla="*/ 1894 h 90937"/>
                <a:gd name="connsiteX8" fmla="*/ 3571 w 80720"/>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 h="90937">
                  <a:moveTo>
                    <a:pt x="3541" y="17063"/>
                  </a:moveTo>
                  <a:cubicBezTo>
                    <a:pt x="-443" y="20133"/>
                    <a:pt x="-1181" y="25858"/>
                    <a:pt x="1918" y="29842"/>
                  </a:cubicBezTo>
                  <a:lnTo>
                    <a:pt x="44769" y="87391"/>
                  </a:lnTo>
                  <a:cubicBezTo>
                    <a:pt x="47839" y="91375"/>
                    <a:pt x="53564" y="92113"/>
                    <a:pt x="57548" y="89043"/>
                  </a:cubicBezTo>
                  <a:lnTo>
                    <a:pt x="77174" y="73874"/>
                  </a:lnTo>
                  <a:cubicBezTo>
                    <a:pt x="81158" y="70805"/>
                    <a:pt x="81896" y="65080"/>
                    <a:pt x="78826" y="61095"/>
                  </a:cubicBezTo>
                  <a:lnTo>
                    <a:pt x="35975" y="3547"/>
                  </a:lnTo>
                  <a:cubicBezTo>
                    <a:pt x="32906" y="-437"/>
                    <a:pt x="27180" y="-1175"/>
                    <a:pt x="23196" y="1894"/>
                  </a:cubicBezTo>
                  <a:lnTo>
                    <a:pt x="3571" y="17063"/>
                  </a:lnTo>
                  <a:close/>
                </a:path>
              </a:pathLst>
            </a:custGeom>
            <a:solidFill>
              <a:srgbClr val="F18A00"/>
            </a:solidFill>
            <a:ln w="2937"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B43DD835-AB68-9C21-0018-C9B6130660A6}"/>
                </a:ext>
              </a:extLst>
            </p:cNvPr>
            <p:cNvSpPr/>
            <p:nvPr/>
          </p:nvSpPr>
          <p:spPr>
            <a:xfrm>
              <a:off x="11075500" y="6464855"/>
              <a:ext cx="121058" cy="73603"/>
            </a:xfrm>
            <a:custGeom>
              <a:avLst/>
              <a:gdLst>
                <a:gd name="connsiteX0" fmla="*/ 8382 w 121058"/>
                <a:gd name="connsiteY0" fmla="*/ 67391 h 73603"/>
                <a:gd name="connsiteX1" fmla="*/ 19921 w 121058"/>
                <a:gd name="connsiteY1" fmla="*/ 73116 h 73603"/>
                <a:gd name="connsiteX2" fmla="*/ 114832 w 121058"/>
                <a:gd name="connsiteY2" fmla="*/ 41273 h 73603"/>
                <a:gd name="connsiteX3" fmla="*/ 120586 w 121058"/>
                <a:gd name="connsiteY3" fmla="*/ 29733 h 73603"/>
                <a:gd name="connsiteX4" fmla="*/ 112677 w 121058"/>
                <a:gd name="connsiteY4" fmla="*/ 6212 h 73603"/>
                <a:gd name="connsiteX5" fmla="*/ 101138 w 121058"/>
                <a:gd name="connsiteY5" fmla="*/ 487 h 73603"/>
                <a:gd name="connsiteX6" fmla="*/ 6227 w 121058"/>
                <a:gd name="connsiteY6" fmla="*/ 32330 h 73603"/>
                <a:gd name="connsiteX7" fmla="*/ 472 w 121058"/>
                <a:gd name="connsiteY7" fmla="*/ 43870 h 73603"/>
                <a:gd name="connsiteX8" fmla="*/ 8382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8382" y="67391"/>
                  </a:moveTo>
                  <a:cubicBezTo>
                    <a:pt x="9975" y="72172"/>
                    <a:pt x="15140" y="74739"/>
                    <a:pt x="19921" y="73116"/>
                  </a:cubicBezTo>
                  <a:lnTo>
                    <a:pt x="114832" y="41273"/>
                  </a:lnTo>
                  <a:cubicBezTo>
                    <a:pt x="119612" y="39679"/>
                    <a:pt x="122180" y="34514"/>
                    <a:pt x="120586" y="29733"/>
                  </a:cubicBezTo>
                  <a:lnTo>
                    <a:pt x="112677" y="6212"/>
                  </a:lnTo>
                  <a:cubicBezTo>
                    <a:pt x="111084" y="1431"/>
                    <a:pt x="105919" y="-1136"/>
                    <a:pt x="101138" y="487"/>
                  </a:cubicBezTo>
                  <a:lnTo>
                    <a:pt x="6227" y="32330"/>
                  </a:lnTo>
                  <a:cubicBezTo>
                    <a:pt x="1446" y="33924"/>
                    <a:pt x="-1121" y="39089"/>
                    <a:pt x="472" y="43870"/>
                  </a:cubicBezTo>
                  <a:lnTo>
                    <a:pt x="8382" y="67391"/>
                  </a:lnTo>
                  <a:close/>
                </a:path>
              </a:pathLst>
            </a:custGeom>
            <a:solidFill>
              <a:srgbClr val="F18A00"/>
            </a:solidFill>
            <a:ln w="2937"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80471643-9356-86C5-79A4-9759F9E38C4D}"/>
                </a:ext>
              </a:extLst>
            </p:cNvPr>
            <p:cNvSpPr/>
            <p:nvPr/>
          </p:nvSpPr>
          <p:spPr>
            <a:xfrm>
              <a:off x="11088574" y="6577015"/>
              <a:ext cx="93730" cy="65753"/>
            </a:xfrm>
            <a:custGeom>
              <a:avLst/>
              <a:gdLst>
                <a:gd name="connsiteX0" fmla="*/ 472 w 93730"/>
                <a:gd name="connsiteY0" fmla="*/ 29748 h 65753"/>
                <a:gd name="connsiteX1" fmla="*/ 6227 w 93730"/>
                <a:gd name="connsiteY1" fmla="*/ 41288 h 65753"/>
                <a:gd name="connsiteX2" fmla="*/ 73839 w 93730"/>
                <a:gd name="connsiteY2" fmla="*/ 65281 h 65753"/>
                <a:gd name="connsiteX3" fmla="*/ 85379 w 93730"/>
                <a:gd name="connsiteY3" fmla="*/ 59526 h 65753"/>
                <a:gd name="connsiteX4" fmla="*/ 93258 w 93730"/>
                <a:gd name="connsiteY4" fmla="*/ 36005 h 65753"/>
                <a:gd name="connsiteX5" fmla="*/ 87503 w 93730"/>
                <a:gd name="connsiteY5" fmla="*/ 24466 h 65753"/>
                <a:gd name="connsiteX6" fmla="*/ 19891 w 93730"/>
                <a:gd name="connsiteY6" fmla="*/ 472 h 65753"/>
                <a:gd name="connsiteX7" fmla="*/ 8352 w 93730"/>
                <a:gd name="connsiteY7" fmla="*/ 6227 h 65753"/>
                <a:gd name="connsiteX8" fmla="*/ 472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472" y="29748"/>
                  </a:moveTo>
                  <a:cubicBezTo>
                    <a:pt x="-1121" y="34529"/>
                    <a:pt x="1446" y="39694"/>
                    <a:pt x="6227" y="41288"/>
                  </a:cubicBezTo>
                  <a:lnTo>
                    <a:pt x="73839" y="65281"/>
                  </a:lnTo>
                  <a:cubicBezTo>
                    <a:pt x="78620" y="66874"/>
                    <a:pt x="83785" y="64307"/>
                    <a:pt x="85379" y="59526"/>
                  </a:cubicBezTo>
                  <a:lnTo>
                    <a:pt x="93258" y="36005"/>
                  </a:lnTo>
                  <a:cubicBezTo>
                    <a:pt x="94852" y="31224"/>
                    <a:pt x="92284" y="26059"/>
                    <a:pt x="87503" y="24466"/>
                  </a:cubicBezTo>
                  <a:lnTo>
                    <a:pt x="19891" y="472"/>
                  </a:lnTo>
                  <a:cubicBezTo>
                    <a:pt x="15110" y="-1121"/>
                    <a:pt x="9946" y="1446"/>
                    <a:pt x="8352" y="6227"/>
                  </a:cubicBezTo>
                  <a:lnTo>
                    <a:pt x="472" y="29748"/>
                  </a:lnTo>
                  <a:close/>
                </a:path>
              </a:pathLst>
            </a:custGeom>
            <a:solidFill>
              <a:srgbClr val="F18A00"/>
            </a:solidFill>
            <a:ln w="2937"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E663CAD1-8ACC-ED74-4CA6-B63606AFDE65}"/>
                </a:ext>
              </a:extLst>
            </p:cNvPr>
            <p:cNvSpPr/>
            <p:nvPr/>
          </p:nvSpPr>
          <p:spPr>
            <a:xfrm>
              <a:off x="11030495" y="6372669"/>
              <a:ext cx="80714" cy="90937"/>
            </a:xfrm>
            <a:custGeom>
              <a:avLst/>
              <a:gdLst>
                <a:gd name="connsiteX0" fmla="*/ 77174 w 80714"/>
                <a:gd name="connsiteY0" fmla="*/ 17063 h 90937"/>
                <a:gd name="connsiteX1" fmla="*/ 78797 w 80714"/>
                <a:gd name="connsiteY1" fmla="*/ 29842 h 90937"/>
                <a:gd name="connsiteX2" fmla="*/ 35945 w 80714"/>
                <a:gd name="connsiteY2" fmla="*/ 87391 h 90937"/>
                <a:gd name="connsiteX3" fmla="*/ 23167 w 80714"/>
                <a:gd name="connsiteY3" fmla="*/ 89043 h 90937"/>
                <a:gd name="connsiteX4" fmla="*/ 3541 w 80714"/>
                <a:gd name="connsiteY4" fmla="*/ 73874 h 90937"/>
                <a:gd name="connsiteX5" fmla="*/ 1918 w 80714"/>
                <a:gd name="connsiteY5" fmla="*/ 61095 h 90937"/>
                <a:gd name="connsiteX6" fmla="*/ 44769 w 80714"/>
                <a:gd name="connsiteY6" fmla="*/ 3547 h 90937"/>
                <a:gd name="connsiteX7" fmla="*/ 57548 w 80714"/>
                <a:gd name="connsiteY7" fmla="*/ 1894 h 90937"/>
                <a:gd name="connsiteX8" fmla="*/ 77174 w 80714"/>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4" h="90937">
                  <a:moveTo>
                    <a:pt x="77174" y="17063"/>
                  </a:moveTo>
                  <a:cubicBezTo>
                    <a:pt x="81158" y="20133"/>
                    <a:pt x="81896" y="25858"/>
                    <a:pt x="78797" y="29842"/>
                  </a:cubicBezTo>
                  <a:lnTo>
                    <a:pt x="35945" y="87391"/>
                  </a:lnTo>
                  <a:cubicBezTo>
                    <a:pt x="32876" y="91375"/>
                    <a:pt x="27151" y="92113"/>
                    <a:pt x="23167" y="89043"/>
                  </a:cubicBezTo>
                  <a:lnTo>
                    <a:pt x="3541" y="73874"/>
                  </a:lnTo>
                  <a:cubicBezTo>
                    <a:pt x="-443" y="70805"/>
                    <a:pt x="-1181" y="65080"/>
                    <a:pt x="1918" y="61095"/>
                  </a:cubicBezTo>
                  <a:lnTo>
                    <a:pt x="44769" y="3547"/>
                  </a:lnTo>
                  <a:cubicBezTo>
                    <a:pt x="47839" y="-437"/>
                    <a:pt x="53564" y="-1175"/>
                    <a:pt x="57548" y="1894"/>
                  </a:cubicBezTo>
                  <a:lnTo>
                    <a:pt x="77174" y="17063"/>
                  </a:lnTo>
                  <a:close/>
                </a:path>
              </a:pathLst>
            </a:custGeom>
            <a:solidFill>
              <a:srgbClr val="F18A00"/>
            </a:solidFill>
            <a:ln w="2937" cap="flat">
              <a:noFill/>
              <a:prstDash val="solid"/>
              <a:miter/>
            </a:ln>
          </p:spPr>
          <p:txBody>
            <a:bodyPr rtlCol="0" anchor="ctr"/>
            <a:lstStyle/>
            <a:p>
              <a:endParaRPr lang="nl-BE"/>
            </a:p>
          </p:txBody>
        </p:sp>
      </p:grpSp>
      <p:sp>
        <p:nvSpPr>
          <p:cNvPr id="16" name="Tijdelijke aanduiding voor tekst 27">
            <a:extLst>
              <a:ext uri="{FF2B5EF4-FFF2-40B4-BE49-F238E27FC236}">
                <a16:creationId xmlns:a16="http://schemas.microsoft.com/office/drawing/2014/main" id="{CFF3D92A-4AE1-B979-5522-7AD84660CEBB}"/>
              </a:ext>
            </a:extLst>
          </p:cNvPr>
          <p:cNvSpPr>
            <a:spLocks noGrp="1"/>
          </p:cNvSpPr>
          <p:nvPr>
            <p:ph type="body" sz="quarter" idx="26"/>
          </p:nvPr>
        </p:nvSpPr>
        <p:spPr>
          <a:xfrm>
            <a:off x="5536096" y="4291827"/>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17" name="Titel 7">
            <a:extLst>
              <a:ext uri="{FF2B5EF4-FFF2-40B4-BE49-F238E27FC236}">
                <a16:creationId xmlns:a16="http://schemas.microsoft.com/office/drawing/2014/main" id="{484047CB-6497-D295-B337-CDA9DC017D97}"/>
              </a:ext>
            </a:extLst>
          </p:cNvPr>
          <p:cNvSpPr>
            <a:spLocks noGrp="1"/>
          </p:cNvSpPr>
          <p:nvPr>
            <p:ph type="title"/>
          </p:nvPr>
        </p:nvSpPr>
        <p:spPr>
          <a:xfrm>
            <a:off x="5798949" y="4549702"/>
            <a:ext cx="4453799" cy="1323975"/>
          </a:xfrm>
          <a:prstGeom prst="rect">
            <a:avLst/>
          </a:prstGeom>
        </p:spPr>
        <p:txBody>
          <a:bodyPr>
            <a:noAutofit/>
          </a:bodyPr>
          <a:lstStyle>
            <a:lvl1pPr algn="ctr">
              <a:defRPr sz="3600">
                <a:solidFill>
                  <a:schemeClr val="bg1"/>
                </a:solidFill>
              </a:defRPr>
            </a:lvl1pPr>
          </a:lstStyle>
          <a:p>
            <a:r>
              <a:rPr lang="nl-NL"/>
              <a:t>Klik om stijl te bewerken</a:t>
            </a:r>
            <a:endParaRPr lang="nl-BE" dirty="0"/>
          </a:p>
        </p:txBody>
      </p:sp>
      <p:sp>
        <p:nvSpPr>
          <p:cNvPr id="18" name="Tijdelijke aanduiding voor tekst 11">
            <a:extLst>
              <a:ext uri="{FF2B5EF4-FFF2-40B4-BE49-F238E27FC236}">
                <a16:creationId xmlns:a16="http://schemas.microsoft.com/office/drawing/2014/main" id="{D3FABC84-89C9-7857-72A3-89DF4FA2923B}"/>
              </a:ext>
            </a:extLst>
          </p:cNvPr>
          <p:cNvSpPr>
            <a:spLocks noGrp="1"/>
          </p:cNvSpPr>
          <p:nvPr>
            <p:ph type="body" sz="quarter" idx="16"/>
          </p:nvPr>
        </p:nvSpPr>
        <p:spPr>
          <a:xfrm>
            <a:off x="5798949" y="5873677"/>
            <a:ext cx="4453799" cy="448784"/>
          </a:xfrm>
          <a:prstGeom prst="rect">
            <a:avLst/>
          </a:prstGeom>
        </p:spPr>
        <p:txBody>
          <a:bodyPr>
            <a:normAutofit/>
          </a:bodyPr>
          <a:lstStyle>
            <a:lvl1pPr marL="0" indent="0" algn="ctr">
              <a:buNone/>
              <a:defRPr sz="2000">
                <a:solidFill>
                  <a:schemeClr val="bg1"/>
                </a:solidFill>
                <a:latin typeface="+mn-lt"/>
              </a:defRPr>
            </a:lvl1pPr>
          </a:lstStyle>
          <a:p>
            <a:pPr lvl="0"/>
            <a:r>
              <a:rPr lang="nl-NL"/>
              <a:t>Klikken om de tekststijl van het model te bewerken</a:t>
            </a:r>
          </a:p>
        </p:txBody>
      </p:sp>
    </p:spTree>
    <p:extLst>
      <p:ext uri="{BB962C8B-B14F-4D97-AF65-F5344CB8AC3E}">
        <p14:creationId xmlns:p14="http://schemas.microsoft.com/office/powerpoint/2010/main" val="21335671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16" presetClass="entr" presetSubtype="37" fill="hold" grpId="0" nodeType="withEffect" nodePh="1">
                                  <p:stCondLst>
                                    <p:cond delay="300"/>
                                  </p:stCondLst>
                                  <p:endCondLst>
                                    <p:cond evt="begin" delay="0">
                                      <p:tn val="21"/>
                                    </p:cond>
                                  </p:end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out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tmplLst>
          <p:tmpl>
            <p:tnLst>
              <p:par>
                <p:cTn presetID="2" presetClass="entr" presetSubtype="4" decel="10000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16" presetClass="entr" presetSubtype="37" fill="hold" nodeType="withEffect" nodePh="1">
                  <p:stCondLst>
                    <p:cond delay="30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Tussentitel met beeld - versie 2">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7E3DD2CF-E762-047E-D6E1-22604BD3D20C}"/>
              </a:ext>
            </a:extLst>
          </p:cNvPr>
          <p:cNvSpPr>
            <a:spLocks noGrp="1"/>
          </p:cNvSpPr>
          <p:nvPr>
            <p:ph type="body" sz="quarter" idx="28"/>
          </p:nvPr>
        </p:nvSpPr>
        <p:spPr>
          <a:xfrm>
            <a:off x="0" y="1714500"/>
            <a:ext cx="12191999" cy="51434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4" name="Tijdelijke aanduiding voor afbeelding 6">
            <a:extLst>
              <a:ext uri="{FF2B5EF4-FFF2-40B4-BE49-F238E27FC236}">
                <a16:creationId xmlns:a16="http://schemas.microsoft.com/office/drawing/2014/main" id="{8FAC75C7-7905-C4A8-2049-FD7E596E157E}"/>
              </a:ext>
            </a:extLst>
          </p:cNvPr>
          <p:cNvSpPr>
            <a:spLocks noGrp="1"/>
          </p:cNvSpPr>
          <p:nvPr>
            <p:ph type="pic" sz="quarter" idx="27"/>
          </p:nvPr>
        </p:nvSpPr>
        <p:spPr>
          <a:xfrm>
            <a:off x="571500" y="571500"/>
            <a:ext cx="11049000" cy="409203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r>
              <a:rPr lang="nl-NL"/>
              <a:t>Klik op het pictogram als u een afbeelding wilt toevoegen</a:t>
            </a:r>
            <a:endParaRPr lang="nl-BE" dirty="0"/>
          </a:p>
        </p:txBody>
      </p:sp>
      <p:sp>
        <p:nvSpPr>
          <p:cNvPr id="5" name="Titel 1">
            <a:extLst>
              <a:ext uri="{FF2B5EF4-FFF2-40B4-BE49-F238E27FC236}">
                <a16:creationId xmlns:a16="http://schemas.microsoft.com/office/drawing/2014/main" id="{82CA90A1-E4B3-255A-936E-676350E0D629}"/>
              </a:ext>
            </a:extLst>
          </p:cNvPr>
          <p:cNvSpPr>
            <a:spLocks noGrp="1"/>
          </p:cNvSpPr>
          <p:nvPr>
            <p:ph type="title"/>
          </p:nvPr>
        </p:nvSpPr>
        <p:spPr>
          <a:xfrm>
            <a:off x="571501" y="4663536"/>
            <a:ext cx="11048999" cy="1156596"/>
          </a:xfrm>
        </p:spPr>
        <p:txBody>
          <a:bodyPr anchor="b"/>
          <a:lstStyle>
            <a:lvl1pPr algn="ctr">
              <a:defRPr>
                <a:solidFill>
                  <a:schemeClr val="bg1"/>
                </a:solidFill>
              </a:defRPr>
            </a:lvl1pPr>
          </a:lstStyle>
          <a:p>
            <a:r>
              <a:rPr lang="nl-NL"/>
              <a:t>Klik om stijl te bewerken</a:t>
            </a:r>
            <a:endParaRPr lang="nl-BE" dirty="0"/>
          </a:p>
        </p:txBody>
      </p:sp>
      <p:sp>
        <p:nvSpPr>
          <p:cNvPr id="6" name="Tijdelijke aanduiding voor tekst 11">
            <a:extLst>
              <a:ext uri="{FF2B5EF4-FFF2-40B4-BE49-F238E27FC236}">
                <a16:creationId xmlns:a16="http://schemas.microsoft.com/office/drawing/2014/main" id="{F0673250-8007-E59D-9B84-AACAA74B1B0D}"/>
              </a:ext>
            </a:extLst>
          </p:cNvPr>
          <p:cNvSpPr>
            <a:spLocks noGrp="1"/>
          </p:cNvSpPr>
          <p:nvPr>
            <p:ph type="body" sz="quarter" idx="16"/>
          </p:nvPr>
        </p:nvSpPr>
        <p:spPr>
          <a:xfrm>
            <a:off x="571501" y="5837716"/>
            <a:ext cx="11048999" cy="448784"/>
          </a:xfrm>
          <a:prstGeom prst="rect">
            <a:avLst/>
          </a:prstGeom>
        </p:spPr>
        <p:txBody>
          <a:bodyPr>
            <a:normAutofit/>
          </a:bodyPr>
          <a:lstStyle>
            <a:lvl1pPr marL="0" indent="0" algn="ctr">
              <a:buNone/>
              <a:defRPr sz="2000">
                <a:solidFill>
                  <a:schemeClr val="bg1"/>
                </a:solidFill>
                <a:latin typeface="+mn-lt"/>
              </a:defRPr>
            </a:lvl1pPr>
          </a:lstStyle>
          <a:p>
            <a:pPr lvl="0"/>
            <a:r>
              <a:rPr lang="nl-NL"/>
              <a:t>Klikken om de tekststijl van het model te bewerken</a:t>
            </a:r>
          </a:p>
        </p:txBody>
      </p:sp>
    </p:spTree>
    <p:extLst>
      <p:ext uri="{BB962C8B-B14F-4D97-AF65-F5344CB8AC3E}">
        <p14:creationId xmlns:p14="http://schemas.microsoft.com/office/powerpoint/2010/main" val="8393510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4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withEffect">
                  <p:stCondLst>
                    <p:cond delay="20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4" grpId="0" animBg="1"/>
      <p:bldP spid="5" grpId="0"/>
      <p:bldP spid="6"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ege slide">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Lege slide</a:t>
            </a:r>
            <a:endParaRPr lang="nl-BE" sz="8800" b="1" dirty="0">
              <a:solidFill>
                <a:schemeClr val="bg1"/>
              </a:solidFill>
              <a:latin typeface="+mj-lt"/>
            </a:endParaRPr>
          </a:p>
        </p:txBody>
      </p:sp>
    </p:spTree>
    <p:extLst>
      <p:ext uri="{BB962C8B-B14F-4D97-AF65-F5344CB8AC3E}">
        <p14:creationId xmlns:p14="http://schemas.microsoft.com/office/powerpoint/2010/main" val="427748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72373A7C-BABA-9A37-2BED-02EF4B192F87}"/>
              </a:ext>
            </a:extLst>
          </p:cNvPr>
          <p:cNvSpPr>
            <a:spLocks noGrp="1"/>
          </p:cNvSpPr>
          <p:nvPr>
            <p:ph type="ftr" sz="quarter" idx="10"/>
          </p:nvPr>
        </p:nvSpPr>
        <p:spPr/>
        <p:txBody>
          <a:bodyPr/>
          <a:lstStyle/>
          <a:p>
            <a:endParaRPr lang="nl-BE" dirty="0"/>
          </a:p>
        </p:txBody>
      </p:sp>
      <p:sp>
        <p:nvSpPr>
          <p:cNvPr id="3" name="Tijdelijke aanduiding voor dianummer 2">
            <a:extLst>
              <a:ext uri="{FF2B5EF4-FFF2-40B4-BE49-F238E27FC236}">
                <a16:creationId xmlns:a16="http://schemas.microsoft.com/office/drawing/2014/main" id="{350E4095-EB06-CB5E-F276-5785BEBA41B6}"/>
              </a:ext>
            </a:extLst>
          </p:cNvPr>
          <p:cNvSpPr>
            <a:spLocks noGrp="1"/>
          </p:cNvSpPr>
          <p:nvPr>
            <p:ph type="sldNum" sz="quarter" idx="1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59352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el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Titelslides</a:t>
            </a:r>
            <a:endParaRPr lang="nl-BE" sz="8800" b="1" dirty="0">
              <a:solidFill>
                <a:schemeClr val="bg1"/>
              </a:solidFill>
              <a:latin typeface="+mj-lt"/>
            </a:endParaRPr>
          </a:p>
        </p:txBody>
      </p:sp>
    </p:spTree>
    <p:extLst>
      <p:ext uri="{BB962C8B-B14F-4D97-AF65-F5344CB8AC3E}">
        <p14:creationId xmlns:p14="http://schemas.microsoft.com/office/powerpoint/2010/main" val="20908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PhAnim="0" preserve="1" userDrawn="1">
  <p:cSld name="Titel met beeld">
    <p:spTree>
      <p:nvGrpSpPr>
        <p:cNvPr id="1" name=""/>
        <p:cNvGrpSpPr/>
        <p:nvPr/>
      </p:nvGrpSpPr>
      <p:grpSpPr>
        <a:xfrm>
          <a:off x="0" y="0"/>
          <a:ext cx="0" cy="0"/>
          <a:chOff x="0" y="0"/>
          <a:chExt cx="0" cy="0"/>
        </a:xfrm>
      </p:grpSpPr>
      <p:sp>
        <p:nvSpPr>
          <p:cNvPr id="34" name="Tijdelijke aanduiding voor afbeelding 33">
            <a:extLst>
              <a:ext uri="{FF2B5EF4-FFF2-40B4-BE49-F238E27FC236}">
                <a16:creationId xmlns:a16="http://schemas.microsoft.com/office/drawing/2014/main" id="{9678DE52-5713-918B-E80B-62A0349ECD9E}"/>
              </a:ext>
            </a:extLst>
          </p:cNvPr>
          <p:cNvSpPr>
            <a:spLocks noGrp="1"/>
          </p:cNvSpPr>
          <p:nvPr>
            <p:ph type="pic" sz="quarter" idx="27"/>
          </p:nvPr>
        </p:nvSpPr>
        <p:spPr>
          <a:xfrm>
            <a:off x="1091206" y="571499"/>
            <a:ext cx="10529293" cy="5714999"/>
          </a:xfrm>
          <a:custGeom>
            <a:avLst/>
            <a:gdLst>
              <a:gd name="connsiteX0" fmla="*/ 759527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59527 w 9991344"/>
              <a:gd name="connsiteY5" fmla="*/ 1279234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59527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20676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20676 w 9991344"/>
              <a:gd name="connsiteY5" fmla="*/ 1279234 h 5715000"/>
              <a:gd name="connsiteX6" fmla="*/ 717438 w 9991344"/>
              <a:gd name="connsiteY6" fmla="*/ 0 h 5715000"/>
              <a:gd name="connsiteX0" fmla="*/ 717438 w 9991344"/>
              <a:gd name="connsiteY0" fmla="*/ 0 h 5715000"/>
              <a:gd name="connsiteX1" fmla="*/ 9991344 w 9991344"/>
              <a:gd name="connsiteY1" fmla="*/ 0 h 5715000"/>
              <a:gd name="connsiteX2" fmla="*/ 9991344 w 9991344"/>
              <a:gd name="connsiteY2" fmla="*/ 5715000 h 5715000"/>
              <a:gd name="connsiteX3" fmla="*/ 0 w 9991344"/>
              <a:gd name="connsiteY3" fmla="*/ 5715000 h 5715000"/>
              <a:gd name="connsiteX4" fmla="*/ 0 w 9991344"/>
              <a:gd name="connsiteY4" fmla="*/ 1279234 h 5715000"/>
              <a:gd name="connsiteX5" fmla="*/ 714200 w 9991344"/>
              <a:gd name="connsiteY5" fmla="*/ 1275822 h 5715000"/>
              <a:gd name="connsiteX6" fmla="*/ 717438 w 9991344"/>
              <a:gd name="connsiteY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1344" h="5715000">
                <a:moveTo>
                  <a:pt x="717438" y="0"/>
                </a:moveTo>
                <a:lnTo>
                  <a:pt x="9991344" y="0"/>
                </a:lnTo>
                <a:lnTo>
                  <a:pt x="9991344" y="5715000"/>
                </a:lnTo>
                <a:lnTo>
                  <a:pt x="0" y="5715000"/>
                </a:lnTo>
                <a:lnTo>
                  <a:pt x="0" y="1279234"/>
                </a:lnTo>
                <a:lnTo>
                  <a:pt x="714200" y="1275822"/>
                </a:lnTo>
                <a:cubicBezTo>
                  <a:pt x="714200" y="849411"/>
                  <a:pt x="717438" y="426411"/>
                  <a:pt x="717438" y="0"/>
                </a:cubicBezTo>
                <a:close/>
              </a:path>
            </a:pathLst>
          </a:cu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grpSp>
        <p:nvGrpSpPr>
          <p:cNvPr id="7" name="Groep 6">
            <a:extLst>
              <a:ext uri="{FF2B5EF4-FFF2-40B4-BE49-F238E27FC236}">
                <a16:creationId xmlns:a16="http://schemas.microsoft.com/office/drawing/2014/main" id="{5C09AD3D-BE40-B816-D763-C2CD4939BB7F}"/>
              </a:ext>
            </a:extLst>
          </p:cNvPr>
          <p:cNvGrpSpPr/>
          <p:nvPr userDrawn="1"/>
        </p:nvGrpSpPr>
        <p:grpSpPr>
          <a:xfrm>
            <a:off x="571500" y="571500"/>
            <a:ext cx="1279235" cy="1279235"/>
            <a:chOff x="10573383" y="6188077"/>
            <a:chExt cx="669244" cy="669244"/>
          </a:xfrm>
        </p:grpSpPr>
        <p:sp>
          <p:nvSpPr>
            <p:cNvPr id="8" name="Vrije vorm: vorm 7">
              <a:extLst>
                <a:ext uri="{FF2B5EF4-FFF2-40B4-BE49-F238E27FC236}">
                  <a16:creationId xmlns:a16="http://schemas.microsoft.com/office/drawing/2014/main" id="{BECBCD22-87C9-CEF5-DB23-9D98C4EA12C5}"/>
                </a:ext>
              </a:extLst>
            </p:cNvPr>
            <p:cNvSpPr/>
            <p:nvPr/>
          </p:nvSpPr>
          <p:spPr>
            <a:xfrm>
              <a:off x="10573383" y="6188077"/>
              <a:ext cx="669244" cy="669244"/>
            </a:xfrm>
            <a:custGeom>
              <a:avLst/>
              <a:gdLst>
                <a:gd name="connsiteX0" fmla="*/ 0 w 669244"/>
                <a:gd name="connsiteY0" fmla="*/ 0 h 669244"/>
                <a:gd name="connsiteX1" fmla="*/ 669244 w 669244"/>
                <a:gd name="connsiteY1" fmla="*/ 0 h 669244"/>
                <a:gd name="connsiteX2" fmla="*/ 669244 w 669244"/>
                <a:gd name="connsiteY2" fmla="*/ 669244 h 669244"/>
                <a:gd name="connsiteX3" fmla="*/ 0 w 669244"/>
                <a:gd name="connsiteY3" fmla="*/ 669244 h 669244"/>
              </a:gdLst>
              <a:ahLst/>
              <a:cxnLst>
                <a:cxn ang="0">
                  <a:pos x="connsiteX0" y="connsiteY0"/>
                </a:cxn>
                <a:cxn ang="0">
                  <a:pos x="connsiteX1" y="connsiteY1"/>
                </a:cxn>
                <a:cxn ang="0">
                  <a:pos x="connsiteX2" y="connsiteY2"/>
                </a:cxn>
                <a:cxn ang="0">
                  <a:pos x="connsiteX3" y="connsiteY3"/>
                </a:cxn>
              </a:cxnLst>
              <a:rect l="l" t="t" r="r" b="b"/>
              <a:pathLst>
                <a:path w="669244" h="669244">
                  <a:moveTo>
                    <a:pt x="0" y="0"/>
                  </a:moveTo>
                  <a:lnTo>
                    <a:pt x="669244" y="0"/>
                  </a:lnTo>
                  <a:lnTo>
                    <a:pt x="669244" y="669244"/>
                  </a:lnTo>
                  <a:lnTo>
                    <a:pt x="0" y="669244"/>
                  </a:lnTo>
                  <a:close/>
                </a:path>
              </a:pathLst>
            </a:custGeom>
            <a:solidFill>
              <a:schemeClr val="accent2"/>
            </a:solidFill>
            <a:ln w="127"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D849FE88-2F94-D47A-2D02-15BD235A602F}"/>
                </a:ext>
              </a:extLst>
            </p:cNvPr>
            <p:cNvSpPr/>
            <p:nvPr/>
          </p:nvSpPr>
          <p:spPr>
            <a:xfrm>
              <a:off x="10744700" y="6352665"/>
              <a:ext cx="325753" cy="340332"/>
            </a:xfrm>
            <a:custGeom>
              <a:avLst/>
              <a:gdLst>
                <a:gd name="connsiteX0" fmla="*/ 250882 w 325753"/>
                <a:gd name="connsiteY0" fmla="*/ 340333 h 340332"/>
                <a:gd name="connsiteX1" fmla="*/ 224144 w 325753"/>
                <a:gd name="connsiteY1" fmla="*/ 264487 h 340332"/>
                <a:gd name="connsiteX2" fmla="*/ 99662 w 325753"/>
                <a:gd name="connsiteY2" fmla="*/ 264487 h 340332"/>
                <a:gd name="connsiteX3" fmla="*/ 72924 w 325753"/>
                <a:gd name="connsiteY3" fmla="*/ 340333 h 340332"/>
                <a:gd name="connsiteX4" fmla="*/ 0 w 325753"/>
                <a:gd name="connsiteY4" fmla="*/ 340333 h 340332"/>
                <a:gd name="connsiteX5" fmla="*/ 130296 w 325753"/>
                <a:gd name="connsiteY5" fmla="*/ 0 h 340332"/>
                <a:gd name="connsiteX6" fmla="*/ 196432 w 325753"/>
                <a:gd name="connsiteY6" fmla="*/ 0 h 340332"/>
                <a:gd name="connsiteX7" fmla="*/ 325754 w 325753"/>
                <a:gd name="connsiteY7" fmla="*/ 340333 h 340332"/>
                <a:gd name="connsiteX8" fmla="*/ 250882 w 325753"/>
                <a:gd name="connsiteY8" fmla="*/ 340333 h 340332"/>
                <a:gd name="connsiteX9" fmla="*/ 178931 w 325753"/>
                <a:gd name="connsiteY9" fmla="*/ 138057 h 340332"/>
                <a:gd name="connsiteX10" fmla="*/ 161903 w 325753"/>
                <a:gd name="connsiteY10" fmla="*/ 85054 h 340332"/>
                <a:gd name="connsiteX11" fmla="*/ 144875 w 325753"/>
                <a:gd name="connsiteY11" fmla="*/ 138057 h 340332"/>
                <a:gd name="connsiteX12" fmla="*/ 122977 w 325753"/>
                <a:gd name="connsiteY12" fmla="*/ 199796 h 340332"/>
                <a:gd name="connsiteX13" fmla="*/ 200770 w 325753"/>
                <a:gd name="connsiteY13" fmla="*/ 199796 h 340332"/>
                <a:gd name="connsiteX14" fmla="*/ 178902 w 325753"/>
                <a:gd name="connsiteY14" fmla="*/ 138057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3" h="340332">
                  <a:moveTo>
                    <a:pt x="250882" y="340333"/>
                  </a:moveTo>
                  <a:lnTo>
                    <a:pt x="224144" y="264487"/>
                  </a:lnTo>
                  <a:lnTo>
                    <a:pt x="99662" y="264487"/>
                  </a:lnTo>
                  <a:lnTo>
                    <a:pt x="72924" y="340333"/>
                  </a:lnTo>
                  <a:lnTo>
                    <a:pt x="0" y="340333"/>
                  </a:lnTo>
                  <a:lnTo>
                    <a:pt x="130296" y="0"/>
                  </a:lnTo>
                  <a:lnTo>
                    <a:pt x="196432" y="0"/>
                  </a:lnTo>
                  <a:lnTo>
                    <a:pt x="325754" y="340333"/>
                  </a:lnTo>
                  <a:lnTo>
                    <a:pt x="250882" y="340333"/>
                  </a:lnTo>
                  <a:close/>
                  <a:moveTo>
                    <a:pt x="178931" y="138057"/>
                  </a:moveTo>
                  <a:cubicBezTo>
                    <a:pt x="172114" y="118137"/>
                    <a:pt x="165326" y="97714"/>
                    <a:pt x="161903" y="85054"/>
                  </a:cubicBezTo>
                  <a:cubicBezTo>
                    <a:pt x="158509" y="97685"/>
                    <a:pt x="151692" y="118107"/>
                    <a:pt x="144875" y="138057"/>
                  </a:cubicBezTo>
                  <a:lnTo>
                    <a:pt x="122977" y="199796"/>
                  </a:lnTo>
                  <a:lnTo>
                    <a:pt x="200770" y="199796"/>
                  </a:lnTo>
                  <a:lnTo>
                    <a:pt x="178902" y="138057"/>
                  </a:lnTo>
                  <a:close/>
                </a:path>
              </a:pathLst>
            </a:custGeom>
            <a:solidFill>
              <a:srgbClr val="FFFFFF"/>
            </a:solidFill>
            <a:ln w="2937"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6624EE60-E0E5-CD32-F42B-2522F28FD4FA}"/>
                </a:ext>
              </a:extLst>
            </p:cNvPr>
            <p:cNvSpPr/>
            <p:nvPr/>
          </p:nvSpPr>
          <p:spPr>
            <a:xfrm>
              <a:off x="10617916" y="6464855"/>
              <a:ext cx="121058" cy="73603"/>
            </a:xfrm>
            <a:custGeom>
              <a:avLst/>
              <a:gdLst>
                <a:gd name="connsiteX0" fmla="*/ 112677 w 121058"/>
                <a:gd name="connsiteY0" fmla="*/ 67391 h 73603"/>
                <a:gd name="connsiteX1" fmla="*/ 101138 w 121058"/>
                <a:gd name="connsiteY1" fmla="*/ 73116 h 73603"/>
                <a:gd name="connsiteX2" fmla="*/ 6227 w 121058"/>
                <a:gd name="connsiteY2" fmla="*/ 41273 h 73603"/>
                <a:gd name="connsiteX3" fmla="*/ 472 w 121058"/>
                <a:gd name="connsiteY3" fmla="*/ 29733 h 73603"/>
                <a:gd name="connsiteX4" fmla="*/ 8382 w 121058"/>
                <a:gd name="connsiteY4" fmla="*/ 6212 h 73603"/>
                <a:gd name="connsiteX5" fmla="*/ 19921 w 121058"/>
                <a:gd name="connsiteY5" fmla="*/ 487 h 73603"/>
                <a:gd name="connsiteX6" fmla="*/ 114832 w 121058"/>
                <a:gd name="connsiteY6" fmla="*/ 32330 h 73603"/>
                <a:gd name="connsiteX7" fmla="*/ 120586 w 121058"/>
                <a:gd name="connsiteY7" fmla="*/ 43870 h 73603"/>
                <a:gd name="connsiteX8" fmla="*/ 112707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112677" y="67391"/>
                  </a:moveTo>
                  <a:cubicBezTo>
                    <a:pt x="111084" y="72172"/>
                    <a:pt x="105919" y="74739"/>
                    <a:pt x="101138" y="73116"/>
                  </a:cubicBezTo>
                  <a:lnTo>
                    <a:pt x="6227" y="41273"/>
                  </a:lnTo>
                  <a:cubicBezTo>
                    <a:pt x="1446" y="39679"/>
                    <a:pt x="-1121" y="34514"/>
                    <a:pt x="472" y="29733"/>
                  </a:cubicBezTo>
                  <a:lnTo>
                    <a:pt x="8382" y="6212"/>
                  </a:lnTo>
                  <a:cubicBezTo>
                    <a:pt x="9975" y="1431"/>
                    <a:pt x="15140" y="-1136"/>
                    <a:pt x="19921" y="487"/>
                  </a:cubicBezTo>
                  <a:lnTo>
                    <a:pt x="114832" y="32330"/>
                  </a:lnTo>
                  <a:cubicBezTo>
                    <a:pt x="119612" y="33924"/>
                    <a:pt x="122180" y="39089"/>
                    <a:pt x="120586" y="43870"/>
                  </a:cubicBezTo>
                  <a:lnTo>
                    <a:pt x="112707" y="67391"/>
                  </a:lnTo>
                  <a:close/>
                </a:path>
              </a:pathLst>
            </a:custGeom>
            <a:solidFill>
              <a:srgbClr val="F18A00"/>
            </a:solidFill>
            <a:ln w="2937"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95E2426-7BED-9D6B-8572-E13B7E0A8FCD}"/>
                </a:ext>
              </a:extLst>
            </p:cNvPr>
            <p:cNvSpPr/>
            <p:nvPr/>
          </p:nvSpPr>
          <p:spPr>
            <a:xfrm>
              <a:off x="10632170" y="6577015"/>
              <a:ext cx="93730" cy="65753"/>
            </a:xfrm>
            <a:custGeom>
              <a:avLst/>
              <a:gdLst>
                <a:gd name="connsiteX0" fmla="*/ 93258 w 93730"/>
                <a:gd name="connsiteY0" fmla="*/ 29748 h 65753"/>
                <a:gd name="connsiteX1" fmla="*/ 87503 w 93730"/>
                <a:gd name="connsiteY1" fmla="*/ 41288 h 65753"/>
                <a:gd name="connsiteX2" fmla="*/ 19891 w 93730"/>
                <a:gd name="connsiteY2" fmla="*/ 65281 h 65753"/>
                <a:gd name="connsiteX3" fmla="*/ 8352 w 93730"/>
                <a:gd name="connsiteY3" fmla="*/ 59526 h 65753"/>
                <a:gd name="connsiteX4" fmla="*/ 472 w 93730"/>
                <a:gd name="connsiteY4" fmla="*/ 36005 h 65753"/>
                <a:gd name="connsiteX5" fmla="*/ 6227 w 93730"/>
                <a:gd name="connsiteY5" fmla="*/ 24466 h 65753"/>
                <a:gd name="connsiteX6" fmla="*/ 73839 w 93730"/>
                <a:gd name="connsiteY6" fmla="*/ 472 h 65753"/>
                <a:gd name="connsiteX7" fmla="*/ 85379 w 93730"/>
                <a:gd name="connsiteY7" fmla="*/ 6227 h 65753"/>
                <a:gd name="connsiteX8" fmla="*/ 93258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93258" y="29748"/>
                  </a:moveTo>
                  <a:cubicBezTo>
                    <a:pt x="94852" y="34529"/>
                    <a:pt x="92284" y="39694"/>
                    <a:pt x="87503" y="41288"/>
                  </a:cubicBezTo>
                  <a:lnTo>
                    <a:pt x="19891" y="65281"/>
                  </a:lnTo>
                  <a:cubicBezTo>
                    <a:pt x="15110" y="66874"/>
                    <a:pt x="9946" y="64307"/>
                    <a:pt x="8352" y="59526"/>
                  </a:cubicBezTo>
                  <a:lnTo>
                    <a:pt x="472" y="36005"/>
                  </a:lnTo>
                  <a:cubicBezTo>
                    <a:pt x="-1121" y="31224"/>
                    <a:pt x="1446" y="26059"/>
                    <a:pt x="6227" y="24466"/>
                  </a:cubicBezTo>
                  <a:lnTo>
                    <a:pt x="73839" y="472"/>
                  </a:lnTo>
                  <a:cubicBezTo>
                    <a:pt x="78620" y="-1121"/>
                    <a:pt x="83785" y="1446"/>
                    <a:pt x="85379" y="6227"/>
                  </a:cubicBezTo>
                  <a:lnTo>
                    <a:pt x="93258" y="29748"/>
                  </a:lnTo>
                  <a:close/>
                </a:path>
              </a:pathLst>
            </a:custGeom>
            <a:solidFill>
              <a:srgbClr val="F18A00"/>
            </a:solidFill>
            <a:ln w="2937"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4673BD34-0966-EF10-7E79-B138FDC14770}"/>
                </a:ext>
              </a:extLst>
            </p:cNvPr>
            <p:cNvSpPr/>
            <p:nvPr/>
          </p:nvSpPr>
          <p:spPr>
            <a:xfrm>
              <a:off x="10703265" y="6372669"/>
              <a:ext cx="80720" cy="90937"/>
            </a:xfrm>
            <a:custGeom>
              <a:avLst/>
              <a:gdLst>
                <a:gd name="connsiteX0" fmla="*/ 3541 w 80720"/>
                <a:gd name="connsiteY0" fmla="*/ 17063 h 90937"/>
                <a:gd name="connsiteX1" fmla="*/ 1918 w 80720"/>
                <a:gd name="connsiteY1" fmla="*/ 29842 h 90937"/>
                <a:gd name="connsiteX2" fmla="*/ 44769 w 80720"/>
                <a:gd name="connsiteY2" fmla="*/ 87391 h 90937"/>
                <a:gd name="connsiteX3" fmla="*/ 57548 w 80720"/>
                <a:gd name="connsiteY3" fmla="*/ 89043 h 90937"/>
                <a:gd name="connsiteX4" fmla="*/ 77174 w 80720"/>
                <a:gd name="connsiteY4" fmla="*/ 73874 h 90937"/>
                <a:gd name="connsiteX5" fmla="*/ 78826 w 80720"/>
                <a:gd name="connsiteY5" fmla="*/ 61095 h 90937"/>
                <a:gd name="connsiteX6" fmla="*/ 35975 w 80720"/>
                <a:gd name="connsiteY6" fmla="*/ 3547 h 90937"/>
                <a:gd name="connsiteX7" fmla="*/ 23196 w 80720"/>
                <a:gd name="connsiteY7" fmla="*/ 1894 h 90937"/>
                <a:gd name="connsiteX8" fmla="*/ 3571 w 80720"/>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 h="90937">
                  <a:moveTo>
                    <a:pt x="3541" y="17063"/>
                  </a:moveTo>
                  <a:cubicBezTo>
                    <a:pt x="-443" y="20133"/>
                    <a:pt x="-1181" y="25858"/>
                    <a:pt x="1918" y="29842"/>
                  </a:cubicBezTo>
                  <a:lnTo>
                    <a:pt x="44769" y="87391"/>
                  </a:lnTo>
                  <a:cubicBezTo>
                    <a:pt x="47839" y="91375"/>
                    <a:pt x="53564" y="92113"/>
                    <a:pt x="57548" y="89043"/>
                  </a:cubicBezTo>
                  <a:lnTo>
                    <a:pt x="77174" y="73874"/>
                  </a:lnTo>
                  <a:cubicBezTo>
                    <a:pt x="81158" y="70805"/>
                    <a:pt x="81896" y="65080"/>
                    <a:pt x="78826" y="61095"/>
                  </a:cubicBezTo>
                  <a:lnTo>
                    <a:pt x="35975" y="3547"/>
                  </a:lnTo>
                  <a:cubicBezTo>
                    <a:pt x="32906" y="-437"/>
                    <a:pt x="27180" y="-1175"/>
                    <a:pt x="23196" y="1894"/>
                  </a:cubicBezTo>
                  <a:lnTo>
                    <a:pt x="3571" y="17063"/>
                  </a:lnTo>
                  <a:close/>
                </a:path>
              </a:pathLst>
            </a:custGeom>
            <a:solidFill>
              <a:srgbClr val="F18A00"/>
            </a:solidFill>
            <a:ln w="2937"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B43DD835-AB68-9C21-0018-C9B6130660A6}"/>
                </a:ext>
              </a:extLst>
            </p:cNvPr>
            <p:cNvSpPr/>
            <p:nvPr/>
          </p:nvSpPr>
          <p:spPr>
            <a:xfrm>
              <a:off x="11075500" y="6464855"/>
              <a:ext cx="121058" cy="73603"/>
            </a:xfrm>
            <a:custGeom>
              <a:avLst/>
              <a:gdLst>
                <a:gd name="connsiteX0" fmla="*/ 8382 w 121058"/>
                <a:gd name="connsiteY0" fmla="*/ 67391 h 73603"/>
                <a:gd name="connsiteX1" fmla="*/ 19921 w 121058"/>
                <a:gd name="connsiteY1" fmla="*/ 73116 h 73603"/>
                <a:gd name="connsiteX2" fmla="*/ 114832 w 121058"/>
                <a:gd name="connsiteY2" fmla="*/ 41273 h 73603"/>
                <a:gd name="connsiteX3" fmla="*/ 120586 w 121058"/>
                <a:gd name="connsiteY3" fmla="*/ 29733 h 73603"/>
                <a:gd name="connsiteX4" fmla="*/ 112677 w 121058"/>
                <a:gd name="connsiteY4" fmla="*/ 6212 h 73603"/>
                <a:gd name="connsiteX5" fmla="*/ 101138 w 121058"/>
                <a:gd name="connsiteY5" fmla="*/ 487 h 73603"/>
                <a:gd name="connsiteX6" fmla="*/ 6227 w 121058"/>
                <a:gd name="connsiteY6" fmla="*/ 32330 h 73603"/>
                <a:gd name="connsiteX7" fmla="*/ 472 w 121058"/>
                <a:gd name="connsiteY7" fmla="*/ 43870 h 73603"/>
                <a:gd name="connsiteX8" fmla="*/ 8382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8382" y="67391"/>
                  </a:moveTo>
                  <a:cubicBezTo>
                    <a:pt x="9975" y="72172"/>
                    <a:pt x="15140" y="74739"/>
                    <a:pt x="19921" y="73116"/>
                  </a:cubicBezTo>
                  <a:lnTo>
                    <a:pt x="114832" y="41273"/>
                  </a:lnTo>
                  <a:cubicBezTo>
                    <a:pt x="119612" y="39679"/>
                    <a:pt x="122180" y="34514"/>
                    <a:pt x="120586" y="29733"/>
                  </a:cubicBezTo>
                  <a:lnTo>
                    <a:pt x="112677" y="6212"/>
                  </a:lnTo>
                  <a:cubicBezTo>
                    <a:pt x="111084" y="1431"/>
                    <a:pt x="105919" y="-1136"/>
                    <a:pt x="101138" y="487"/>
                  </a:cubicBezTo>
                  <a:lnTo>
                    <a:pt x="6227" y="32330"/>
                  </a:lnTo>
                  <a:cubicBezTo>
                    <a:pt x="1446" y="33924"/>
                    <a:pt x="-1121" y="39089"/>
                    <a:pt x="472" y="43870"/>
                  </a:cubicBezTo>
                  <a:lnTo>
                    <a:pt x="8382" y="67391"/>
                  </a:lnTo>
                  <a:close/>
                </a:path>
              </a:pathLst>
            </a:custGeom>
            <a:solidFill>
              <a:srgbClr val="F18A00"/>
            </a:solidFill>
            <a:ln w="2937"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80471643-9356-86C5-79A4-9759F9E38C4D}"/>
                </a:ext>
              </a:extLst>
            </p:cNvPr>
            <p:cNvSpPr/>
            <p:nvPr/>
          </p:nvSpPr>
          <p:spPr>
            <a:xfrm>
              <a:off x="11088574" y="6577015"/>
              <a:ext cx="93730" cy="65753"/>
            </a:xfrm>
            <a:custGeom>
              <a:avLst/>
              <a:gdLst>
                <a:gd name="connsiteX0" fmla="*/ 472 w 93730"/>
                <a:gd name="connsiteY0" fmla="*/ 29748 h 65753"/>
                <a:gd name="connsiteX1" fmla="*/ 6227 w 93730"/>
                <a:gd name="connsiteY1" fmla="*/ 41288 h 65753"/>
                <a:gd name="connsiteX2" fmla="*/ 73839 w 93730"/>
                <a:gd name="connsiteY2" fmla="*/ 65281 h 65753"/>
                <a:gd name="connsiteX3" fmla="*/ 85379 w 93730"/>
                <a:gd name="connsiteY3" fmla="*/ 59526 h 65753"/>
                <a:gd name="connsiteX4" fmla="*/ 93258 w 93730"/>
                <a:gd name="connsiteY4" fmla="*/ 36005 h 65753"/>
                <a:gd name="connsiteX5" fmla="*/ 87503 w 93730"/>
                <a:gd name="connsiteY5" fmla="*/ 24466 h 65753"/>
                <a:gd name="connsiteX6" fmla="*/ 19891 w 93730"/>
                <a:gd name="connsiteY6" fmla="*/ 472 h 65753"/>
                <a:gd name="connsiteX7" fmla="*/ 8352 w 93730"/>
                <a:gd name="connsiteY7" fmla="*/ 6227 h 65753"/>
                <a:gd name="connsiteX8" fmla="*/ 472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472" y="29748"/>
                  </a:moveTo>
                  <a:cubicBezTo>
                    <a:pt x="-1121" y="34529"/>
                    <a:pt x="1446" y="39694"/>
                    <a:pt x="6227" y="41288"/>
                  </a:cubicBezTo>
                  <a:lnTo>
                    <a:pt x="73839" y="65281"/>
                  </a:lnTo>
                  <a:cubicBezTo>
                    <a:pt x="78620" y="66874"/>
                    <a:pt x="83785" y="64307"/>
                    <a:pt x="85379" y="59526"/>
                  </a:cubicBezTo>
                  <a:lnTo>
                    <a:pt x="93258" y="36005"/>
                  </a:lnTo>
                  <a:cubicBezTo>
                    <a:pt x="94852" y="31224"/>
                    <a:pt x="92284" y="26059"/>
                    <a:pt x="87503" y="24466"/>
                  </a:cubicBezTo>
                  <a:lnTo>
                    <a:pt x="19891" y="472"/>
                  </a:lnTo>
                  <a:cubicBezTo>
                    <a:pt x="15110" y="-1121"/>
                    <a:pt x="9946" y="1446"/>
                    <a:pt x="8352" y="6227"/>
                  </a:cubicBezTo>
                  <a:lnTo>
                    <a:pt x="472" y="29748"/>
                  </a:lnTo>
                  <a:close/>
                </a:path>
              </a:pathLst>
            </a:custGeom>
            <a:solidFill>
              <a:srgbClr val="F18A00"/>
            </a:solidFill>
            <a:ln w="2937"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E663CAD1-8ACC-ED74-4CA6-B63606AFDE65}"/>
                </a:ext>
              </a:extLst>
            </p:cNvPr>
            <p:cNvSpPr/>
            <p:nvPr/>
          </p:nvSpPr>
          <p:spPr>
            <a:xfrm>
              <a:off x="11030495" y="6372669"/>
              <a:ext cx="80714" cy="90937"/>
            </a:xfrm>
            <a:custGeom>
              <a:avLst/>
              <a:gdLst>
                <a:gd name="connsiteX0" fmla="*/ 77174 w 80714"/>
                <a:gd name="connsiteY0" fmla="*/ 17063 h 90937"/>
                <a:gd name="connsiteX1" fmla="*/ 78797 w 80714"/>
                <a:gd name="connsiteY1" fmla="*/ 29842 h 90937"/>
                <a:gd name="connsiteX2" fmla="*/ 35945 w 80714"/>
                <a:gd name="connsiteY2" fmla="*/ 87391 h 90937"/>
                <a:gd name="connsiteX3" fmla="*/ 23167 w 80714"/>
                <a:gd name="connsiteY3" fmla="*/ 89043 h 90937"/>
                <a:gd name="connsiteX4" fmla="*/ 3541 w 80714"/>
                <a:gd name="connsiteY4" fmla="*/ 73874 h 90937"/>
                <a:gd name="connsiteX5" fmla="*/ 1918 w 80714"/>
                <a:gd name="connsiteY5" fmla="*/ 61095 h 90937"/>
                <a:gd name="connsiteX6" fmla="*/ 44769 w 80714"/>
                <a:gd name="connsiteY6" fmla="*/ 3547 h 90937"/>
                <a:gd name="connsiteX7" fmla="*/ 57548 w 80714"/>
                <a:gd name="connsiteY7" fmla="*/ 1894 h 90937"/>
                <a:gd name="connsiteX8" fmla="*/ 77174 w 80714"/>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4" h="90937">
                  <a:moveTo>
                    <a:pt x="77174" y="17063"/>
                  </a:moveTo>
                  <a:cubicBezTo>
                    <a:pt x="81158" y="20133"/>
                    <a:pt x="81896" y="25858"/>
                    <a:pt x="78797" y="29842"/>
                  </a:cubicBezTo>
                  <a:lnTo>
                    <a:pt x="35945" y="87391"/>
                  </a:lnTo>
                  <a:cubicBezTo>
                    <a:pt x="32876" y="91375"/>
                    <a:pt x="27151" y="92113"/>
                    <a:pt x="23167" y="89043"/>
                  </a:cubicBezTo>
                  <a:lnTo>
                    <a:pt x="3541" y="73874"/>
                  </a:lnTo>
                  <a:cubicBezTo>
                    <a:pt x="-443" y="70805"/>
                    <a:pt x="-1181" y="65080"/>
                    <a:pt x="1918" y="61095"/>
                  </a:cubicBezTo>
                  <a:lnTo>
                    <a:pt x="44769" y="3547"/>
                  </a:lnTo>
                  <a:cubicBezTo>
                    <a:pt x="47839" y="-437"/>
                    <a:pt x="53564" y="-1175"/>
                    <a:pt x="57548" y="1894"/>
                  </a:cubicBezTo>
                  <a:lnTo>
                    <a:pt x="77174" y="17063"/>
                  </a:lnTo>
                  <a:close/>
                </a:path>
              </a:pathLst>
            </a:custGeom>
            <a:solidFill>
              <a:srgbClr val="F18A00"/>
            </a:solidFill>
            <a:ln w="2937" cap="flat">
              <a:noFill/>
              <a:prstDash val="solid"/>
              <a:miter/>
            </a:ln>
          </p:spPr>
          <p:txBody>
            <a:bodyPr rtlCol="0" anchor="ctr"/>
            <a:lstStyle/>
            <a:p>
              <a:endParaRPr lang="nl-BE"/>
            </a:p>
          </p:txBody>
        </p:sp>
      </p:grpSp>
      <p:sp>
        <p:nvSpPr>
          <p:cNvPr id="16" name="Tijdelijke aanduiding voor tekst 27">
            <a:extLst>
              <a:ext uri="{FF2B5EF4-FFF2-40B4-BE49-F238E27FC236}">
                <a16:creationId xmlns:a16="http://schemas.microsoft.com/office/drawing/2014/main" id="{CFF3D92A-4AE1-B979-5522-7AD84660CEBB}"/>
              </a:ext>
            </a:extLst>
          </p:cNvPr>
          <p:cNvSpPr>
            <a:spLocks noGrp="1"/>
          </p:cNvSpPr>
          <p:nvPr>
            <p:ph type="body" sz="quarter" idx="26"/>
          </p:nvPr>
        </p:nvSpPr>
        <p:spPr>
          <a:xfrm>
            <a:off x="5536096" y="4291827"/>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tel 7">
            <a:extLst>
              <a:ext uri="{FF2B5EF4-FFF2-40B4-BE49-F238E27FC236}">
                <a16:creationId xmlns:a16="http://schemas.microsoft.com/office/drawing/2014/main" id="{484047CB-6497-D295-B337-CDA9DC017D97}"/>
              </a:ext>
            </a:extLst>
          </p:cNvPr>
          <p:cNvSpPr>
            <a:spLocks noGrp="1"/>
          </p:cNvSpPr>
          <p:nvPr>
            <p:ph type="title"/>
          </p:nvPr>
        </p:nvSpPr>
        <p:spPr>
          <a:xfrm>
            <a:off x="5798949" y="4549702"/>
            <a:ext cx="4453799" cy="1323975"/>
          </a:xfrm>
          <a:prstGeom prst="rect">
            <a:avLst/>
          </a:prstGeom>
        </p:spPr>
        <p:txBody>
          <a:bodyPr>
            <a:noAutofit/>
          </a:bodyPr>
          <a:lstStyle>
            <a:lvl1pPr algn="ctr">
              <a:defRPr sz="3600">
                <a:solidFill>
                  <a:schemeClr val="bg1"/>
                </a:solidFill>
              </a:defRPr>
            </a:lvl1pPr>
          </a:lstStyle>
          <a:p>
            <a:r>
              <a:rPr lang="nl-NL" dirty="0"/>
              <a:t>Klik om stijl te bewerken</a:t>
            </a:r>
            <a:endParaRPr lang="nl-BE" dirty="0"/>
          </a:p>
        </p:txBody>
      </p:sp>
      <p:sp>
        <p:nvSpPr>
          <p:cNvPr id="18" name="Tijdelijke aanduiding voor tekst 11">
            <a:extLst>
              <a:ext uri="{FF2B5EF4-FFF2-40B4-BE49-F238E27FC236}">
                <a16:creationId xmlns:a16="http://schemas.microsoft.com/office/drawing/2014/main" id="{D3FABC84-89C9-7857-72A3-89DF4FA2923B}"/>
              </a:ext>
            </a:extLst>
          </p:cNvPr>
          <p:cNvSpPr>
            <a:spLocks noGrp="1"/>
          </p:cNvSpPr>
          <p:nvPr>
            <p:ph type="body" sz="quarter" idx="16"/>
          </p:nvPr>
        </p:nvSpPr>
        <p:spPr>
          <a:xfrm>
            <a:off x="5798949" y="5873677"/>
            <a:ext cx="4453799"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31697581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16" presetClass="entr" presetSubtype="37" fill="hold" grpId="0" nodeType="withEffect" nodePh="1">
                                  <p:stCondLst>
                                    <p:cond delay="300"/>
                                  </p:stCondLst>
                                  <p:endCondLst>
                                    <p:cond evt="begin" delay="0">
                                      <p:tn val="21"/>
                                    </p:cond>
                                  </p:end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out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6" grpId="0" animBg="1">
        <p:tmplLst>
          <p:tmpl>
            <p:tnLst>
              <p:par>
                <p:cTn presetID="2" presetClass="entr" presetSubtype="4" decel="10000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16" presetClass="entr" presetSubtype="37" fill="hold" nodeType="withEffect" nodePh="1">
                  <p:stCondLst>
                    <p:cond delay="30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PhAnim="0" preserve="1" userDrawn="1">
  <p:cSld name="Titel met video">
    <p:spTree>
      <p:nvGrpSpPr>
        <p:cNvPr id="1" name=""/>
        <p:cNvGrpSpPr/>
        <p:nvPr/>
      </p:nvGrpSpPr>
      <p:grpSpPr>
        <a:xfrm>
          <a:off x="0" y="0"/>
          <a:ext cx="0" cy="0"/>
          <a:chOff x="0" y="0"/>
          <a:chExt cx="0" cy="0"/>
        </a:xfrm>
      </p:grpSpPr>
      <p:sp>
        <p:nvSpPr>
          <p:cNvPr id="4" name="Tijdelijke aanduiding voor media 3">
            <a:extLst>
              <a:ext uri="{FF2B5EF4-FFF2-40B4-BE49-F238E27FC236}">
                <a16:creationId xmlns:a16="http://schemas.microsoft.com/office/drawing/2014/main" id="{851DAC8F-1191-6837-D18E-522468A1B17A}"/>
              </a:ext>
            </a:extLst>
          </p:cNvPr>
          <p:cNvSpPr>
            <a:spLocks noGrp="1"/>
          </p:cNvSpPr>
          <p:nvPr>
            <p:ph type="media" sz="quarter" idx="10"/>
          </p:nvPr>
        </p:nvSpPr>
        <p:spPr>
          <a:xfrm>
            <a:off x="1153870" y="573881"/>
            <a:ext cx="10175247" cy="5723577"/>
          </a:xfrm>
          <a:custGeom>
            <a:avLst/>
            <a:gdLst>
              <a:gd name="connsiteX0" fmla="*/ 713629 w 10484214"/>
              <a:gd name="connsiteY0" fmla="*/ 0 h 5714998"/>
              <a:gd name="connsiteX1" fmla="*/ 10484214 w 10484214"/>
              <a:gd name="connsiteY1" fmla="*/ 0 h 5714998"/>
              <a:gd name="connsiteX2" fmla="*/ 10484214 w 10484214"/>
              <a:gd name="connsiteY2" fmla="*/ 5714998 h 5714998"/>
              <a:gd name="connsiteX3" fmla="*/ 0 w 10484214"/>
              <a:gd name="connsiteY3" fmla="*/ 5714998 h 5714998"/>
              <a:gd name="connsiteX4" fmla="*/ 0 w 10484214"/>
              <a:gd name="connsiteY4" fmla="*/ 1279234 h 5714998"/>
              <a:gd name="connsiteX5" fmla="*/ 713629 w 10484214"/>
              <a:gd name="connsiteY5" fmla="*/ 1279234 h 571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84214" h="5714998">
                <a:moveTo>
                  <a:pt x="713629" y="0"/>
                </a:moveTo>
                <a:lnTo>
                  <a:pt x="10484214" y="0"/>
                </a:lnTo>
                <a:lnTo>
                  <a:pt x="10484214" y="5714998"/>
                </a:lnTo>
                <a:lnTo>
                  <a:pt x="0" y="5714998"/>
                </a:lnTo>
                <a:lnTo>
                  <a:pt x="0" y="1279234"/>
                </a:lnTo>
                <a:lnTo>
                  <a:pt x="713629" y="1279234"/>
                </a:lnTo>
                <a:close/>
              </a:path>
            </a:pathLst>
          </a:custGeom>
          <a:solidFill>
            <a:schemeClr val="bg1">
              <a:lumMod val="85000"/>
            </a:schemeClr>
          </a:solidFill>
        </p:spPr>
        <p:txBody>
          <a:bodyPr wrap="square" rtlCol="0" anchor="ctr">
            <a:noAutofit/>
          </a:bodyPr>
          <a:lstStyle>
            <a:lvl1pPr marL="0" indent="0" algn="ctr">
              <a:buNone/>
              <a:defRPr sz="1600" b="0" baseline="0"/>
            </a:lvl1pPr>
          </a:lstStyle>
          <a:p>
            <a:pPr lvl="0"/>
            <a:r>
              <a:rPr lang="nl-NL" noProof="0" dirty="0"/>
              <a:t>Klik op het pictogram als u media wilt toevoegen</a:t>
            </a:r>
            <a:endParaRPr lang="nl-BE" noProof="0" dirty="0"/>
          </a:p>
        </p:txBody>
      </p:sp>
      <p:grpSp>
        <p:nvGrpSpPr>
          <p:cNvPr id="7" name="Groep 6">
            <a:extLst>
              <a:ext uri="{FF2B5EF4-FFF2-40B4-BE49-F238E27FC236}">
                <a16:creationId xmlns:a16="http://schemas.microsoft.com/office/drawing/2014/main" id="{5C09AD3D-BE40-B816-D763-C2CD4939BB7F}"/>
              </a:ext>
            </a:extLst>
          </p:cNvPr>
          <p:cNvGrpSpPr/>
          <p:nvPr userDrawn="1"/>
        </p:nvGrpSpPr>
        <p:grpSpPr>
          <a:xfrm>
            <a:off x="571500" y="571496"/>
            <a:ext cx="1279235" cy="1285875"/>
            <a:chOff x="10573383" y="6188077"/>
            <a:chExt cx="669244" cy="672718"/>
          </a:xfrm>
        </p:grpSpPr>
        <p:sp>
          <p:nvSpPr>
            <p:cNvPr id="8" name="Vrije vorm: vorm 7">
              <a:extLst>
                <a:ext uri="{FF2B5EF4-FFF2-40B4-BE49-F238E27FC236}">
                  <a16:creationId xmlns:a16="http://schemas.microsoft.com/office/drawing/2014/main" id="{BECBCD22-87C9-CEF5-DB23-9D98C4EA12C5}"/>
                </a:ext>
              </a:extLst>
            </p:cNvPr>
            <p:cNvSpPr/>
            <p:nvPr/>
          </p:nvSpPr>
          <p:spPr>
            <a:xfrm>
              <a:off x="10573383" y="6188077"/>
              <a:ext cx="669244" cy="672718"/>
            </a:xfrm>
            <a:custGeom>
              <a:avLst/>
              <a:gdLst>
                <a:gd name="connsiteX0" fmla="*/ 0 w 669244"/>
                <a:gd name="connsiteY0" fmla="*/ 0 h 669244"/>
                <a:gd name="connsiteX1" fmla="*/ 669244 w 669244"/>
                <a:gd name="connsiteY1" fmla="*/ 0 h 669244"/>
                <a:gd name="connsiteX2" fmla="*/ 669244 w 669244"/>
                <a:gd name="connsiteY2" fmla="*/ 669244 h 669244"/>
                <a:gd name="connsiteX3" fmla="*/ 0 w 669244"/>
                <a:gd name="connsiteY3" fmla="*/ 669244 h 669244"/>
              </a:gdLst>
              <a:ahLst/>
              <a:cxnLst>
                <a:cxn ang="0">
                  <a:pos x="connsiteX0" y="connsiteY0"/>
                </a:cxn>
                <a:cxn ang="0">
                  <a:pos x="connsiteX1" y="connsiteY1"/>
                </a:cxn>
                <a:cxn ang="0">
                  <a:pos x="connsiteX2" y="connsiteY2"/>
                </a:cxn>
                <a:cxn ang="0">
                  <a:pos x="connsiteX3" y="connsiteY3"/>
                </a:cxn>
              </a:cxnLst>
              <a:rect l="l" t="t" r="r" b="b"/>
              <a:pathLst>
                <a:path w="669244" h="669244">
                  <a:moveTo>
                    <a:pt x="0" y="0"/>
                  </a:moveTo>
                  <a:lnTo>
                    <a:pt x="669244" y="0"/>
                  </a:lnTo>
                  <a:lnTo>
                    <a:pt x="669244" y="669244"/>
                  </a:lnTo>
                  <a:lnTo>
                    <a:pt x="0" y="669244"/>
                  </a:lnTo>
                  <a:close/>
                </a:path>
              </a:pathLst>
            </a:custGeom>
            <a:solidFill>
              <a:schemeClr val="accent2"/>
            </a:solidFill>
            <a:ln w="127" cap="flat">
              <a:noFill/>
              <a:prstDash val="solid"/>
              <a:miter/>
            </a:ln>
          </p:spPr>
          <p:txBody>
            <a:bodyPr rtlCol="0" anchor="ctr"/>
            <a:lstStyle/>
            <a:p>
              <a:endParaRPr lang="nl-BE"/>
            </a:p>
          </p:txBody>
        </p:sp>
        <p:sp>
          <p:nvSpPr>
            <p:cNvPr id="9" name="Vrije vorm: vorm 8">
              <a:extLst>
                <a:ext uri="{FF2B5EF4-FFF2-40B4-BE49-F238E27FC236}">
                  <a16:creationId xmlns:a16="http://schemas.microsoft.com/office/drawing/2014/main" id="{D849FE88-2F94-D47A-2D02-15BD235A602F}"/>
                </a:ext>
              </a:extLst>
            </p:cNvPr>
            <p:cNvSpPr/>
            <p:nvPr/>
          </p:nvSpPr>
          <p:spPr>
            <a:xfrm>
              <a:off x="10744700" y="6352665"/>
              <a:ext cx="325753" cy="340332"/>
            </a:xfrm>
            <a:custGeom>
              <a:avLst/>
              <a:gdLst>
                <a:gd name="connsiteX0" fmla="*/ 250882 w 325753"/>
                <a:gd name="connsiteY0" fmla="*/ 340333 h 340332"/>
                <a:gd name="connsiteX1" fmla="*/ 224144 w 325753"/>
                <a:gd name="connsiteY1" fmla="*/ 264487 h 340332"/>
                <a:gd name="connsiteX2" fmla="*/ 99662 w 325753"/>
                <a:gd name="connsiteY2" fmla="*/ 264487 h 340332"/>
                <a:gd name="connsiteX3" fmla="*/ 72924 w 325753"/>
                <a:gd name="connsiteY3" fmla="*/ 340333 h 340332"/>
                <a:gd name="connsiteX4" fmla="*/ 0 w 325753"/>
                <a:gd name="connsiteY4" fmla="*/ 340333 h 340332"/>
                <a:gd name="connsiteX5" fmla="*/ 130296 w 325753"/>
                <a:gd name="connsiteY5" fmla="*/ 0 h 340332"/>
                <a:gd name="connsiteX6" fmla="*/ 196432 w 325753"/>
                <a:gd name="connsiteY6" fmla="*/ 0 h 340332"/>
                <a:gd name="connsiteX7" fmla="*/ 325754 w 325753"/>
                <a:gd name="connsiteY7" fmla="*/ 340333 h 340332"/>
                <a:gd name="connsiteX8" fmla="*/ 250882 w 325753"/>
                <a:gd name="connsiteY8" fmla="*/ 340333 h 340332"/>
                <a:gd name="connsiteX9" fmla="*/ 178931 w 325753"/>
                <a:gd name="connsiteY9" fmla="*/ 138057 h 340332"/>
                <a:gd name="connsiteX10" fmla="*/ 161903 w 325753"/>
                <a:gd name="connsiteY10" fmla="*/ 85054 h 340332"/>
                <a:gd name="connsiteX11" fmla="*/ 144875 w 325753"/>
                <a:gd name="connsiteY11" fmla="*/ 138057 h 340332"/>
                <a:gd name="connsiteX12" fmla="*/ 122977 w 325753"/>
                <a:gd name="connsiteY12" fmla="*/ 199796 h 340332"/>
                <a:gd name="connsiteX13" fmla="*/ 200770 w 325753"/>
                <a:gd name="connsiteY13" fmla="*/ 199796 h 340332"/>
                <a:gd name="connsiteX14" fmla="*/ 178902 w 325753"/>
                <a:gd name="connsiteY14" fmla="*/ 138057 h 34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3" h="340332">
                  <a:moveTo>
                    <a:pt x="250882" y="340333"/>
                  </a:moveTo>
                  <a:lnTo>
                    <a:pt x="224144" y="264487"/>
                  </a:lnTo>
                  <a:lnTo>
                    <a:pt x="99662" y="264487"/>
                  </a:lnTo>
                  <a:lnTo>
                    <a:pt x="72924" y="340333"/>
                  </a:lnTo>
                  <a:lnTo>
                    <a:pt x="0" y="340333"/>
                  </a:lnTo>
                  <a:lnTo>
                    <a:pt x="130296" y="0"/>
                  </a:lnTo>
                  <a:lnTo>
                    <a:pt x="196432" y="0"/>
                  </a:lnTo>
                  <a:lnTo>
                    <a:pt x="325754" y="340333"/>
                  </a:lnTo>
                  <a:lnTo>
                    <a:pt x="250882" y="340333"/>
                  </a:lnTo>
                  <a:close/>
                  <a:moveTo>
                    <a:pt x="178931" y="138057"/>
                  </a:moveTo>
                  <a:cubicBezTo>
                    <a:pt x="172114" y="118137"/>
                    <a:pt x="165326" y="97714"/>
                    <a:pt x="161903" y="85054"/>
                  </a:cubicBezTo>
                  <a:cubicBezTo>
                    <a:pt x="158509" y="97685"/>
                    <a:pt x="151692" y="118107"/>
                    <a:pt x="144875" y="138057"/>
                  </a:cubicBezTo>
                  <a:lnTo>
                    <a:pt x="122977" y="199796"/>
                  </a:lnTo>
                  <a:lnTo>
                    <a:pt x="200770" y="199796"/>
                  </a:lnTo>
                  <a:lnTo>
                    <a:pt x="178902" y="138057"/>
                  </a:lnTo>
                  <a:close/>
                </a:path>
              </a:pathLst>
            </a:custGeom>
            <a:solidFill>
              <a:srgbClr val="FFFFFF"/>
            </a:solidFill>
            <a:ln w="2937" cap="flat">
              <a:noFill/>
              <a:prstDash val="solid"/>
              <a:miter/>
            </a:ln>
          </p:spPr>
          <p:txBody>
            <a:bodyPr rtlCol="0" anchor="ctr"/>
            <a:lstStyle/>
            <a:p>
              <a:endParaRPr lang="nl-BE"/>
            </a:p>
          </p:txBody>
        </p:sp>
        <p:sp>
          <p:nvSpPr>
            <p:cNvPr id="10" name="Vrije vorm: vorm 9">
              <a:extLst>
                <a:ext uri="{FF2B5EF4-FFF2-40B4-BE49-F238E27FC236}">
                  <a16:creationId xmlns:a16="http://schemas.microsoft.com/office/drawing/2014/main" id="{6624EE60-E0E5-CD32-F42B-2522F28FD4FA}"/>
                </a:ext>
              </a:extLst>
            </p:cNvPr>
            <p:cNvSpPr/>
            <p:nvPr/>
          </p:nvSpPr>
          <p:spPr>
            <a:xfrm>
              <a:off x="10617916" y="6464855"/>
              <a:ext cx="121058" cy="73603"/>
            </a:xfrm>
            <a:custGeom>
              <a:avLst/>
              <a:gdLst>
                <a:gd name="connsiteX0" fmla="*/ 112677 w 121058"/>
                <a:gd name="connsiteY0" fmla="*/ 67391 h 73603"/>
                <a:gd name="connsiteX1" fmla="*/ 101138 w 121058"/>
                <a:gd name="connsiteY1" fmla="*/ 73116 h 73603"/>
                <a:gd name="connsiteX2" fmla="*/ 6227 w 121058"/>
                <a:gd name="connsiteY2" fmla="*/ 41273 h 73603"/>
                <a:gd name="connsiteX3" fmla="*/ 472 w 121058"/>
                <a:gd name="connsiteY3" fmla="*/ 29733 h 73603"/>
                <a:gd name="connsiteX4" fmla="*/ 8382 w 121058"/>
                <a:gd name="connsiteY4" fmla="*/ 6212 h 73603"/>
                <a:gd name="connsiteX5" fmla="*/ 19921 w 121058"/>
                <a:gd name="connsiteY5" fmla="*/ 487 h 73603"/>
                <a:gd name="connsiteX6" fmla="*/ 114832 w 121058"/>
                <a:gd name="connsiteY6" fmla="*/ 32330 h 73603"/>
                <a:gd name="connsiteX7" fmla="*/ 120586 w 121058"/>
                <a:gd name="connsiteY7" fmla="*/ 43870 h 73603"/>
                <a:gd name="connsiteX8" fmla="*/ 112707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112677" y="67391"/>
                  </a:moveTo>
                  <a:cubicBezTo>
                    <a:pt x="111084" y="72172"/>
                    <a:pt x="105919" y="74739"/>
                    <a:pt x="101138" y="73116"/>
                  </a:cubicBezTo>
                  <a:lnTo>
                    <a:pt x="6227" y="41273"/>
                  </a:lnTo>
                  <a:cubicBezTo>
                    <a:pt x="1446" y="39679"/>
                    <a:pt x="-1121" y="34514"/>
                    <a:pt x="472" y="29733"/>
                  </a:cubicBezTo>
                  <a:lnTo>
                    <a:pt x="8382" y="6212"/>
                  </a:lnTo>
                  <a:cubicBezTo>
                    <a:pt x="9975" y="1431"/>
                    <a:pt x="15140" y="-1136"/>
                    <a:pt x="19921" y="487"/>
                  </a:cubicBezTo>
                  <a:lnTo>
                    <a:pt x="114832" y="32330"/>
                  </a:lnTo>
                  <a:cubicBezTo>
                    <a:pt x="119612" y="33924"/>
                    <a:pt x="122180" y="39089"/>
                    <a:pt x="120586" y="43870"/>
                  </a:cubicBezTo>
                  <a:lnTo>
                    <a:pt x="112707" y="67391"/>
                  </a:lnTo>
                  <a:close/>
                </a:path>
              </a:pathLst>
            </a:custGeom>
            <a:solidFill>
              <a:srgbClr val="F18A00"/>
            </a:solidFill>
            <a:ln w="2937" cap="flat">
              <a:noFill/>
              <a:prstDash val="solid"/>
              <a:miter/>
            </a:ln>
          </p:spPr>
          <p:txBody>
            <a:bodyPr rtlCol="0" anchor="ctr"/>
            <a:lstStyle/>
            <a:p>
              <a:endParaRPr lang="nl-BE"/>
            </a:p>
          </p:txBody>
        </p:sp>
        <p:sp>
          <p:nvSpPr>
            <p:cNvPr id="11" name="Vrije vorm: vorm 10">
              <a:extLst>
                <a:ext uri="{FF2B5EF4-FFF2-40B4-BE49-F238E27FC236}">
                  <a16:creationId xmlns:a16="http://schemas.microsoft.com/office/drawing/2014/main" id="{095E2426-7BED-9D6B-8572-E13B7E0A8FCD}"/>
                </a:ext>
              </a:extLst>
            </p:cNvPr>
            <p:cNvSpPr/>
            <p:nvPr/>
          </p:nvSpPr>
          <p:spPr>
            <a:xfrm>
              <a:off x="10632170" y="6577015"/>
              <a:ext cx="93730" cy="65753"/>
            </a:xfrm>
            <a:custGeom>
              <a:avLst/>
              <a:gdLst>
                <a:gd name="connsiteX0" fmla="*/ 93258 w 93730"/>
                <a:gd name="connsiteY0" fmla="*/ 29748 h 65753"/>
                <a:gd name="connsiteX1" fmla="*/ 87503 w 93730"/>
                <a:gd name="connsiteY1" fmla="*/ 41288 h 65753"/>
                <a:gd name="connsiteX2" fmla="*/ 19891 w 93730"/>
                <a:gd name="connsiteY2" fmla="*/ 65281 h 65753"/>
                <a:gd name="connsiteX3" fmla="*/ 8352 w 93730"/>
                <a:gd name="connsiteY3" fmla="*/ 59526 h 65753"/>
                <a:gd name="connsiteX4" fmla="*/ 472 w 93730"/>
                <a:gd name="connsiteY4" fmla="*/ 36005 h 65753"/>
                <a:gd name="connsiteX5" fmla="*/ 6227 w 93730"/>
                <a:gd name="connsiteY5" fmla="*/ 24466 h 65753"/>
                <a:gd name="connsiteX6" fmla="*/ 73839 w 93730"/>
                <a:gd name="connsiteY6" fmla="*/ 472 h 65753"/>
                <a:gd name="connsiteX7" fmla="*/ 85379 w 93730"/>
                <a:gd name="connsiteY7" fmla="*/ 6227 h 65753"/>
                <a:gd name="connsiteX8" fmla="*/ 93258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93258" y="29748"/>
                  </a:moveTo>
                  <a:cubicBezTo>
                    <a:pt x="94852" y="34529"/>
                    <a:pt x="92284" y="39694"/>
                    <a:pt x="87503" y="41288"/>
                  </a:cubicBezTo>
                  <a:lnTo>
                    <a:pt x="19891" y="65281"/>
                  </a:lnTo>
                  <a:cubicBezTo>
                    <a:pt x="15110" y="66874"/>
                    <a:pt x="9946" y="64307"/>
                    <a:pt x="8352" y="59526"/>
                  </a:cubicBezTo>
                  <a:lnTo>
                    <a:pt x="472" y="36005"/>
                  </a:lnTo>
                  <a:cubicBezTo>
                    <a:pt x="-1121" y="31224"/>
                    <a:pt x="1446" y="26059"/>
                    <a:pt x="6227" y="24466"/>
                  </a:cubicBezTo>
                  <a:lnTo>
                    <a:pt x="73839" y="472"/>
                  </a:lnTo>
                  <a:cubicBezTo>
                    <a:pt x="78620" y="-1121"/>
                    <a:pt x="83785" y="1446"/>
                    <a:pt x="85379" y="6227"/>
                  </a:cubicBezTo>
                  <a:lnTo>
                    <a:pt x="93258" y="29748"/>
                  </a:lnTo>
                  <a:close/>
                </a:path>
              </a:pathLst>
            </a:custGeom>
            <a:solidFill>
              <a:srgbClr val="F18A00"/>
            </a:solidFill>
            <a:ln w="2937" cap="flat">
              <a:noFill/>
              <a:prstDash val="solid"/>
              <a:miter/>
            </a:ln>
          </p:spPr>
          <p:txBody>
            <a:bodyPr rtlCol="0" anchor="ctr"/>
            <a:lstStyle/>
            <a:p>
              <a:endParaRPr lang="nl-BE"/>
            </a:p>
          </p:txBody>
        </p:sp>
        <p:sp>
          <p:nvSpPr>
            <p:cNvPr id="12" name="Vrije vorm: vorm 11">
              <a:extLst>
                <a:ext uri="{FF2B5EF4-FFF2-40B4-BE49-F238E27FC236}">
                  <a16:creationId xmlns:a16="http://schemas.microsoft.com/office/drawing/2014/main" id="{4673BD34-0966-EF10-7E79-B138FDC14770}"/>
                </a:ext>
              </a:extLst>
            </p:cNvPr>
            <p:cNvSpPr/>
            <p:nvPr/>
          </p:nvSpPr>
          <p:spPr>
            <a:xfrm>
              <a:off x="10703265" y="6372669"/>
              <a:ext cx="80720" cy="90937"/>
            </a:xfrm>
            <a:custGeom>
              <a:avLst/>
              <a:gdLst>
                <a:gd name="connsiteX0" fmla="*/ 3541 w 80720"/>
                <a:gd name="connsiteY0" fmla="*/ 17063 h 90937"/>
                <a:gd name="connsiteX1" fmla="*/ 1918 w 80720"/>
                <a:gd name="connsiteY1" fmla="*/ 29842 h 90937"/>
                <a:gd name="connsiteX2" fmla="*/ 44769 w 80720"/>
                <a:gd name="connsiteY2" fmla="*/ 87391 h 90937"/>
                <a:gd name="connsiteX3" fmla="*/ 57548 w 80720"/>
                <a:gd name="connsiteY3" fmla="*/ 89043 h 90937"/>
                <a:gd name="connsiteX4" fmla="*/ 77174 w 80720"/>
                <a:gd name="connsiteY4" fmla="*/ 73874 h 90937"/>
                <a:gd name="connsiteX5" fmla="*/ 78826 w 80720"/>
                <a:gd name="connsiteY5" fmla="*/ 61095 h 90937"/>
                <a:gd name="connsiteX6" fmla="*/ 35975 w 80720"/>
                <a:gd name="connsiteY6" fmla="*/ 3547 h 90937"/>
                <a:gd name="connsiteX7" fmla="*/ 23196 w 80720"/>
                <a:gd name="connsiteY7" fmla="*/ 1894 h 90937"/>
                <a:gd name="connsiteX8" fmla="*/ 3571 w 80720"/>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 h="90937">
                  <a:moveTo>
                    <a:pt x="3541" y="17063"/>
                  </a:moveTo>
                  <a:cubicBezTo>
                    <a:pt x="-443" y="20133"/>
                    <a:pt x="-1181" y="25858"/>
                    <a:pt x="1918" y="29842"/>
                  </a:cubicBezTo>
                  <a:lnTo>
                    <a:pt x="44769" y="87391"/>
                  </a:lnTo>
                  <a:cubicBezTo>
                    <a:pt x="47839" y="91375"/>
                    <a:pt x="53564" y="92113"/>
                    <a:pt x="57548" y="89043"/>
                  </a:cubicBezTo>
                  <a:lnTo>
                    <a:pt x="77174" y="73874"/>
                  </a:lnTo>
                  <a:cubicBezTo>
                    <a:pt x="81158" y="70805"/>
                    <a:pt x="81896" y="65080"/>
                    <a:pt x="78826" y="61095"/>
                  </a:cubicBezTo>
                  <a:lnTo>
                    <a:pt x="35975" y="3547"/>
                  </a:lnTo>
                  <a:cubicBezTo>
                    <a:pt x="32906" y="-437"/>
                    <a:pt x="27180" y="-1175"/>
                    <a:pt x="23196" y="1894"/>
                  </a:cubicBezTo>
                  <a:lnTo>
                    <a:pt x="3571" y="17063"/>
                  </a:lnTo>
                  <a:close/>
                </a:path>
              </a:pathLst>
            </a:custGeom>
            <a:solidFill>
              <a:srgbClr val="F18A00"/>
            </a:solidFill>
            <a:ln w="2937" cap="flat">
              <a:noFill/>
              <a:prstDash val="solid"/>
              <a:miter/>
            </a:ln>
          </p:spPr>
          <p:txBody>
            <a:bodyPr rtlCol="0" anchor="ctr"/>
            <a:lstStyle/>
            <a:p>
              <a:endParaRPr lang="nl-BE"/>
            </a:p>
          </p:txBody>
        </p:sp>
        <p:sp>
          <p:nvSpPr>
            <p:cNvPr id="13" name="Vrije vorm: vorm 12">
              <a:extLst>
                <a:ext uri="{FF2B5EF4-FFF2-40B4-BE49-F238E27FC236}">
                  <a16:creationId xmlns:a16="http://schemas.microsoft.com/office/drawing/2014/main" id="{B43DD835-AB68-9C21-0018-C9B6130660A6}"/>
                </a:ext>
              </a:extLst>
            </p:cNvPr>
            <p:cNvSpPr/>
            <p:nvPr/>
          </p:nvSpPr>
          <p:spPr>
            <a:xfrm>
              <a:off x="11075500" y="6464855"/>
              <a:ext cx="121058" cy="73603"/>
            </a:xfrm>
            <a:custGeom>
              <a:avLst/>
              <a:gdLst>
                <a:gd name="connsiteX0" fmla="*/ 8382 w 121058"/>
                <a:gd name="connsiteY0" fmla="*/ 67391 h 73603"/>
                <a:gd name="connsiteX1" fmla="*/ 19921 w 121058"/>
                <a:gd name="connsiteY1" fmla="*/ 73116 h 73603"/>
                <a:gd name="connsiteX2" fmla="*/ 114832 w 121058"/>
                <a:gd name="connsiteY2" fmla="*/ 41273 h 73603"/>
                <a:gd name="connsiteX3" fmla="*/ 120586 w 121058"/>
                <a:gd name="connsiteY3" fmla="*/ 29733 h 73603"/>
                <a:gd name="connsiteX4" fmla="*/ 112677 w 121058"/>
                <a:gd name="connsiteY4" fmla="*/ 6212 h 73603"/>
                <a:gd name="connsiteX5" fmla="*/ 101138 w 121058"/>
                <a:gd name="connsiteY5" fmla="*/ 487 h 73603"/>
                <a:gd name="connsiteX6" fmla="*/ 6227 w 121058"/>
                <a:gd name="connsiteY6" fmla="*/ 32330 h 73603"/>
                <a:gd name="connsiteX7" fmla="*/ 472 w 121058"/>
                <a:gd name="connsiteY7" fmla="*/ 43870 h 73603"/>
                <a:gd name="connsiteX8" fmla="*/ 8382 w 121058"/>
                <a:gd name="connsiteY8" fmla="*/ 67391 h 7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58" h="73603">
                  <a:moveTo>
                    <a:pt x="8382" y="67391"/>
                  </a:moveTo>
                  <a:cubicBezTo>
                    <a:pt x="9975" y="72172"/>
                    <a:pt x="15140" y="74739"/>
                    <a:pt x="19921" y="73116"/>
                  </a:cubicBezTo>
                  <a:lnTo>
                    <a:pt x="114832" y="41273"/>
                  </a:lnTo>
                  <a:cubicBezTo>
                    <a:pt x="119612" y="39679"/>
                    <a:pt x="122180" y="34514"/>
                    <a:pt x="120586" y="29733"/>
                  </a:cubicBezTo>
                  <a:lnTo>
                    <a:pt x="112677" y="6212"/>
                  </a:lnTo>
                  <a:cubicBezTo>
                    <a:pt x="111084" y="1431"/>
                    <a:pt x="105919" y="-1136"/>
                    <a:pt x="101138" y="487"/>
                  </a:cubicBezTo>
                  <a:lnTo>
                    <a:pt x="6227" y="32330"/>
                  </a:lnTo>
                  <a:cubicBezTo>
                    <a:pt x="1446" y="33924"/>
                    <a:pt x="-1121" y="39089"/>
                    <a:pt x="472" y="43870"/>
                  </a:cubicBezTo>
                  <a:lnTo>
                    <a:pt x="8382" y="67391"/>
                  </a:lnTo>
                  <a:close/>
                </a:path>
              </a:pathLst>
            </a:custGeom>
            <a:solidFill>
              <a:srgbClr val="F18A00"/>
            </a:solidFill>
            <a:ln w="2937" cap="flat">
              <a:noFill/>
              <a:prstDash val="solid"/>
              <a:miter/>
            </a:ln>
          </p:spPr>
          <p:txBody>
            <a:bodyPr rtlCol="0" anchor="ctr"/>
            <a:lstStyle/>
            <a:p>
              <a:endParaRPr lang="nl-BE"/>
            </a:p>
          </p:txBody>
        </p:sp>
        <p:sp>
          <p:nvSpPr>
            <p:cNvPr id="14" name="Vrije vorm: vorm 13">
              <a:extLst>
                <a:ext uri="{FF2B5EF4-FFF2-40B4-BE49-F238E27FC236}">
                  <a16:creationId xmlns:a16="http://schemas.microsoft.com/office/drawing/2014/main" id="{80471643-9356-86C5-79A4-9759F9E38C4D}"/>
                </a:ext>
              </a:extLst>
            </p:cNvPr>
            <p:cNvSpPr/>
            <p:nvPr/>
          </p:nvSpPr>
          <p:spPr>
            <a:xfrm>
              <a:off x="11088574" y="6577015"/>
              <a:ext cx="93730" cy="65753"/>
            </a:xfrm>
            <a:custGeom>
              <a:avLst/>
              <a:gdLst>
                <a:gd name="connsiteX0" fmla="*/ 472 w 93730"/>
                <a:gd name="connsiteY0" fmla="*/ 29748 h 65753"/>
                <a:gd name="connsiteX1" fmla="*/ 6227 w 93730"/>
                <a:gd name="connsiteY1" fmla="*/ 41288 h 65753"/>
                <a:gd name="connsiteX2" fmla="*/ 73839 w 93730"/>
                <a:gd name="connsiteY2" fmla="*/ 65281 h 65753"/>
                <a:gd name="connsiteX3" fmla="*/ 85379 w 93730"/>
                <a:gd name="connsiteY3" fmla="*/ 59526 h 65753"/>
                <a:gd name="connsiteX4" fmla="*/ 93258 w 93730"/>
                <a:gd name="connsiteY4" fmla="*/ 36005 h 65753"/>
                <a:gd name="connsiteX5" fmla="*/ 87503 w 93730"/>
                <a:gd name="connsiteY5" fmla="*/ 24466 h 65753"/>
                <a:gd name="connsiteX6" fmla="*/ 19891 w 93730"/>
                <a:gd name="connsiteY6" fmla="*/ 472 h 65753"/>
                <a:gd name="connsiteX7" fmla="*/ 8352 w 93730"/>
                <a:gd name="connsiteY7" fmla="*/ 6227 h 65753"/>
                <a:gd name="connsiteX8" fmla="*/ 472 w 93730"/>
                <a:gd name="connsiteY8" fmla="*/ 29748 h 6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30" h="65753">
                  <a:moveTo>
                    <a:pt x="472" y="29748"/>
                  </a:moveTo>
                  <a:cubicBezTo>
                    <a:pt x="-1121" y="34529"/>
                    <a:pt x="1446" y="39694"/>
                    <a:pt x="6227" y="41288"/>
                  </a:cubicBezTo>
                  <a:lnTo>
                    <a:pt x="73839" y="65281"/>
                  </a:lnTo>
                  <a:cubicBezTo>
                    <a:pt x="78620" y="66874"/>
                    <a:pt x="83785" y="64307"/>
                    <a:pt x="85379" y="59526"/>
                  </a:cubicBezTo>
                  <a:lnTo>
                    <a:pt x="93258" y="36005"/>
                  </a:lnTo>
                  <a:cubicBezTo>
                    <a:pt x="94852" y="31224"/>
                    <a:pt x="92284" y="26059"/>
                    <a:pt x="87503" y="24466"/>
                  </a:cubicBezTo>
                  <a:lnTo>
                    <a:pt x="19891" y="472"/>
                  </a:lnTo>
                  <a:cubicBezTo>
                    <a:pt x="15110" y="-1121"/>
                    <a:pt x="9946" y="1446"/>
                    <a:pt x="8352" y="6227"/>
                  </a:cubicBezTo>
                  <a:lnTo>
                    <a:pt x="472" y="29748"/>
                  </a:lnTo>
                  <a:close/>
                </a:path>
              </a:pathLst>
            </a:custGeom>
            <a:solidFill>
              <a:srgbClr val="F18A00"/>
            </a:solidFill>
            <a:ln w="2937" cap="flat">
              <a:noFill/>
              <a:prstDash val="solid"/>
              <a:miter/>
            </a:ln>
          </p:spPr>
          <p:txBody>
            <a:bodyPr rtlCol="0" anchor="ctr"/>
            <a:lstStyle/>
            <a:p>
              <a:endParaRPr lang="nl-BE"/>
            </a:p>
          </p:txBody>
        </p:sp>
        <p:sp>
          <p:nvSpPr>
            <p:cNvPr id="15" name="Vrije vorm: vorm 14">
              <a:extLst>
                <a:ext uri="{FF2B5EF4-FFF2-40B4-BE49-F238E27FC236}">
                  <a16:creationId xmlns:a16="http://schemas.microsoft.com/office/drawing/2014/main" id="{E663CAD1-8ACC-ED74-4CA6-B63606AFDE65}"/>
                </a:ext>
              </a:extLst>
            </p:cNvPr>
            <p:cNvSpPr/>
            <p:nvPr/>
          </p:nvSpPr>
          <p:spPr>
            <a:xfrm>
              <a:off x="11030495" y="6372669"/>
              <a:ext cx="80714" cy="90937"/>
            </a:xfrm>
            <a:custGeom>
              <a:avLst/>
              <a:gdLst>
                <a:gd name="connsiteX0" fmla="*/ 77174 w 80714"/>
                <a:gd name="connsiteY0" fmla="*/ 17063 h 90937"/>
                <a:gd name="connsiteX1" fmla="*/ 78797 w 80714"/>
                <a:gd name="connsiteY1" fmla="*/ 29842 h 90937"/>
                <a:gd name="connsiteX2" fmla="*/ 35945 w 80714"/>
                <a:gd name="connsiteY2" fmla="*/ 87391 h 90937"/>
                <a:gd name="connsiteX3" fmla="*/ 23167 w 80714"/>
                <a:gd name="connsiteY3" fmla="*/ 89043 h 90937"/>
                <a:gd name="connsiteX4" fmla="*/ 3541 w 80714"/>
                <a:gd name="connsiteY4" fmla="*/ 73874 h 90937"/>
                <a:gd name="connsiteX5" fmla="*/ 1918 w 80714"/>
                <a:gd name="connsiteY5" fmla="*/ 61095 h 90937"/>
                <a:gd name="connsiteX6" fmla="*/ 44769 w 80714"/>
                <a:gd name="connsiteY6" fmla="*/ 3547 h 90937"/>
                <a:gd name="connsiteX7" fmla="*/ 57548 w 80714"/>
                <a:gd name="connsiteY7" fmla="*/ 1894 h 90937"/>
                <a:gd name="connsiteX8" fmla="*/ 77174 w 80714"/>
                <a:gd name="connsiteY8" fmla="*/ 17063 h 9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4" h="90937">
                  <a:moveTo>
                    <a:pt x="77174" y="17063"/>
                  </a:moveTo>
                  <a:cubicBezTo>
                    <a:pt x="81158" y="20133"/>
                    <a:pt x="81896" y="25858"/>
                    <a:pt x="78797" y="29842"/>
                  </a:cubicBezTo>
                  <a:lnTo>
                    <a:pt x="35945" y="87391"/>
                  </a:lnTo>
                  <a:cubicBezTo>
                    <a:pt x="32876" y="91375"/>
                    <a:pt x="27151" y="92113"/>
                    <a:pt x="23167" y="89043"/>
                  </a:cubicBezTo>
                  <a:lnTo>
                    <a:pt x="3541" y="73874"/>
                  </a:lnTo>
                  <a:cubicBezTo>
                    <a:pt x="-443" y="70805"/>
                    <a:pt x="-1181" y="65080"/>
                    <a:pt x="1918" y="61095"/>
                  </a:cubicBezTo>
                  <a:lnTo>
                    <a:pt x="44769" y="3547"/>
                  </a:lnTo>
                  <a:cubicBezTo>
                    <a:pt x="47839" y="-437"/>
                    <a:pt x="53564" y="-1175"/>
                    <a:pt x="57548" y="1894"/>
                  </a:cubicBezTo>
                  <a:lnTo>
                    <a:pt x="77174" y="17063"/>
                  </a:lnTo>
                  <a:close/>
                </a:path>
              </a:pathLst>
            </a:custGeom>
            <a:solidFill>
              <a:srgbClr val="F18A00"/>
            </a:solidFill>
            <a:ln w="2937" cap="flat">
              <a:noFill/>
              <a:prstDash val="solid"/>
              <a:miter/>
            </a:ln>
          </p:spPr>
          <p:txBody>
            <a:bodyPr rtlCol="0" anchor="ctr"/>
            <a:lstStyle/>
            <a:p>
              <a:endParaRPr lang="nl-BE"/>
            </a:p>
          </p:txBody>
        </p:sp>
      </p:grpSp>
      <p:sp>
        <p:nvSpPr>
          <p:cNvPr id="16" name="Tijdelijke aanduiding voor tekst 27">
            <a:extLst>
              <a:ext uri="{FF2B5EF4-FFF2-40B4-BE49-F238E27FC236}">
                <a16:creationId xmlns:a16="http://schemas.microsoft.com/office/drawing/2014/main" id="{CFF3D92A-4AE1-B979-5522-7AD84660CEBB}"/>
              </a:ext>
            </a:extLst>
          </p:cNvPr>
          <p:cNvSpPr>
            <a:spLocks noGrp="1"/>
          </p:cNvSpPr>
          <p:nvPr>
            <p:ph type="body" sz="quarter" idx="26"/>
          </p:nvPr>
        </p:nvSpPr>
        <p:spPr>
          <a:xfrm>
            <a:off x="5536096" y="4291827"/>
            <a:ext cx="4979504" cy="228561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7" name="Titel 7">
            <a:extLst>
              <a:ext uri="{FF2B5EF4-FFF2-40B4-BE49-F238E27FC236}">
                <a16:creationId xmlns:a16="http://schemas.microsoft.com/office/drawing/2014/main" id="{484047CB-6497-D295-B337-CDA9DC017D97}"/>
              </a:ext>
            </a:extLst>
          </p:cNvPr>
          <p:cNvSpPr>
            <a:spLocks noGrp="1"/>
          </p:cNvSpPr>
          <p:nvPr>
            <p:ph type="title"/>
          </p:nvPr>
        </p:nvSpPr>
        <p:spPr>
          <a:xfrm>
            <a:off x="5798949" y="4549702"/>
            <a:ext cx="4453799" cy="1323975"/>
          </a:xfrm>
          <a:prstGeom prst="rect">
            <a:avLst/>
          </a:prstGeom>
        </p:spPr>
        <p:txBody>
          <a:bodyPr>
            <a:noAutofit/>
          </a:bodyPr>
          <a:lstStyle>
            <a:lvl1pPr algn="ctr">
              <a:defRPr sz="3600">
                <a:solidFill>
                  <a:schemeClr val="bg1"/>
                </a:solidFill>
              </a:defRPr>
            </a:lvl1pPr>
          </a:lstStyle>
          <a:p>
            <a:r>
              <a:rPr lang="nl-NL" dirty="0"/>
              <a:t>Klik om stijl te bewerken</a:t>
            </a:r>
            <a:endParaRPr lang="nl-BE" dirty="0"/>
          </a:p>
        </p:txBody>
      </p:sp>
      <p:sp>
        <p:nvSpPr>
          <p:cNvPr id="18" name="Tijdelijke aanduiding voor tekst 11">
            <a:extLst>
              <a:ext uri="{FF2B5EF4-FFF2-40B4-BE49-F238E27FC236}">
                <a16:creationId xmlns:a16="http://schemas.microsoft.com/office/drawing/2014/main" id="{D3FABC84-89C9-7857-72A3-89DF4FA2923B}"/>
              </a:ext>
            </a:extLst>
          </p:cNvPr>
          <p:cNvSpPr>
            <a:spLocks noGrp="1"/>
          </p:cNvSpPr>
          <p:nvPr>
            <p:ph type="body" sz="quarter" idx="16"/>
          </p:nvPr>
        </p:nvSpPr>
        <p:spPr>
          <a:xfrm>
            <a:off x="5798949" y="5873677"/>
            <a:ext cx="4453799"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8973338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16" presetClass="entr" presetSubtype="37" fill="hold" grpId="0" nodeType="withEffect" nodePh="1">
                                  <p:stCondLst>
                                    <p:cond delay="300"/>
                                  </p:stCondLst>
                                  <p:endCondLst>
                                    <p:cond evt="begin" delay="0">
                                      <p:tn val="21"/>
                                    </p:cond>
                                  </p:end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out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tmplLst>
          <p:tmpl>
            <p:tnLst>
              <p:par>
                <p:cTn presetID="2" presetClass="entr" presetSubtype="4" decel="100000" fill="hold" nodeType="withEffect">
                  <p:stCondLst>
                    <p:cond delay="2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16" presetClass="entr" presetSubtype="37" fill="hold" nodeType="withEffect" nodePh="1">
                  <p:stCondLst>
                    <p:cond delay="300"/>
                  </p:stCondLst>
                  <p:endCondLst>
                    <p:cond delay="0"/>
                  </p:endCondLst>
                  <p:childTnLst>
                    <p:set>
                      <p:cBhvr>
                        <p:cTn dur="1" fill="hold">
                          <p:stCondLst>
                            <p:cond delay="0"/>
                          </p:stCondLst>
                        </p:cTn>
                        <p:tgtEl>
                          <p:spTgt spid="18"/>
                        </p:tgtEl>
                        <p:attrNameLst>
                          <p:attrName>style.visibility</p:attrName>
                        </p:attrNameLst>
                      </p:cBhvr>
                      <p:to>
                        <p:strVal val="visible"/>
                      </p:to>
                    </p:set>
                    <p:animEffect transition="in" filter="barn(outVertical)">
                      <p:cBhvr>
                        <p:cTn dur="500"/>
                        <p:tgtEl>
                          <p:spTgt spid="18"/>
                        </p:tgtEl>
                      </p:cBhvr>
                    </p:animEffect>
                  </p:childTnLst>
                </p:cTn>
              </p:par>
            </p:tnLst>
          </p:tmpl>
        </p:tmplLst>
      </p:bldP>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PhAnim="0" preserve="1" userDrawn="1">
  <p:cSld name="Titel zonder bee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01A79EC-28B7-8FCE-7D5B-DC0956CAFAE5}"/>
              </a:ext>
            </a:extLst>
          </p:cNvPr>
          <p:cNvSpPr/>
          <p:nvPr userDrawn="1"/>
        </p:nvSpPr>
        <p:spPr>
          <a:xfrm>
            <a:off x="586540" y="583531"/>
            <a:ext cx="11018920" cy="5750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Graphic 19">
            <a:extLst>
              <a:ext uri="{FF2B5EF4-FFF2-40B4-BE49-F238E27FC236}">
                <a16:creationId xmlns:a16="http://schemas.microsoft.com/office/drawing/2014/main" id="{D3F20987-0B46-D435-87AC-D26ACBE7C1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5946" y="2637378"/>
            <a:ext cx="1822282" cy="1822282"/>
          </a:xfrm>
          <a:prstGeom prst="rect">
            <a:avLst/>
          </a:prstGeom>
        </p:spPr>
      </p:pic>
      <p:sp>
        <p:nvSpPr>
          <p:cNvPr id="21" name="Titel 7">
            <a:extLst>
              <a:ext uri="{FF2B5EF4-FFF2-40B4-BE49-F238E27FC236}">
                <a16:creationId xmlns:a16="http://schemas.microsoft.com/office/drawing/2014/main" id="{13EA7FC4-7AB0-195E-EF15-400B335FD464}"/>
              </a:ext>
            </a:extLst>
          </p:cNvPr>
          <p:cNvSpPr>
            <a:spLocks noGrp="1"/>
          </p:cNvSpPr>
          <p:nvPr>
            <p:ph type="title"/>
          </p:nvPr>
        </p:nvSpPr>
        <p:spPr>
          <a:xfrm>
            <a:off x="5141015" y="2637378"/>
            <a:ext cx="5910232" cy="1338327"/>
          </a:xfrm>
        </p:spPr>
        <p:txBody>
          <a:bodyPr anchor="b">
            <a:noAutofit/>
          </a:bodyPr>
          <a:lstStyle>
            <a:lvl1pPr>
              <a:defRPr sz="3600">
                <a:solidFill>
                  <a:schemeClr val="bg1"/>
                </a:solidFill>
              </a:defRPr>
            </a:lvl1pPr>
          </a:lstStyle>
          <a:p>
            <a:r>
              <a:rPr lang="nl-NL" dirty="0"/>
              <a:t>Klik om stijl te bewerken</a:t>
            </a:r>
            <a:endParaRPr lang="nl-BE" dirty="0"/>
          </a:p>
        </p:txBody>
      </p:sp>
      <p:sp>
        <p:nvSpPr>
          <p:cNvPr id="22" name="Tijdelijke aanduiding voor tekst 9">
            <a:extLst>
              <a:ext uri="{FF2B5EF4-FFF2-40B4-BE49-F238E27FC236}">
                <a16:creationId xmlns:a16="http://schemas.microsoft.com/office/drawing/2014/main" id="{E66668AF-1688-DBE8-C001-15DE4B315886}"/>
              </a:ext>
            </a:extLst>
          </p:cNvPr>
          <p:cNvSpPr>
            <a:spLocks noGrp="1"/>
          </p:cNvSpPr>
          <p:nvPr>
            <p:ph type="body" sz="quarter" idx="15"/>
          </p:nvPr>
        </p:nvSpPr>
        <p:spPr>
          <a:xfrm>
            <a:off x="4554750" y="2130882"/>
            <a:ext cx="18000" cy="2835275"/>
          </a:xfrm>
          <a:solidFill>
            <a:schemeClr val="bg1"/>
          </a:solidFill>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3" name="Tijdelijke aanduiding voor tekst 11">
            <a:extLst>
              <a:ext uri="{FF2B5EF4-FFF2-40B4-BE49-F238E27FC236}">
                <a16:creationId xmlns:a16="http://schemas.microsoft.com/office/drawing/2014/main" id="{ECDDADC6-EB87-1D57-3F91-92CBD59B4EED}"/>
              </a:ext>
            </a:extLst>
          </p:cNvPr>
          <p:cNvSpPr>
            <a:spLocks noGrp="1"/>
          </p:cNvSpPr>
          <p:nvPr>
            <p:ph type="body" sz="quarter" idx="16"/>
          </p:nvPr>
        </p:nvSpPr>
        <p:spPr>
          <a:xfrm>
            <a:off x="5141410" y="3975706"/>
            <a:ext cx="5932631" cy="448784"/>
          </a:xfrm>
        </p:spPr>
        <p:txBody>
          <a:bodyPr>
            <a:normAutofit/>
          </a:bodyPr>
          <a:lstStyle>
            <a:lvl1pPr marL="0" indent="0">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3110671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9" presetID="16" presetClass="entr" presetSubtype="4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outHorizontal)">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16" presetClass="entr" presetSubtype="4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barn(outHorizontal)">
                      <p:cBhvr>
                        <p:cTn dur="500"/>
                        <p:tgtEl>
                          <p:spTgt spid="22"/>
                        </p:tgtEl>
                      </p:cBhvr>
                    </p:animEffect>
                  </p:childTnLst>
                </p:cTn>
              </p:par>
            </p:tnLst>
          </p:tmpl>
        </p:tmplLst>
      </p:bldP>
      <p:bldP spid="23" grpId="0" build="p">
        <p:tmplLst>
          <p:tmpl lvl="1">
            <p:tnLst>
              <p:par>
                <p:cTn presetID="2" presetClass="entr" presetSubtype="4" decel="100000" fill="hold" nodeType="with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el met beeld in A">
    <p:bg>
      <p:bgPr>
        <a:solidFill>
          <a:schemeClr val="accent1"/>
        </a:solidFill>
        <a:effectLst/>
      </p:bgPr>
    </p:bg>
    <p:spTree>
      <p:nvGrpSpPr>
        <p:cNvPr id="1" name=""/>
        <p:cNvGrpSpPr/>
        <p:nvPr/>
      </p:nvGrpSpPr>
      <p:grpSpPr>
        <a:xfrm>
          <a:off x="0" y="0"/>
          <a:ext cx="0" cy="0"/>
          <a:chOff x="0" y="0"/>
          <a:chExt cx="0" cy="0"/>
        </a:xfrm>
      </p:grpSpPr>
      <p:sp>
        <p:nvSpPr>
          <p:cNvPr id="5" name="Tijdelijke aanduiding voor afbeelding 20">
            <a:extLst>
              <a:ext uri="{FF2B5EF4-FFF2-40B4-BE49-F238E27FC236}">
                <a16:creationId xmlns:a16="http://schemas.microsoft.com/office/drawing/2014/main" id="{618A4AE3-F901-E556-3177-9776923786E9}"/>
              </a:ext>
            </a:extLst>
          </p:cNvPr>
          <p:cNvSpPr>
            <a:spLocks noGrp="1"/>
          </p:cNvSpPr>
          <p:nvPr>
            <p:ph type="pic" sz="quarter" idx="17"/>
          </p:nvPr>
        </p:nvSpPr>
        <p:spPr>
          <a:xfrm>
            <a:off x="0" y="0"/>
            <a:ext cx="7097388" cy="6858000"/>
          </a:xfrm>
          <a:custGeom>
            <a:avLst/>
            <a:gdLst>
              <a:gd name="connsiteX0" fmla="*/ 5096160 w 7097388"/>
              <a:gd name="connsiteY0" fmla="*/ 4415966 h 6858000"/>
              <a:gd name="connsiteX1" fmla="*/ 5174642 w 7097388"/>
              <a:gd name="connsiteY1" fmla="*/ 4425682 h 6858000"/>
              <a:gd name="connsiteX2" fmla="*/ 6650353 w 7097388"/>
              <a:gd name="connsiteY2" fmla="*/ 4949376 h 6858000"/>
              <a:gd name="connsiteX3" fmla="*/ 6775962 w 7097388"/>
              <a:gd name="connsiteY3" fmla="*/ 5201226 h 6858000"/>
              <a:gd name="connsiteX4" fmla="*/ 6603994 w 7097388"/>
              <a:gd name="connsiteY4" fmla="*/ 5714596 h 6858000"/>
              <a:gd name="connsiteX5" fmla="*/ 6352120 w 7097388"/>
              <a:gd name="connsiteY5" fmla="*/ 5840204 h 6858000"/>
              <a:gd name="connsiteX6" fmla="*/ 4876410 w 7097388"/>
              <a:gd name="connsiteY6" fmla="*/ 5316533 h 6858000"/>
              <a:gd name="connsiteX7" fmla="*/ 4750800 w 7097388"/>
              <a:gd name="connsiteY7" fmla="*/ 5064661 h 6858000"/>
              <a:gd name="connsiteX8" fmla="*/ 4922790 w 7097388"/>
              <a:gd name="connsiteY8" fmla="*/ 4551291 h 6858000"/>
              <a:gd name="connsiteX9" fmla="*/ 5096160 w 7097388"/>
              <a:gd name="connsiteY9" fmla="*/ 4415966 h 6858000"/>
              <a:gd name="connsiteX10" fmla="*/ 6741085 w 7097388"/>
              <a:gd name="connsiteY10" fmla="*/ 1967897 h 6858000"/>
              <a:gd name="connsiteX11" fmla="*/ 6914451 w 7097388"/>
              <a:gd name="connsiteY11" fmla="*/ 2102946 h 6858000"/>
              <a:gd name="connsiteX12" fmla="*/ 7087074 w 7097388"/>
              <a:gd name="connsiteY12" fmla="*/ 2616318 h 6858000"/>
              <a:gd name="connsiteX13" fmla="*/ 6961487 w 7097388"/>
              <a:gd name="connsiteY13" fmla="*/ 2868192 h 6858000"/>
              <a:gd name="connsiteX14" fmla="*/ 4889946 w 7097388"/>
              <a:gd name="connsiteY14" fmla="*/ 3563201 h 6858000"/>
              <a:gd name="connsiteX15" fmla="*/ 4638094 w 7097388"/>
              <a:gd name="connsiteY15" fmla="*/ 3438246 h 6858000"/>
              <a:gd name="connsiteX16" fmla="*/ 4465449 w 7097388"/>
              <a:gd name="connsiteY16" fmla="*/ 2924874 h 6858000"/>
              <a:gd name="connsiteX17" fmla="*/ 4591059 w 7097388"/>
              <a:gd name="connsiteY17" fmla="*/ 2673001 h 6858000"/>
              <a:gd name="connsiteX18" fmla="*/ 6662599 w 7097388"/>
              <a:gd name="connsiteY18" fmla="*/ 1977992 h 6858000"/>
              <a:gd name="connsiteX19" fmla="*/ 6741085 w 7097388"/>
              <a:gd name="connsiteY19" fmla="*/ 1967897 h 6858000"/>
              <a:gd name="connsiteX20" fmla="*/ 4482505 w 7097388"/>
              <a:gd name="connsiteY20" fmla="*/ 0 h 6858000"/>
              <a:gd name="connsiteX21" fmla="*/ 4733249 w 7097388"/>
              <a:gd name="connsiteY21" fmla="*/ 0 h 6858000"/>
              <a:gd name="connsiteX22" fmla="*/ 5157274 w 7097388"/>
              <a:gd name="connsiteY22" fmla="*/ 327727 h 6858000"/>
              <a:gd name="connsiteX23" fmla="*/ 5192697 w 7097388"/>
              <a:gd name="connsiteY23" fmla="*/ 606642 h 6858000"/>
              <a:gd name="connsiteX24" fmla="*/ 4257402 w 7097388"/>
              <a:gd name="connsiteY24" fmla="*/ 1862707 h 6858000"/>
              <a:gd name="connsiteX25" fmla="*/ 3978507 w 7097388"/>
              <a:gd name="connsiteY25" fmla="*/ 1898764 h 6858000"/>
              <a:gd name="connsiteX26" fmla="*/ 3550147 w 7097388"/>
              <a:gd name="connsiteY26" fmla="*/ 1567685 h 6858000"/>
              <a:gd name="connsiteX27" fmla="*/ 3514723 w 7097388"/>
              <a:gd name="connsiteY27" fmla="*/ 1288770 h 6858000"/>
              <a:gd name="connsiteX28" fmla="*/ 4449996 w 7097388"/>
              <a:gd name="connsiteY28" fmla="*/ 32727 h 6858000"/>
              <a:gd name="connsiteX29" fmla="*/ 0 w 7097388"/>
              <a:gd name="connsiteY29" fmla="*/ 0 h 6858000"/>
              <a:gd name="connsiteX30" fmla="*/ 1705295 w 7097388"/>
              <a:gd name="connsiteY30" fmla="*/ 0 h 6858000"/>
              <a:gd name="connsiteX31" fmla="*/ 4311248 w 7097388"/>
              <a:gd name="connsiteY31" fmla="*/ 6858000 h 6858000"/>
              <a:gd name="connsiteX32" fmla="*/ 2679523 w 7097388"/>
              <a:gd name="connsiteY32" fmla="*/ 6858000 h 6858000"/>
              <a:gd name="connsiteX33" fmla="*/ 2127251 w 7097388"/>
              <a:gd name="connsiteY33" fmla="*/ 5291411 h 6858000"/>
              <a:gd name="connsiteX34" fmla="*/ 0 w 7097388"/>
              <a:gd name="connsiteY34" fmla="*/ 5291411 h 6858000"/>
              <a:gd name="connsiteX35" fmla="*/ 0 w 7097388"/>
              <a:gd name="connsiteY35" fmla="*/ 3879460 h 6858000"/>
              <a:gd name="connsiteX36" fmla="*/ 1617088 w 7097388"/>
              <a:gd name="connsiteY36" fmla="*/ 3879460 h 6858000"/>
              <a:gd name="connsiteX37" fmla="*/ 1139794 w 7097388"/>
              <a:gd name="connsiteY37" fmla="*/ 2531940 h 6858000"/>
              <a:gd name="connsiteX38" fmla="*/ 1140427 w 7097388"/>
              <a:gd name="connsiteY38" fmla="*/ 2531940 h 6858000"/>
              <a:gd name="connsiteX39" fmla="*/ 768773 w 7097388"/>
              <a:gd name="connsiteY39" fmla="*/ 1375093 h 6858000"/>
              <a:gd name="connsiteX40" fmla="*/ 397118 w 7097388"/>
              <a:gd name="connsiteY40" fmla="*/ 2531940 h 6858000"/>
              <a:gd name="connsiteX41" fmla="*/ 0 w 7097388"/>
              <a:gd name="connsiteY41" fmla="*/ 36515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97388" h="6858000">
                <a:moveTo>
                  <a:pt x="5096160" y="4415966"/>
                </a:moveTo>
                <a:cubicBezTo>
                  <a:pt x="5121944" y="4413973"/>
                  <a:pt x="5148555" y="4416990"/>
                  <a:pt x="5174642" y="4425682"/>
                </a:cubicBezTo>
                <a:lnTo>
                  <a:pt x="6650353" y="4949376"/>
                </a:lnTo>
                <a:cubicBezTo>
                  <a:pt x="6754704" y="4984144"/>
                  <a:pt x="6810753" y="5096876"/>
                  <a:pt x="6775962" y="5201226"/>
                </a:cubicBezTo>
                <a:lnTo>
                  <a:pt x="6603994" y="5714596"/>
                </a:lnTo>
                <a:cubicBezTo>
                  <a:pt x="6569203" y="5818946"/>
                  <a:pt x="6456471" y="5874973"/>
                  <a:pt x="6352120" y="5840204"/>
                </a:cubicBezTo>
                <a:lnTo>
                  <a:pt x="4876410" y="5316533"/>
                </a:lnTo>
                <a:cubicBezTo>
                  <a:pt x="4772059" y="5281742"/>
                  <a:pt x="4716031" y="5169011"/>
                  <a:pt x="4750800" y="5064661"/>
                </a:cubicBezTo>
                <a:lnTo>
                  <a:pt x="4922790" y="4551291"/>
                </a:lnTo>
                <a:cubicBezTo>
                  <a:pt x="4948884" y="4473028"/>
                  <a:pt x="5018806" y="4421947"/>
                  <a:pt x="5096160" y="4415966"/>
                </a:cubicBezTo>
                <a:close/>
                <a:moveTo>
                  <a:pt x="6741085" y="1967897"/>
                </a:moveTo>
                <a:cubicBezTo>
                  <a:pt x="6818444" y="1973602"/>
                  <a:pt x="6888375" y="2024683"/>
                  <a:pt x="6914451" y="2102946"/>
                </a:cubicBezTo>
                <a:lnTo>
                  <a:pt x="7087074" y="2616318"/>
                </a:lnTo>
                <a:cubicBezTo>
                  <a:pt x="7121865" y="2720669"/>
                  <a:pt x="7065816" y="2833401"/>
                  <a:pt x="6961487" y="2868192"/>
                </a:cubicBezTo>
                <a:lnTo>
                  <a:pt x="4889946" y="3563201"/>
                </a:lnTo>
                <a:cubicBezTo>
                  <a:pt x="4785595" y="3598625"/>
                  <a:pt x="4672863" y="3542597"/>
                  <a:pt x="4638094" y="3438246"/>
                </a:cubicBezTo>
                <a:lnTo>
                  <a:pt x="4465449" y="2924874"/>
                </a:lnTo>
                <a:cubicBezTo>
                  <a:pt x="4430680" y="2820524"/>
                  <a:pt x="4486708" y="2707792"/>
                  <a:pt x="4591059" y="2673001"/>
                </a:cubicBezTo>
                <a:lnTo>
                  <a:pt x="6662599" y="1977992"/>
                </a:lnTo>
                <a:cubicBezTo>
                  <a:pt x="6688687" y="1969136"/>
                  <a:pt x="6715299" y="1965996"/>
                  <a:pt x="6741085" y="1967897"/>
                </a:cubicBezTo>
                <a:close/>
                <a:moveTo>
                  <a:pt x="4482505" y="0"/>
                </a:moveTo>
                <a:lnTo>
                  <a:pt x="4733249" y="0"/>
                </a:lnTo>
                <a:lnTo>
                  <a:pt x="5157274" y="327727"/>
                </a:lnTo>
                <a:cubicBezTo>
                  <a:pt x="5244229" y="394733"/>
                  <a:pt x="5260337" y="519687"/>
                  <a:pt x="5192697" y="606642"/>
                </a:cubicBezTo>
                <a:lnTo>
                  <a:pt x="4257402" y="1862707"/>
                </a:lnTo>
                <a:cubicBezTo>
                  <a:pt x="4190418" y="1949662"/>
                  <a:pt x="4065463" y="1965770"/>
                  <a:pt x="3978507" y="1898764"/>
                </a:cubicBezTo>
                <a:lnTo>
                  <a:pt x="3550147" y="1567685"/>
                </a:lnTo>
                <a:cubicBezTo>
                  <a:pt x="3463191" y="1500701"/>
                  <a:pt x="3447083" y="1375747"/>
                  <a:pt x="3514723" y="1288770"/>
                </a:cubicBezTo>
                <a:lnTo>
                  <a:pt x="4449996" y="32727"/>
                </a:lnTo>
                <a:close/>
                <a:moveTo>
                  <a:pt x="0" y="0"/>
                </a:moveTo>
                <a:lnTo>
                  <a:pt x="1705295" y="0"/>
                </a:lnTo>
                <a:lnTo>
                  <a:pt x="4311248" y="6858000"/>
                </a:lnTo>
                <a:lnTo>
                  <a:pt x="2679523" y="6858000"/>
                </a:lnTo>
                <a:lnTo>
                  <a:pt x="2127251" y="5291411"/>
                </a:lnTo>
                <a:lnTo>
                  <a:pt x="0" y="5291411"/>
                </a:lnTo>
                <a:lnTo>
                  <a:pt x="0" y="3879460"/>
                </a:lnTo>
                <a:lnTo>
                  <a:pt x="1617088" y="3879460"/>
                </a:lnTo>
                <a:lnTo>
                  <a:pt x="1139794" y="2531940"/>
                </a:lnTo>
                <a:lnTo>
                  <a:pt x="1140427" y="2531940"/>
                </a:lnTo>
                <a:cubicBezTo>
                  <a:pt x="991639" y="2097165"/>
                  <a:pt x="843483" y="1651411"/>
                  <a:pt x="768773" y="1375093"/>
                </a:cubicBezTo>
                <a:cubicBezTo>
                  <a:pt x="694695" y="1650778"/>
                  <a:pt x="545907" y="2096510"/>
                  <a:pt x="397118" y="2531940"/>
                </a:cubicBezTo>
                <a:lnTo>
                  <a:pt x="0" y="3651569"/>
                </a:lnTo>
                <a:close/>
              </a:path>
            </a:pathLst>
          </a:custGeom>
          <a:solidFill>
            <a:schemeClr val="bg1">
              <a:lumMod val="95000"/>
            </a:schemeClr>
          </a:solidFill>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6" name="Titel 7">
            <a:extLst>
              <a:ext uri="{FF2B5EF4-FFF2-40B4-BE49-F238E27FC236}">
                <a16:creationId xmlns:a16="http://schemas.microsoft.com/office/drawing/2014/main" id="{1A2A653A-6441-F7FD-DB6C-7A68A7AFDC57}"/>
              </a:ext>
            </a:extLst>
          </p:cNvPr>
          <p:cNvSpPr>
            <a:spLocks noGrp="1"/>
          </p:cNvSpPr>
          <p:nvPr>
            <p:ph type="title"/>
          </p:nvPr>
        </p:nvSpPr>
        <p:spPr>
          <a:xfrm>
            <a:off x="7567449" y="2275143"/>
            <a:ext cx="4099034" cy="2043895"/>
          </a:xfrm>
          <a:prstGeom prst="rect">
            <a:avLst/>
          </a:prstGeom>
        </p:spPr>
        <p:txBody>
          <a:bodyPr anchor="b">
            <a:noAutofit/>
          </a:bodyPr>
          <a:lstStyle>
            <a:lvl1pPr algn="l">
              <a:defRPr sz="4000">
                <a:solidFill>
                  <a:schemeClr val="bg1"/>
                </a:solidFill>
              </a:defRPr>
            </a:lvl1pPr>
          </a:lstStyle>
          <a:p>
            <a:r>
              <a:rPr lang="nl-NL" dirty="0"/>
              <a:t>Klik om stijl te bewerken</a:t>
            </a:r>
            <a:endParaRPr lang="nl-BE" dirty="0"/>
          </a:p>
        </p:txBody>
      </p:sp>
      <p:sp>
        <p:nvSpPr>
          <p:cNvPr id="7" name="Tijdelijke aanduiding voor tekst 11">
            <a:extLst>
              <a:ext uri="{FF2B5EF4-FFF2-40B4-BE49-F238E27FC236}">
                <a16:creationId xmlns:a16="http://schemas.microsoft.com/office/drawing/2014/main" id="{9577D9F7-31F9-936C-A42E-37E5CAA4C120}"/>
              </a:ext>
            </a:extLst>
          </p:cNvPr>
          <p:cNvSpPr>
            <a:spLocks noGrp="1"/>
          </p:cNvSpPr>
          <p:nvPr>
            <p:ph type="body" sz="quarter" idx="16"/>
          </p:nvPr>
        </p:nvSpPr>
        <p:spPr>
          <a:xfrm>
            <a:off x="7567414" y="4319038"/>
            <a:ext cx="4098720" cy="448784"/>
          </a:xfrm>
          <a:prstGeom prst="rect">
            <a:avLst/>
          </a:prstGeom>
        </p:spPr>
        <p:txBody>
          <a:bodyPr>
            <a:normAutofit/>
          </a:bodyPr>
          <a:lstStyle>
            <a:lvl1pPr marL="0" indent="0" algn="l">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291860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0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ussentitel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Tussentitelslides</a:t>
            </a:r>
            <a:endParaRPr lang="nl-BE" sz="8800" b="1" dirty="0">
              <a:solidFill>
                <a:schemeClr val="bg1"/>
              </a:solidFill>
              <a:latin typeface="+mj-lt"/>
            </a:endParaRPr>
          </a:p>
        </p:txBody>
      </p:sp>
    </p:spTree>
    <p:extLst>
      <p:ext uri="{BB962C8B-B14F-4D97-AF65-F5344CB8AC3E}">
        <p14:creationId xmlns:p14="http://schemas.microsoft.com/office/powerpoint/2010/main" val="236389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PhAnim="0" preserve="1" userDrawn="1">
  <p:cSld name="Tussentitel met beeld - versie 1">
    <p:spTree>
      <p:nvGrpSpPr>
        <p:cNvPr id="1" name=""/>
        <p:cNvGrpSpPr/>
        <p:nvPr/>
      </p:nvGrpSpPr>
      <p:grpSpPr>
        <a:xfrm>
          <a:off x="0" y="0"/>
          <a:ext cx="0" cy="0"/>
          <a:chOff x="0" y="0"/>
          <a:chExt cx="0" cy="0"/>
        </a:xfrm>
      </p:grpSpPr>
      <p:sp>
        <p:nvSpPr>
          <p:cNvPr id="3" name="Tijdelijke aanduiding voor tekst 27">
            <a:extLst>
              <a:ext uri="{FF2B5EF4-FFF2-40B4-BE49-F238E27FC236}">
                <a16:creationId xmlns:a16="http://schemas.microsoft.com/office/drawing/2014/main" id="{DA97E38F-5F8E-0C63-B9A4-FD8C63C0A51D}"/>
              </a:ext>
            </a:extLst>
          </p:cNvPr>
          <p:cNvSpPr>
            <a:spLocks noGrp="1"/>
          </p:cNvSpPr>
          <p:nvPr>
            <p:ph type="body" sz="quarter" idx="28"/>
          </p:nvPr>
        </p:nvSpPr>
        <p:spPr>
          <a:xfrm>
            <a:off x="571498" y="2550695"/>
            <a:ext cx="11620501" cy="4307304"/>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jdelijke aanduiding voor afbeelding 6">
            <a:extLst>
              <a:ext uri="{FF2B5EF4-FFF2-40B4-BE49-F238E27FC236}">
                <a16:creationId xmlns:a16="http://schemas.microsoft.com/office/drawing/2014/main" id="{8FAC75C7-7905-C4A8-2049-FD7E596E157E}"/>
              </a:ext>
            </a:extLst>
          </p:cNvPr>
          <p:cNvSpPr>
            <a:spLocks noGrp="1"/>
          </p:cNvSpPr>
          <p:nvPr>
            <p:ph type="pic" sz="quarter" idx="27"/>
          </p:nvPr>
        </p:nvSpPr>
        <p:spPr>
          <a:xfrm>
            <a:off x="0" y="571500"/>
            <a:ext cx="10515600" cy="4000119"/>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5" name="Titel 1">
            <a:extLst>
              <a:ext uri="{FF2B5EF4-FFF2-40B4-BE49-F238E27FC236}">
                <a16:creationId xmlns:a16="http://schemas.microsoft.com/office/drawing/2014/main" id="{82CA90A1-E4B3-255A-936E-676350E0D629}"/>
              </a:ext>
            </a:extLst>
          </p:cNvPr>
          <p:cNvSpPr>
            <a:spLocks noGrp="1"/>
          </p:cNvSpPr>
          <p:nvPr>
            <p:ph type="title"/>
          </p:nvPr>
        </p:nvSpPr>
        <p:spPr>
          <a:xfrm>
            <a:off x="1070811" y="4663536"/>
            <a:ext cx="10784491" cy="1156596"/>
          </a:xfrm>
        </p:spPr>
        <p:txBody>
          <a:bodyPr anchor="b"/>
          <a:lstStyle>
            <a:lvl1pPr>
              <a:defRPr>
                <a:solidFill>
                  <a:schemeClr val="bg1"/>
                </a:solidFill>
              </a:defRPr>
            </a:lvl1pPr>
          </a:lstStyle>
          <a:p>
            <a:r>
              <a:rPr lang="nl-NL" dirty="0"/>
              <a:t>Klik om stijl te bewerken</a:t>
            </a:r>
            <a:endParaRPr lang="nl-BE" dirty="0"/>
          </a:p>
        </p:txBody>
      </p:sp>
      <p:sp>
        <p:nvSpPr>
          <p:cNvPr id="6" name="Tijdelijke aanduiding voor tekst 11">
            <a:extLst>
              <a:ext uri="{FF2B5EF4-FFF2-40B4-BE49-F238E27FC236}">
                <a16:creationId xmlns:a16="http://schemas.microsoft.com/office/drawing/2014/main" id="{F0673250-8007-E59D-9B84-AACAA74B1B0D}"/>
              </a:ext>
            </a:extLst>
          </p:cNvPr>
          <p:cNvSpPr>
            <a:spLocks noGrp="1"/>
          </p:cNvSpPr>
          <p:nvPr>
            <p:ph type="body" sz="quarter" idx="16"/>
          </p:nvPr>
        </p:nvSpPr>
        <p:spPr>
          <a:xfrm>
            <a:off x="1070811" y="5837716"/>
            <a:ext cx="10784491" cy="448784"/>
          </a:xfrm>
          <a:prstGeom prst="rect">
            <a:avLst/>
          </a:prstGeom>
        </p:spPr>
        <p:txBody>
          <a:bodyPr>
            <a:normAutofit/>
          </a:bodyPr>
          <a:lstStyle>
            <a:lvl1pPr marL="0" indent="0" algn="l">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11134599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nodePh="1">
                                  <p:stCondLst>
                                    <p:cond delay="200"/>
                                  </p:stCondLst>
                                  <p:endCondLst>
                                    <p:cond evt="begin" delay="0">
                                      <p:tn val="17"/>
                                    </p:cond>
                                  </p:end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2" presetClass="entr" presetSubtype="4" decel="10000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4" grpId="0" animBg="1"/>
      <p:bldP spid="5" grpId="0"/>
      <p:bldP spid="6"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PhAnim="0" preserve="1" userDrawn="1">
  <p:cSld name="Tussentitel met beeld - versie 2">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7E3DD2CF-E762-047E-D6E1-22604BD3D20C}"/>
              </a:ext>
            </a:extLst>
          </p:cNvPr>
          <p:cNvSpPr>
            <a:spLocks noGrp="1"/>
          </p:cNvSpPr>
          <p:nvPr>
            <p:ph type="body" sz="quarter" idx="28"/>
          </p:nvPr>
        </p:nvSpPr>
        <p:spPr>
          <a:xfrm>
            <a:off x="0" y="1714500"/>
            <a:ext cx="12191999" cy="51434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jdelijke aanduiding voor afbeelding 6">
            <a:extLst>
              <a:ext uri="{FF2B5EF4-FFF2-40B4-BE49-F238E27FC236}">
                <a16:creationId xmlns:a16="http://schemas.microsoft.com/office/drawing/2014/main" id="{8FAC75C7-7905-C4A8-2049-FD7E596E157E}"/>
              </a:ext>
            </a:extLst>
          </p:cNvPr>
          <p:cNvSpPr>
            <a:spLocks noGrp="1"/>
          </p:cNvSpPr>
          <p:nvPr>
            <p:ph type="pic" sz="quarter" idx="27"/>
          </p:nvPr>
        </p:nvSpPr>
        <p:spPr>
          <a:xfrm>
            <a:off x="571500" y="571500"/>
            <a:ext cx="11049000" cy="4092036"/>
          </a:xfrm>
          <a:prstGeom prst="rect">
            <a:avLst/>
          </a:prstGeom>
          <a:solidFill>
            <a:schemeClr val="bg1">
              <a:lumMod val="85000"/>
            </a:schemeClr>
          </a:solidFill>
          <a:ln w="127">
            <a:noFill/>
          </a:ln>
        </p:spPr>
        <p:txBody>
          <a:bodyPr wrap="square" anchor="ctr">
            <a:noAutofit/>
          </a:bodyPr>
          <a:lstStyle>
            <a:lvl1pPr marL="0" indent="0" algn="ctr">
              <a:buNone/>
              <a:defRPr>
                <a:solidFill>
                  <a:schemeClr val="bg1">
                    <a:lumMod val="50000"/>
                  </a:schemeClr>
                </a:solidFill>
              </a:defRPr>
            </a:lvl1pPr>
          </a:lstStyle>
          <a:p>
            <a:endParaRPr lang="nl-BE" dirty="0"/>
          </a:p>
        </p:txBody>
      </p:sp>
      <p:sp>
        <p:nvSpPr>
          <p:cNvPr id="5" name="Titel 1">
            <a:extLst>
              <a:ext uri="{FF2B5EF4-FFF2-40B4-BE49-F238E27FC236}">
                <a16:creationId xmlns:a16="http://schemas.microsoft.com/office/drawing/2014/main" id="{82CA90A1-E4B3-255A-936E-676350E0D629}"/>
              </a:ext>
            </a:extLst>
          </p:cNvPr>
          <p:cNvSpPr>
            <a:spLocks noGrp="1"/>
          </p:cNvSpPr>
          <p:nvPr>
            <p:ph type="title"/>
          </p:nvPr>
        </p:nvSpPr>
        <p:spPr>
          <a:xfrm>
            <a:off x="571501" y="4663536"/>
            <a:ext cx="11048999" cy="1156596"/>
          </a:xfrm>
        </p:spPr>
        <p:txBody>
          <a:bodyPr anchor="b"/>
          <a:lstStyle>
            <a:lvl1pPr algn="ctr">
              <a:defRPr>
                <a:solidFill>
                  <a:schemeClr val="bg1"/>
                </a:solidFill>
              </a:defRPr>
            </a:lvl1pPr>
          </a:lstStyle>
          <a:p>
            <a:r>
              <a:rPr lang="nl-NL" dirty="0"/>
              <a:t>Klik om stijl te bewerken</a:t>
            </a:r>
            <a:endParaRPr lang="nl-BE" dirty="0"/>
          </a:p>
        </p:txBody>
      </p:sp>
      <p:sp>
        <p:nvSpPr>
          <p:cNvPr id="6" name="Tijdelijke aanduiding voor tekst 11">
            <a:extLst>
              <a:ext uri="{FF2B5EF4-FFF2-40B4-BE49-F238E27FC236}">
                <a16:creationId xmlns:a16="http://schemas.microsoft.com/office/drawing/2014/main" id="{F0673250-8007-E59D-9B84-AACAA74B1B0D}"/>
              </a:ext>
            </a:extLst>
          </p:cNvPr>
          <p:cNvSpPr>
            <a:spLocks noGrp="1"/>
          </p:cNvSpPr>
          <p:nvPr>
            <p:ph type="body" sz="quarter" idx="16"/>
          </p:nvPr>
        </p:nvSpPr>
        <p:spPr>
          <a:xfrm>
            <a:off x="571501" y="5837716"/>
            <a:ext cx="11048999"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Tree>
    <p:extLst>
      <p:ext uri="{BB962C8B-B14F-4D97-AF65-F5344CB8AC3E}">
        <p14:creationId xmlns:p14="http://schemas.microsoft.com/office/powerpoint/2010/main" val="37309312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4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withEffect">
                  <p:stCondLst>
                    <p:cond delay="20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4" grpId="0" animBg="1"/>
      <p:bldP spid="5" grpId="0"/>
      <p:bldP spid="6"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Tussentitel met video">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7E3DD2CF-E762-047E-D6E1-22604BD3D20C}"/>
              </a:ext>
            </a:extLst>
          </p:cNvPr>
          <p:cNvSpPr>
            <a:spLocks noGrp="1"/>
          </p:cNvSpPr>
          <p:nvPr>
            <p:ph type="body" sz="quarter" idx="28"/>
          </p:nvPr>
        </p:nvSpPr>
        <p:spPr>
          <a:xfrm>
            <a:off x="0" y="1714500"/>
            <a:ext cx="12191999" cy="51434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r>
              <a:rPr lang="nl-NL"/>
              <a:t>Klikken om de tekststijl van het model te bewerken</a:t>
            </a:r>
          </a:p>
        </p:txBody>
      </p:sp>
      <p:sp>
        <p:nvSpPr>
          <p:cNvPr id="5" name="Titel 1">
            <a:extLst>
              <a:ext uri="{FF2B5EF4-FFF2-40B4-BE49-F238E27FC236}">
                <a16:creationId xmlns:a16="http://schemas.microsoft.com/office/drawing/2014/main" id="{82CA90A1-E4B3-255A-936E-676350E0D629}"/>
              </a:ext>
            </a:extLst>
          </p:cNvPr>
          <p:cNvSpPr>
            <a:spLocks noGrp="1"/>
          </p:cNvSpPr>
          <p:nvPr>
            <p:ph type="title"/>
          </p:nvPr>
        </p:nvSpPr>
        <p:spPr>
          <a:xfrm>
            <a:off x="571501" y="4663536"/>
            <a:ext cx="11048999" cy="1156596"/>
          </a:xfrm>
        </p:spPr>
        <p:txBody>
          <a:bodyPr anchor="b"/>
          <a:lstStyle>
            <a:lvl1pPr algn="ctr">
              <a:defRPr>
                <a:solidFill>
                  <a:schemeClr val="bg1"/>
                </a:solidFill>
              </a:defRPr>
            </a:lvl1pPr>
          </a:lstStyle>
          <a:p>
            <a:r>
              <a:rPr lang="nl-NL"/>
              <a:t>Klik om stijl te bewerken</a:t>
            </a:r>
            <a:endParaRPr lang="nl-BE" dirty="0"/>
          </a:p>
        </p:txBody>
      </p:sp>
      <p:sp>
        <p:nvSpPr>
          <p:cNvPr id="6" name="Tijdelijke aanduiding voor tekst 11">
            <a:extLst>
              <a:ext uri="{FF2B5EF4-FFF2-40B4-BE49-F238E27FC236}">
                <a16:creationId xmlns:a16="http://schemas.microsoft.com/office/drawing/2014/main" id="{F0673250-8007-E59D-9B84-AACAA74B1B0D}"/>
              </a:ext>
            </a:extLst>
          </p:cNvPr>
          <p:cNvSpPr>
            <a:spLocks noGrp="1"/>
          </p:cNvSpPr>
          <p:nvPr>
            <p:ph type="body" sz="quarter" idx="16"/>
          </p:nvPr>
        </p:nvSpPr>
        <p:spPr>
          <a:xfrm>
            <a:off x="571501" y="5837716"/>
            <a:ext cx="11048999" cy="448784"/>
          </a:xfrm>
          <a:prstGeom prst="rect">
            <a:avLst/>
          </a:prstGeom>
        </p:spPr>
        <p:txBody>
          <a:bodyPr>
            <a:normAutofit/>
          </a:bodyPr>
          <a:lstStyle>
            <a:lvl1pPr marL="0" indent="0" algn="ctr">
              <a:buNone/>
              <a:defRPr sz="2000">
                <a:solidFill>
                  <a:schemeClr val="bg1"/>
                </a:solidFill>
                <a:latin typeface="+mn-lt"/>
              </a:defRPr>
            </a:lvl1pPr>
          </a:lstStyle>
          <a:p>
            <a:pPr lvl="0"/>
            <a:r>
              <a:rPr lang="nl-NL"/>
              <a:t>Klikken om de tekststijl van het model te bewerken</a:t>
            </a:r>
          </a:p>
        </p:txBody>
      </p:sp>
      <p:sp>
        <p:nvSpPr>
          <p:cNvPr id="3" name="Tijdelijke aanduiding voor media 2">
            <a:extLst>
              <a:ext uri="{FF2B5EF4-FFF2-40B4-BE49-F238E27FC236}">
                <a16:creationId xmlns:a16="http://schemas.microsoft.com/office/drawing/2014/main" id="{671C8777-F077-C7D0-4B70-2CFE070EBA91}"/>
              </a:ext>
            </a:extLst>
          </p:cNvPr>
          <p:cNvSpPr>
            <a:spLocks noGrp="1"/>
          </p:cNvSpPr>
          <p:nvPr>
            <p:ph type="media" sz="quarter" idx="10"/>
          </p:nvPr>
        </p:nvSpPr>
        <p:spPr>
          <a:xfrm>
            <a:off x="571500" y="571500"/>
            <a:ext cx="11049000" cy="4092036"/>
          </a:xfrm>
          <a:solidFill>
            <a:schemeClr val="bg1">
              <a:lumMod val="85000"/>
            </a:schemeClr>
          </a:solidFill>
        </p:spPr>
        <p:txBody>
          <a:bodyPr rtlCol="0" anchor="ctr">
            <a:noAutofit/>
          </a:bodyPr>
          <a:lstStyle>
            <a:lvl1pPr marL="0" indent="0" algn="ctr">
              <a:buNone/>
              <a:defRPr sz="1600" b="0" baseline="0"/>
            </a:lvl1pPr>
          </a:lstStyle>
          <a:p>
            <a:pPr lvl="0"/>
            <a:r>
              <a:rPr lang="nl-NL" noProof="0"/>
              <a:t>Klik op het pictogram als u media wilt toevoegen</a:t>
            </a:r>
            <a:endParaRPr lang="nl-BE" noProof="0" dirty="0"/>
          </a:p>
        </p:txBody>
      </p:sp>
    </p:spTree>
    <p:extLst>
      <p:ext uri="{BB962C8B-B14F-4D97-AF65-F5344CB8AC3E}">
        <p14:creationId xmlns:p14="http://schemas.microsoft.com/office/powerpoint/2010/main" val="12502449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nodePh="1">
                                  <p:stCondLst>
                                    <p:cond delay="20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withEffect">
                  <p:stCondLst>
                    <p:cond delay="20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5" grpId="0"/>
      <p:bldP spid="6"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3" grpId="0"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PhAnim="0" preserve="1" userDrawn="1">
  <p:cSld name="Tussentitel met video">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7E3DD2CF-E762-047E-D6E1-22604BD3D20C}"/>
              </a:ext>
            </a:extLst>
          </p:cNvPr>
          <p:cNvSpPr>
            <a:spLocks noGrp="1"/>
          </p:cNvSpPr>
          <p:nvPr>
            <p:ph type="body" sz="quarter" idx="28"/>
          </p:nvPr>
        </p:nvSpPr>
        <p:spPr>
          <a:xfrm>
            <a:off x="0" y="1714500"/>
            <a:ext cx="12191999" cy="51434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tel 1">
            <a:extLst>
              <a:ext uri="{FF2B5EF4-FFF2-40B4-BE49-F238E27FC236}">
                <a16:creationId xmlns:a16="http://schemas.microsoft.com/office/drawing/2014/main" id="{82CA90A1-E4B3-255A-936E-676350E0D629}"/>
              </a:ext>
            </a:extLst>
          </p:cNvPr>
          <p:cNvSpPr>
            <a:spLocks noGrp="1"/>
          </p:cNvSpPr>
          <p:nvPr>
            <p:ph type="title"/>
          </p:nvPr>
        </p:nvSpPr>
        <p:spPr>
          <a:xfrm>
            <a:off x="571501" y="4663536"/>
            <a:ext cx="11048999" cy="1156596"/>
          </a:xfrm>
        </p:spPr>
        <p:txBody>
          <a:bodyPr anchor="b"/>
          <a:lstStyle>
            <a:lvl1pPr algn="ctr">
              <a:defRPr>
                <a:solidFill>
                  <a:schemeClr val="bg1"/>
                </a:solidFill>
              </a:defRPr>
            </a:lvl1pPr>
          </a:lstStyle>
          <a:p>
            <a:r>
              <a:rPr lang="nl-NL" dirty="0"/>
              <a:t>Klik om stijl te bewerken</a:t>
            </a:r>
            <a:endParaRPr lang="nl-BE" dirty="0"/>
          </a:p>
        </p:txBody>
      </p:sp>
      <p:sp>
        <p:nvSpPr>
          <p:cNvPr id="6" name="Tijdelijke aanduiding voor tekst 11">
            <a:extLst>
              <a:ext uri="{FF2B5EF4-FFF2-40B4-BE49-F238E27FC236}">
                <a16:creationId xmlns:a16="http://schemas.microsoft.com/office/drawing/2014/main" id="{F0673250-8007-E59D-9B84-AACAA74B1B0D}"/>
              </a:ext>
            </a:extLst>
          </p:cNvPr>
          <p:cNvSpPr>
            <a:spLocks noGrp="1"/>
          </p:cNvSpPr>
          <p:nvPr>
            <p:ph type="body" sz="quarter" idx="16"/>
          </p:nvPr>
        </p:nvSpPr>
        <p:spPr>
          <a:xfrm>
            <a:off x="571501" y="5837716"/>
            <a:ext cx="11048999"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
        <p:nvSpPr>
          <p:cNvPr id="3" name="Tijdelijke aanduiding voor media 2">
            <a:extLst>
              <a:ext uri="{FF2B5EF4-FFF2-40B4-BE49-F238E27FC236}">
                <a16:creationId xmlns:a16="http://schemas.microsoft.com/office/drawing/2014/main" id="{671C8777-F077-C7D0-4B70-2CFE070EBA91}"/>
              </a:ext>
            </a:extLst>
          </p:cNvPr>
          <p:cNvSpPr>
            <a:spLocks noGrp="1"/>
          </p:cNvSpPr>
          <p:nvPr>
            <p:ph type="media" sz="quarter" idx="10"/>
          </p:nvPr>
        </p:nvSpPr>
        <p:spPr>
          <a:xfrm>
            <a:off x="571500" y="571500"/>
            <a:ext cx="11049000" cy="4092036"/>
          </a:xfrm>
          <a:solidFill>
            <a:schemeClr val="bg1">
              <a:lumMod val="85000"/>
            </a:schemeClr>
          </a:solidFill>
        </p:spPr>
        <p:txBody>
          <a:bodyPr rtlCol="0" anchor="ctr">
            <a:noAutofit/>
          </a:bodyPr>
          <a:lstStyle>
            <a:lvl1pPr marL="0" indent="0" algn="ctr">
              <a:buNone/>
              <a:defRPr sz="1600" b="0" baseline="0"/>
            </a:lvl1pPr>
          </a:lstStyle>
          <a:p>
            <a:pPr lvl="0"/>
            <a:r>
              <a:rPr lang="nl-NL" noProof="0" dirty="0"/>
              <a:t>Klik op het pictogram als u media wilt toevoegen</a:t>
            </a:r>
            <a:endParaRPr lang="nl-BE" noProof="0" dirty="0"/>
          </a:p>
        </p:txBody>
      </p:sp>
    </p:spTree>
    <p:extLst>
      <p:ext uri="{BB962C8B-B14F-4D97-AF65-F5344CB8AC3E}">
        <p14:creationId xmlns:p14="http://schemas.microsoft.com/office/powerpoint/2010/main" val="34902078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nodePh="1">
                                  <p:stCondLst>
                                    <p:cond delay="20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withEffect">
                  <p:stCondLst>
                    <p:cond delay="20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5" grpId="0"/>
      <p:bldP spid="6"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3"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PhAnim="0" preserve="1" userDrawn="1">
  <p:cSld name="Tussentitel zonder beeld">
    <p:spTree>
      <p:nvGrpSpPr>
        <p:cNvPr id="1" name=""/>
        <p:cNvGrpSpPr/>
        <p:nvPr/>
      </p:nvGrpSpPr>
      <p:grpSpPr>
        <a:xfrm>
          <a:off x="0" y="0"/>
          <a:ext cx="0" cy="0"/>
          <a:chOff x="0" y="0"/>
          <a:chExt cx="0" cy="0"/>
        </a:xfrm>
      </p:grpSpPr>
      <p:sp>
        <p:nvSpPr>
          <p:cNvPr id="2" name="Tijdelijke aanduiding voor tekst 27">
            <a:extLst>
              <a:ext uri="{FF2B5EF4-FFF2-40B4-BE49-F238E27FC236}">
                <a16:creationId xmlns:a16="http://schemas.microsoft.com/office/drawing/2014/main" id="{7E3DD2CF-E762-047E-D6E1-22604BD3D20C}"/>
              </a:ext>
            </a:extLst>
          </p:cNvPr>
          <p:cNvSpPr>
            <a:spLocks noGrp="1"/>
          </p:cNvSpPr>
          <p:nvPr>
            <p:ph type="body" sz="quarter" idx="28"/>
          </p:nvPr>
        </p:nvSpPr>
        <p:spPr>
          <a:xfrm>
            <a:off x="0" y="1714500"/>
            <a:ext cx="12191999" cy="5143499"/>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5" name="Titel 1">
            <a:extLst>
              <a:ext uri="{FF2B5EF4-FFF2-40B4-BE49-F238E27FC236}">
                <a16:creationId xmlns:a16="http://schemas.microsoft.com/office/drawing/2014/main" id="{82CA90A1-E4B3-255A-936E-676350E0D629}"/>
              </a:ext>
            </a:extLst>
          </p:cNvPr>
          <p:cNvSpPr>
            <a:spLocks noGrp="1"/>
          </p:cNvSpPr>
          <p:nvPr>
            <p:ph type="title"/>
          </p:nvPr>
        </p:nvSpPr>
        <p:spPr>
          <a:xfrm>
            <a:off x="2602833" y="2693518"/>
            <a:ext cx="6986336" cy="1156596"/>
          </a:xfrm>
        </p:spPr>
        <p:txBody>
          <a:bodyPr anchor="b"/>
          <a:lstStyle>
            <a:lvl1pPr algn="ctr">
              <a:defRPr>
                <a:solidFill>
                  <a:schemeClr val="bg1"/>
                </a:solidFill>
              </a:defRPr>
            </a:lvl1pPr>
          </a:lstStyle>
          <a:p>
            <a:r>
              <a:rPr lang="nl-NL" dirty="0"/>
              <a:t>Klik om stijl te bewerken</a:t>
            </a:r>
            <a:endParaRPr lang="nl-BE" dirty="0"/>
          </a:p>
        </p:txBody>
      </p:sp>
      <p:sp>
        <p:nvSpPr>
          <p:cNvPr id="6" name="Tijdelijke aanduiding voor tekst 11">
            <a:extLst>
              <a:ext uri="{FF2B5EF4-FFF2-40B4-BE49-F238E27FC236}">
                <a16:creationId xmlns:a16="http://schemas.microsoft.com/office/drawing/2014/main" id="{F0673250-8007-E59D-9B84-AACAA74B1B0D}"/>
              </a:ext>
            </a:extLst>
          </p:cNvPr>
          <p:cNvSpPr>
            <a:spLocks noGrp="1"/>
          </p:cNvSpPr>
          <p:nvPr>
            <p:ph type="body" sz="quarter" idx="16"/>
          </p:nvPr>
        </p:nvSpPr>
        <p:spPr>
          <a:xfrm>
            <a:off x="2602833" y="4758752"/>
            <a:ext cx="6986336" cy="448784"/>
          </a:xfrm>
          <a:prstGeom prst="rect">
            <a:avLst/>
          </a:prstGeom>
        </p:spPr>
        <p:txBody>
          <a:bodyPr>
            <a:normAutofit/>
          </a:bodyPr>
          <a:lstStyle>
            <a:lvl1pPr marL="0" indent="0" algn="ctr">
              <a:buNone/>
              <a:defRPr sz="2000">
                <a:solidFill>
                  <a:schemeClr val="bg1"/>
                </a:solidFill>
                <a:latin typeface="+mn-lt"/>
              </a:defRPr>
            </a:lvl1pPr>
          </a:lstStyle>
          <a:p>
            <a:pPr lvl="0"/>
            <a:endParaRPr lang="nl-BE" dirty="0"/>
          </a:p>
        </p:txBody>
      </p:sp>
      <p:sp>
        <p:nvSpPr>
          <p:cNvPr id="3" name="Tijdelijke aanduiding voor tekst 9">
            <a:extLst>
              <a:ext uri="{FF2B5EF4-FFF2-40B4-BE49-F238E27FC236}">
                <a16:creationId xmlns:a16="http://schemas.microsoft.com/office/drawing/2014/main" id="{4BBD1317-825A-DF7D-F3D5-CBFD343C9626}"/>
              </a:ext>
            </a:extLst>
          </p:cNvPr>
          <p:cNvSpPr>
            <a:spLocks noGrp="1"/>
          </p:cNvSpPr>
          <p:nvPr>
            <p:ph type="body" sz="quarter" idx="15"/>
          </p:nvPr>
        </p:nvSpPr>
        <p:spPr>
          <a:xfrm rot="5400000">
            <a:off x="6087000" y="3057073"/>
            <a:ext cx="18000" cy="2835275"/>
          </a:xfrm>
          <a:solidFill>
            <a:schemeClr val="bg1"/>
          </a:solidFill>
        </p:spPr>
        <p:txBody>
          <a:bodyPr>
            <a:norm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Tree>
    <p:extLst>
      <p:ext uri="{BB962C8B-B14F-4D97-AF65-F5344CB8AC3E}">
        <p14:creationId xmlns:p14="http://schemas.microsoft.com/office/powerpoint/2010/main" val="16757764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nodePh="1">
                                  <p:stCondLst>
                                    <p:cond delay="20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16" presetClass="entr" presetSubtype="42"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withEffect">
                  <p:stCondLst>
                    <p:cond delay="20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ppt_x"/>
                          </p:val>
                        </p:tav>
                        <p:tav tm="100000">
                          <p:val>
                            <p:strVal val="#ppt_x"/>
                          </p:val>
                        </p:tav>
                      </p:tavLst>
                    </p:anim>
                    <p:anim calcmode="lin" valueType="num">
                      <p:cBhvr additive="base">
                        <p:cTn dur="500" fill="hold"/>
                        <p:tgtEl>
                          <p:spTgt spid="2"/>
                        </p:tgtEl>
                        <p:attrNameLst>
                          <p:attrName>ppt_y</p:attrName>
                        </p:attrNameLst>
                      </p:cBhvr>
                      <p:tavLst>
                        <p:tav tm="0">
                          <p:val>
                            <p:strVal val="1+#ppt_h/2"/>
                          </p:val>
                        </p:tav>
                        <p:tav tm="100000">
                          <p:val>
                            <p:strVal val="#ppt_y"/>
                          </p:val>
                        </p:tav>
                      </p:tavLst>
                    </p:anim>
                  </p:childTnLst>
                </p:cTn>
              </p:par>
            </p:tnLst>
          </p:tmpl>
        </p:tmplLst>
      </p:bldP>
      <p:bldP spid="5" grpId="0"/>
      <p:bldP spid="6" grpId="0" build="p">
        <p:tmplLst>
          <p:tmpl lvl="1">
            <p:tnLst>
              <p:par>
                <p:cTn presetID="2" presetClass="entr" presetSubtype="4" decel="100000" fill="hold" nodeType="withEffect" nodePh="1">
                  <p:stCondLst>
                    <p:cond delay="200"/>
                  </p:stCondLst>
                  <p:endCondLst>
                    <p:cond delay="0"/>
                  </p:end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16" presetClass="entr" presetSubtype="42"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barn(outHorizontal)">
                      <p:cBhvr>
                        <p:cTn dur="500"/>
                        <p:tgtEl>
                          <p:spTgt spid="3"/>
                        </p:tgtEl>
                      </p:cBhvr>
                    </p:animEffec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Agenda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705726"/>
            <a:ext cx="9751402" cy="1446550"/>
          </a:xfrm>
          <a:prstGeom prst="rect">
            <a:avLst/>
          </a:prstGeom>
          <a:noFill/>
        </p:spPr>
        <p:txBody>
          <a:bodyPr wrap="square" rtlCol="0" anchor="ctr">
            <a:spAutoFit/>
          </a:bodyPr>
          <a:lstStyle/>
          <a:p>
            <a:pPr algn="ctr"/>
            <a:r>
              <a:rPr lang="nl-NL" sz="8800" b="1" dirty="0">
                <a:solidFill>
                  <a:schemeClr val="bg1"/>
                </a:solidFill>
                <a:latin typeface="+mj-lt"/>
              </a:rPr>
              <a:t>Agendaslide</a:t>
            </a:r>
            <a:endParaRPr lang="nl-BE" sz="8800" b="1" dirty="0">
              <a:solidFill>
                <a:schemeClr val="bg1"/>
              </a:solidFill>
              <a:latin typeface="+mj-lt"/>
            </a:endParaRPr>
          </a:p>
        </p:txBody>
      </p:sp>
    </p:spTree>
    <p:extLst>
      <p:ext uri="{BB962C8B-B14F-4D97-AF65-F5344CB8AC3E}">
        <p14:creationId xmlns:p14="http://schemas.microsoft.com/office/powerpoint/2010/main" val="45373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PhAnim="0" preserve="1" userDrawn="1">
  <p:cSld name="Agenda zonder bee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10D872E8-061D-6695-7EE1-1B3B10359EFD}"/>
              </a:ext>
            </a:extLst>
          </p:cNvPr>
          <p:cNvSpPr/>
          <p:nvPr userDrawn="1"/>
        </p:nvSpPr>
        <p:spPr>
          <a:xfrm>
            <a:off x="2796363" y="0"/>
            <a:ext cx="222432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lumMod val="95000"/>
                </a:schemeClr>
              </a:solidFill>
            </a:endParaRPr>
          </a:p>
        </p:txBody>
      </p:sp>
      <p:sp>
        <p:nvSpPr>
          <p:cNvPr id="14" name="Tijdelijke aanduiding voor tekst 6">
            <a:extLst>
              <a:ext uri="{FF2B5EF4-FFF2-40B4-BE49-F238E27FC236}">
                <a16:creationId xmlns:a16="http://schemas.microsoft.com/office/drawing/2014/main" id="{BF511111-7578-D21B-DF44-A0B8C646FC55}"/>
              </a:ext>
            </a:extLst>
          </p:cNvPr>
          <p:cNvSpPr>
            <a:spLocks noGrp="1"/>
          </p:cNvSpPr>
          <p:nvPr>
            <p:ph type="body" sz="quarter" idx="18"/>
          </p:nvPr>
        </p:nvSpPr>
        <p:spPr>
          <a:xfrm>
            <a:off x="5337588" y="76390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15" name="Tijdelijke aanduiding voor tekst 6">
            <a:extLst>
              <a:ext uri="{FF2B5EF4-FFF2-40B4-BE49-F238E27FC236}">
                <a16:creationId xmlns:a16="http://schemas.microsoft.com/office/drawing/2014/main" id="{9DC044CE-F353-C3CE-AF29-06D209ECEFB2}"/>
              </a:ext>
            </a:extLst>
          </p:cNvPr>
          <p:cNvSpPr>
            <a:spLocks noGrp="1"/>
          </p:cNvSpPr>
          <p:nvPr>
            <p:ph type="body" sz="quarter" idx="30"/>
          </p:nvPr>
        </p:nvSpPr>
        <p:spPr>
          <a:xfrm>
            <a:off x="5337588" y="169688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16" name="Tijdelijke aanduiding voor tekst 6">
            <a:extLst>
              <a:ext uri="{FF2B5EF4-FFF2-40B4-BE49-F238E27FC236}">
                <a16:creationId xmlns:a16="http://schemas.microsoft.com/office/drawing/2014/main" id="{1E265BE4-AE4C-AD8B-188E-8F12FCC852C2}"/>
              </a:ext>
            </a:extLst>
          </p:cNvPr>
          <p:cNvSpPr>
            <a:spLocks noGrp="1"/>
          </p:cNvSpPr>
          <p:nvPr>
            <p:ph type="body" sz="quarter" idx="31"/>
          </p:nvPr>
        </p:nvSpPr>
        <p:spPr>
          <a:xfrm>
            <a:off x="5337588" y="262987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32" name="Tijdelijke aanduiding voor tekst 6">
            <a:extLst>
              <a:ext uri="{FF2B5EF4-FFF2-40B4-BE49-F238E27FC236}">
                <a16:creationId xmlns:a16="http://schemas.microsoft.com/office/drawing/2014/main" id="{9EB29561-0EFF-F5BA-E88B-559685B3D522}"/>
              </a:ext>
            </a:extLst>
          </p:cNvPr>
          <p:cNvSpPr>
            <a:spLocks noGrp="1"/>
          </p:cNvSpPr>
          <p:nvPr>
            <p:ph type="body" sz="quarter" idx="35"/>
          </p:nvPr>
        </p:nvSpPr>
        <p:spPr>
          <a:xfrm>
            <a:off x="5337588" y="356285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33" name="Tijdelijke aanduiding voor tekst 6">
            <a:extLst>
              <a:ext uri="{FF2B5EF4-FFF2-40B4-BE49-F238E27FC236}">
                <a16:creationId xmlns:a16="http://schemas.microsoft.com/office/drawing/2014/main" id="{95CC2C9D-AB13-9298-F959-99B474028E3D}"/>
              </a:ext>
            </a:extLst>
          </p:cNvPr>
          <p:cNvSpPr>
            <a:spLocks noGrp="1"/>
          </p:cNvSpPr>
          <p:nvPr>
            <p:ph type="body" sz="quarter" idx="36"/>
          </p:nvPr>
        </p:nvSpPr>
        <p:spPr>
          <a:xfrm>
            <a:off x="5337588" y="449584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24" name="Tijdelijke aanduiding voor tekst 6">
            <a:extLst>
              <a:ext uri="{FF2B5EF4-FFF2-40B4-BE49-F238E27FC236}">
                <a16:creationId xmlns:a16="http://schemas.microsoft.com/office/drawing/2014/main" id="{CA76C414-E9A5-D99E-90B5-7A24F406701D}"/>
              </a:ext>
            </a:extLst>
          </p:cNvPr>
          <p:cNvSpPr>
            <a:spLocks noGrp="1"/>
          </p:cNvSpPr>
          <p:nvPr>
            <p:ph type="body" sz="quarter" idx="38"/>
          </p:nvPr>
        </p:nvSpPr>
        <p:spPr>
          <a:xfrm>
            <a:off x="5337588" y="542882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22" name="Tijdelijke aanduiding voor tekst 6">
            <a:extLst>
              <a:ext uri="{FF2B5EF4-FFF2-40B4-BE49-F238E27FC236}">
                <a16:creationId xmlns:a16="http://schemas.microsoft.com/office/drawing/2014/main" id="{93B6F050-C780-C203-7E4E-F26091D71C60}"/>
              </a:ext>
            </a:extLst>
          </p:cNvPr>
          <p:cNvSpPr>
            <a:spLocks noGrp="1"/>
          </p:cNvSpPr>
          <p:nvPr>
            <p:ph type="body" sz="quarter" idx="39" hasCustomPrompt="1"/>
          </p:nvPr>
        </p:nvSpPr>
        <p:spPr>
          <a:xfrm>
            <a:off x="4097228" y="792901"/>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29" name="Tijdelijke aanduiding voor tekst 6">
            <a:extLst>
              <a:ext uri="{FF2B5EF4-FFF2-40B4-BE49-F238E27FC236}">
                <a16:creationId xmlns:a16="http://schemas.microsoft.com/office/drawing/2014/main" id="{2688A9BE-AB37-AE87-CA0C-5E1AEBA9B645}"/>
              </a:ext>
            </a:extLst>
          </p:cNvPr>
          <p:cNvSpPr>
            <a:spLocks noGrp="1"/>
          </p:cNvSpPr>
          <p:nvPr>
            <p:ph type="body" sz="quarter" idx="40" hasCustomPrompt="1"/>
          </p:nvPr>
        </p:nvSpPr>
        <p:spPr>
          <a:xfrm>
            <a:off x="4097228" y="176068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0" name="Tijdelijke aanduiding voor tekst 6">
            <a:extLst>
              <a:ext uri="{FF2B5EF4-FFF2-40B4-BE49-F238E27FC236}">
                <a16:creationId xmlns:a16="http://schemas.microsoft.com/office/drawing/2014/main" id="{C7DA62EF-A0E1-1542-0A28-0840424759EF}"/>
              </a:ext>
            </a:extLst>
          </p:cNvPr>
          <p:cNvSpPr>
            <a:spLocks noGrp="1"/>
          </p:cNvSpPr>
          <p:nvPr>
            <p:ph type="body" sz="quarter" idx="41" hasCustomPrompt="1"/>
          </p:nvPr>
        </p:nvSpPr>
        <p:spPr>
          <a:xfrm>
            <a:off x="4097228" y="2708483"/>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1" name="Tijdelijke aanduiding voor tekst 6">
            <a:extLst>
              <a:ext uri="{FF2B5EF4-FFF2-40B4-BE49-F238E27FC236}">
                <a16:creationId xmlns:a16="http://schemas.microsoft.com/office/drawing/2014/main" id="{DF1851A5-D333-DBFA-B5E4-185AE9E3E9F7}"/>
              </a:ext>
            </a:extLst>
          </p:cNvPr>
          <p:cNvSpPr>
            <a:spLocks noGrp="1"/>
          </p:cNvSpPr>
          <p:nvPr>
            <p:ph type="body" sz="quarter" idx="42" hasCustomPrompt="1"/>
          </p:nvPr>
        </p:nvSpPr>
        <p:spPr>
          <a:xfrm>
            <a:off x="4097228" y="362815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4" name="Tijdelijke aanduiding voor tekst 6">
            <a:extLst>
              <a:ext uri="{FF2B5EF4-FFF2-40B4-BE49-F238E27FC236}">
                <a16:creationId xmlns:a16="http://schemas.microsoft.com/office/drawing/2014/main" id="{740185BC-555A-5678-0BD8-D69D1F26F3CE}"/>
              </a:ext>
            </a:extLst>
          </p:cNvPr>
          <p:cNvSpPr>
            <a:spLocks noGrp="1"/>
          </p:cNvSpPr>
          <p:nvPr>
            <p:ph type="body" sz="quarter" idx="43" hasCustomPrompt="1"/>
          </p:nvPr>
        </p:nvSpPr>
        <p:spPr>
          <a:xfrm>
            <a:off x="4097228" y="4559640"/>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40" name="Tijdelijke aanduiding voor tekst 6">
            <a:extLst>
              <a:ext uri="{FF2B5EF4-FFF2-40B4-BE49-F238E27FC236}">
                <a16:creationId xmlns:a16="http://schemas.microsoft.com/office/drawing/2014/main" id="{BE6244B8-4313-EA2E-13D3-C1EB5A1B697C}"/>
              </a:ext>
            </a:extLst>
          </p:cNvPr>
          <p:cNvSpPr>
            <a:spLocks noGrp="1"/>
          </p:cNvSpPr>
          <p:nvPr>
            <p:ph type="body" sz="quarter" idx="44" hasCustomPrompt="1"/>
          </p:nvPr>
        </p:nvSpPr>
        <p:spPr>
          <a:xfrm>
            <a:off x="4097228" y="549112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 name="Tijdelijke aanduiding voor tekst 27">
            <a:extLst>
              <a:ext uri="{FF2B5EF4-FFF2-40B4-BE49-F238E27FC236}">
                <a16:creationId xmlns:a16="http://schemas.microsoft.com/office/drawing/2014/main" id="{60B16FDF-672A-D699-9620-D4D1D19D466C}"/>
              </a:ext>
            </a:extLst>
          </p:cNvPr>
          <p:cNvSpPr>
            <a:spLocks noGrp="1"/>
          </p:cNvSpPr>
          <p:nvPr>
            <p:ph type="body" sz="quarter" idx="26"/>
          </p:nvPr>
        </p:nvSpPr>
        <p:spPr>
          <a:xfrm>
            <a:off x="571500" y="571882"/>
            <a:ext cx="2787162" cy="1728932"/>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4" name="Titel 1">
            <a:extLst>
              <a:ext uri="{FF2B5EF4-FFF2-40B4-BE49-F238E27FC236}">
                <a16:creationId xmlns:a16="http://schemas.microsoft.com/office/drawing/2014/main" id="{66074D9A-9D1F-725D-5F5C-1D8AB098A76A}"/>
              </a:ext>
            </a:extLst>
          </p:cNvPr>
          <p:cNvSpPr>
            <a:spLocks noGrp="1"/>
          </p:cNvSpPr>
          <p:nvPr>
            <p:ph type="title"/>
          </p:nvPr>
        </p:nvSpPr>
        <p:spPr>
          <a:xfrm>
            <a:off x="852918" y="1131396"/>
            <a:ext cx="2224327" cy="633251"/>
          </a:xfrm>
        </p:spPr>
        <p:txBody>
          <a:bodyPr>
            <a:noAutofit/>
          </a:bodyPr>
          <a:lstStyle>
            <a:lvl1pPr algn="ctr">
              <a:defRPr sz="2800">
                <a:solidFill>
                  <a:schemeClr val="bg1"/>
                </a:solidFill>
              </a:defRPr>
            </a:lvl1pPr>
          </a:lstStyle>
          <a:p>
            <a:r>
              <a:rPr lang="nl-NL" dirty="0"/>
              <a:t>Klik om stijl te bewerken</a:t>
            </a:r>
            <a:endParaRPr lang="nl-BE" dirty="0"/>
          </a:p>
        </p:txBody>
      </p:sp>
    </p:spTree>
    <p:extLst>
      <p:ext uri="{BB962C8B-B14F-4D97-AF65-F5344CB8AC3E}">
        <p14:creationId xmlns:p14="http://schemas.microsoft.com/office/powerpoint/2010/main" val="427841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 presetClass="entr" presetSubtype="2"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15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25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1+#ppt_w/2"/>
                                          </p:val>
                                        </p:tav>
                                        <p:tav tm="100000">
                                          <p:val>
                                            <p:strVal val="#ppt_x"/>
                                          </p:val>
                                        </p:tav>
                                      </p:tavLst>
                                    </p:anim>
                                    <p:anim calcmode="lin" valueType="num">
                                      <p:cBhvr additive="base">
                                        <p:cTn id="21" dur="500" fill="hold"/>
                                        <p:tgtEl>
                                          <p:spTgt spid="29"/>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35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1+#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35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1+#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45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1+#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45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1+#ppt_w/2"/>
                                          </p:val>
                                        </p:tav>
                                        <p:tav tm="100000">
                                          <p:val>
                                            <p:strVal val="#ppt_x"/>
                                          </p:val>
                                        </p:tav>
                                      </p:tavLst>
                                    </p:anim>
                                    <p:anim calcmode="lin" valueType="num">
                                      <p:cBhvr additive="base">
                                        <p:cTn id="41" dur="500" fill="hold"/>
                                        <p:tgtEl>
                                          <p:spTgt spid="32"/>
                                        </p:tgtEl>
                                        <p:attrNameLst>
                                          <p:attrName>ppt_y</p:attrName>
                                        </p:attrNameLst>
                                      </p:cBhvr>
                                      <p:tavLst>
                                        <p:tav tm="0">
                                          <p:val>
                                            <p:strVal val="#ppt_y"/>
                                          </p:val>
                                        </p:tav>
                                        <p:tav tm="100000">
                                          <p:val>
                                            <p:strVal val="#ppt_y"/>
                                          </p:val>
                                        </p:tav>
                                      </p:tavLst>
                                    </p:anim>
                                  </p:childTnLst>
                                </p:cTn>
                              </p:par>
                              <p:par>
                                <p:cTn id="42" presetID="2" presetClass="entr" presetSubtype="2" decel="100000" fill="hold" grpId="0" nodeType="withEffect">
                                  <p:stCondLst>
                                    <p:cond delay="55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1+#ppt_w/2"/>
                                          </p:val>
                                        </p:tav>
                                        <p:tav tm="100000">
                                          <p:val>
                                            <p:strVal val="#ppt_x"/>
                                          </p:val>
                                        </p:tav>
                                      </p:tavLst>
                                    </p:anim>
                                    <p:anim calcmode="lin" valueType="num">
                                      <p:cBhvr additive="base">
                                        <p:cTn id="45" dur="500" fill="hold"/>
                                        <p:tgtEl>
                                          <p:spTgt spid="34"/>
                                        </p:tgtEl>
                                        <p:attrNameLst>
                                          <p:attrName>ppt_y</p:attrName>
                                        </p:attrNameLst>
                                      </p:cBhvr>
                                      <p:tavLst>
                                        <p:tav tm="0">
                                          <p:val>
                                            <p:strVal val="#ppt_y"/>
                                          </p:val>
                                        </p:tav>
                                        <p:tav tm="100000">
                                          <p:val>
                                            <p:strVal val="#ppt_y"/>
                                          </p:val>
                                        </p:tav>
                                      </p:tavLst>
                                    </p:anim>
                                  </p:childTnLst>
                                </p:cTn>
                              </p:par>
                              <p:par>
                                <p:cTn id="46" presetID="2" presetClass="entr" presetSubtype="2" decel="100000" fill="hold" grpId="0" nodeType="withEffect">
                                  <p:stCondLst>
                                    <p:cond delay="55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fill="hold"/>
                                        <p:tgtEl>
                                          <p:spTgt spid="33"/>
                                        </p:tgtEl>
                                        <p:attrNameLst>
                                          <p:attrName>ppt_x</p:attrName>
                                        </p:attrNameLst>
                                      </p:cBhvr>
                                      <p:tavLst>
                                        <p:tav tm="0">
                                          <p:val>
                                            <p:strVal val="1+#ppt_w/2"/>
                                          </p:val>
                                        </p:tav>
                                        <p:tav tm="100000">
                                          <p:val>
                                            <p:strVal val="#ppt_x"/>
                                          </p:val>
                                        </p:tav>
                                      </p:tavLst>
                                    </p:anim>
                                    <p:anim calcmode="lin" valueType="num">
                                      <p:cBhvr additive="base">
                                        <p:cTn id="49" dur="500" fill="hold"/>
                                        <p:tgtEl>
                                          <p:spTgt spid="33"/>
                                        </p:tgtEl>
                                        <p:attrNameLst>
                                          <p:attrName>ppt_y</p:attrName>
                                        </p:attrNameLst>
                                      </p:cBhvr>
                                      <p:tavLst>
                                        <p:tav tm="0">
                                          <p:val>
                                            <p:strVal val="#ppt_y"/>
                                          </p:val>
                                        </p:tav>
                                        <p:tav tm="100000">
                                          <p:val>
                                            <p:strVal val="#ppt_y"/>
                                          </p:val>
                                        </p:tav>
                                      </p:tavLst>
                                    </p:anim>
                                  </p:childTnLst>
                                </p:cTn>
                              </p:par>
                              <p:par>
                                <p:cTn id="50" presetID="2" presetClass="entr" presetSubtype="2" decel="100000" fill="hold" grpId="0" nodeType="withEffect">
                                  <p:stCondLst>
                                    <p:cond delay="65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fill="hold"/>
                                        <p:tgtEl>
                                          <p:spTgt spid="40"/>
                                        </p:tgtEl>
                                        <p:attrNameLst>
                                          <p:attrName>ppt_x</p:attrName>
                                        </p:attrNameLst>
                                      </p:cBhvr>
                                      <p:tavLst>
                                        <p:tav tm="0">
                                          <p:val>
                                            <p:strVal val="1+#ppt_w/2"/>
                                          </p:val>
                                        </p:tav>
                                        <p:tav tm="100000">
                                          <p:val>
                                            <p:strVal val="#ppt_x"/>
                                          </p:val>
                                        </p:tav>
                                      </p:tavLst>
                                    </p:anim>
                                    <p:anim calcmode="lin" valueType="num">
                                      <p:cBhvr additive="base">
                                        <p:cTn id="53" dur="500" fill="hold"/>
                                        <p:tgtEl>
                                          <p:spTgt spid="40"/>
                                        </p:tgtEl>
                                        <p:attrNameLst>
                                          <p:attrName>ppt_y</p:attrName>
                                        </p:attrNameLst>
                                      </p:cBhvr>
                                      <p:tavLst>
                                        <p:tav tm="0">
                                          <p:val>
                                            <p:strVal val="#ppt_y"/>
                                          </p:val>
                                        </p:tav>
                                        <p:tav tm="100000">
                                          <p:val>
                                            <p:strVal val="#ppt_y"/>
                                          </p:val>
                                        </p:tav>
                                      </p:tavLst>
                                    </p:anim>
                                  </p:childTnLst>
                                </p:cTn>
                              </p:par>
                              <p:par>
                                <p:cTn id="54" presetID="2" presetClass="entr" presetSubtype="2" decel="100000" fill="hold" grpId="0" nodeType="withEffect">
                                  <p:stCondLst>
                                    <p:cond delay="65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1+#ppt_w/2"/>
                                          </p:val>
                                        </p:tav>
                                        <p:tav tm="100000">
                                          <p:val>
                                            <p:strVal val="#ppt_x"/>
                                          </p:val>
                                        </p:tav>
                                      </p:tavLst>
                                    </p:anim>
                                    <p:anim calcmode="lin" valueType="num">
                                      <p:cBhvr additive="base">
                                        <p:cTn id="57" dur="500" fill="hold"/>
                                        <p:tgtEl>
                                          <p:spTgt spid="24"/>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additive="base">
                                        <p:cTn id="60" dur="500" fill="hold"/>
                                        <p:tgtEl>
                                          <p:spTgt spid="3"/>
                                        </p:tgtEl>
                                        <p:attrNameLst>
                                          <p:attrName>ppt_x</p:attrName>
                                        </p:attrNameLst>
                                      </p:cBhvr>
                                      <p:tavLst>
                                        <p:tav tm="0">
                                          <p:val>
                                            <p:strVal val="0-#ppt_w/2"/>
                                          </p:val>
                                        </p:tav>
                                        <p:tav tm="100000">
                                          <p:val>
                                            <p:strVal val="#ppt_x"/>
                                          </p:val>
                                        </p:tav>
                                      </p:tavLst>
                                    </p:anim>
                                    <p:anim calcmode="lin" valueType="num">
                                      <p:cBhvr additive="base">
                                        <p:cTn id="61" dur="500" fill="hold"/>
                                        <p:tgtEl>
                                          <p:spTgt spid="3"/>
                                        </p:tgtEl>
                                        <p:attrNameLst>
                                          <p:attrName>ppt_y</p:attrName>
                                        </p:attrNameLst>
                                      </p:cBhvr>
                                      <p:tavLst>
                                        <p:tav tm="0">
                                          <p:val>
                                            <p:strVal val="#ppt_y"/>
                                          </p:val>
                                        </p:tav>
                                        <p:tav tm="100000">
                                          <p:val>
                                            <p:strVal val="#ppt_y"/>
                                          </p:val>
                                        </p:tav>
                                      </p:tavLst>
                                    </p:anim>
                                  </p:childTnLst>
                                </p:cTn>
                              </p:par>
                              <p:par>
                                <p:cTn id="62" presetID="2" presetClass="entr" presetSubtype="8" decel="10000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0-#ppt_w/2"/>
                                          </p:val>
                                        </p:tav>
                                        <p:tav tm="100000">
                                          <p:val>
                                            <p:strVal val="#ppt_x"/>
                                          </p:val>
                                        </p:tav>
                                      </p:tavLst>
                                    </p:anim>
                                    <p:anim calcmode="lin" valueType="num">
                                      <p:cBhvr additive="base">
                                        <p:cTn id="6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tmplLst>
          <p:tmpl>
            <p:tnLst>
              <p:par>
                <p:cTn presetID="2" presetClass="entr" presetSubtype="2" decel="100000"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p:tmplLst>
          <p:tmpl>
            <p:tnLst>
              <p:par>
                <p:cTn presetID="2" presetClass="entr" presetSubtype="2"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p:tmplLst>
          <p:tmpl>
            <p:tnLst>
              <p:par>
                <p:cTn presetID="2" presetClass="entr" presetSubtype="2" decel="100000" fill="hold" nodeType="withEffect">
                  <p:stCondLst>
                    <p:cond delay="3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32" grpId="0">
        <p:tmplLst>
          <p:tmpl>
            <p:tnLst>
              <p:par>
                <p:cTn presetID="2" presetClass="entr" presetSubtype="2" decel="100000" fill="hold" nodeType="withEffect">
                  <p:stCondLst>
                    <p:cond delay="4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p:tmplLst>
          <p:tmpl>
            <p:tnLst>
              <p:par>
                <p:cTn presetID="2" presetClass="entr" presetSubtype="2" decel="10000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24" grpId="0">
        <p:tmplLst>
          <p:tmpl>
            <p:tnLst>
              <p:par>
                <p:cTn presetID="2" presetClass="entr" presetSubtype="2" decel="100000" fill="hold" nodeType="withEffect">
                  <p:stCondLst>
                    <p:cond delay="6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9" grpId="0">
        <p:tmplLst>
          <p:tmpl>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p:tmplLst>
          <p:tmpl>
            <p:tnLst>
              <p:par>
                <p:cTn presetID="2" presetClass="entr" presetSubtype="2" decel="100000" fill="hold" nodeType="withEffect">
                  <p:stCondLst>
                    <p:cond delay="3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p:tmplLst>
          <p:tmpl>
            <p:tnLst>
              <p:par>
                <p:cTn presetID="2" presetClass="entr" presetSubtype="2" decel="100000" fill="hold" nodeType="withEffect">
                  <p:stCondLst>
                    <p:cond delay="4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4" grpId="0">
        <p:tmplLst>
          <p:tmpl>
            <p:tnLst>
              <p:par>
                <p:cTn presetID="2" presetClass="entr" presetSubtype="2" decel="10000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1+#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40" grpId="0">
        <p:tmplLst>
          <p:tmpl>
            <p:tnLst>
              <p:par>
                <p:cTn presetID="2" presetClass="entr" presetSubtype="2" decel="100000" fill="hold" nodeType="withEffect">
                  <p:stCondLst>
                    <p:cond delay="6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1+#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P spid="3" grpId="0" animBg="1">
        <p:tmplLst>
          <p:tmpl>
            <p:tnLst>
              <p:par>
                <p:cTn presetID="2" presetClass="entr" presetSubtype="8"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PhAnim="0" preserve="1" userDrawn="1">
  <p:cSld name="Agenda met beeld">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1B577D20-5881-996D-0C8F-3546FDCF515D}"/>
              </a:ext>
            </a:extLst>
          </p:cNvPr>
          <p:cNvSpPr>
            <a:spLocks noGrp="1"/>
          </p:cNvSpPr>
          <p:nvPr>
            <p:ph type="pic" sz="quarter" idx="45"/>
          </p:nvPr>
        </p:nvSpPr>
        <p:spPr>
          <a:xfrm>
            <a:off x="1676400" y="0"/>
            <a:ext cx="3314700" cy="6858000"/>
          </a:xfrm>
          <a:solidFill>
            <a:schemeClr val="bg1">
              <a:lumMod val="85000"/>
            </a:schemeClr>
          </a:solidFill>
        </p:spPr>
        <p:txBody>
          <a:bodyPr anchor="ctr"/>
          <a:lstStyle>
            <a:lvl1pPr marL="0" indent="0" algn="ctr">
              <a:buNone/>
              <a:defRPr>
                <a:solidFill>
                  <a:schemeClr val="bg1">
                    <a:lumMod val="50000"/>
                  </a:schemeClr>
                </a:solidFill>
              </a:defRPr>
            </a:lvl1pPr>
          </a:lstStyle>
          <a:p>
            <a:endParaRPr lang="nl-BE"/>
          </a:p>
        </p:txBody>
      </p:sp>
      <p:sp>
        <p:nvSpPr>
          <p:cNvPr id="14" name="Tijdelijke aanduiding voor tekst 6">
            <a:extLst>
              <a:ext uri="{FF2B5EF4-FFF2-40B4-BE49-F238E27FC236}">
                <a16:creationId xmlns:a16="http://schemas.microsoft.com/office/drawing/2014/main" id="{BF511111-7578-D21B-DF44-A0B8C646FC55}"/>
              </a:ext>
            </a:extLst>
          </p:cNvPr>
          <p:cNvSpPr>
            <a:spLocks noGrp="1"/>
          </p:cNvSpPr>
          <p:nvPr>
            <p:ph type="body" sz="quarter" idx="18"/>
          </p:nvPr>
        </p:nvSpPr>
        <p:spPr>
          <a:xfrm>
            <a:off x="5337588" y="76390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15" name="Tijdelijke aanduiding voor tekst 6">
            <a:extLst>
              <a:ext uri="{FF2B5EF4-FFF2-40B4-BE49-F238E27FC236}">
                <a16:creationId xmlns:a16="http://schemas.microsoft.com/office/drawing/2014/main" id="{9DC044CE-F353-C3CE-AF29-06D209ECEFB2}"/>
              </a:ext>
            </a:extLst>
          </p:cNvPr>
          <p:cNvSpPr>
            <a:spLocks noGrp="1"/>
          </p:cNvSpPr>
          <p:nvPr>
            <p:ph type="body" sz="quarter" idx="30"/>
          </p:nvPr>
        </p:nvSpPr>
        <p:spPr>
          <a:xfrm>
            <a:off x="5337588" y="169688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16" name="Tijdelijke aanduiding voor tekst 6">
            <a:extLst>
              <a:ext uri="{FF2B5EF4-FFF2-40B4-BE49-F238E27FC236}">
                <a16:creationId xmlns:a16="http://schemas.microsoft.com/office/drawing/2014/main" id="{1E265BE4-AE4C-AD8B-188E-8F12FCC852C2}"/>
              </a:ext>
            </a:extLst>
          </p:cNvPr>
          <p:cNvSpPr>
            <a:spLocks noGrp="1"/>
          </p:cNvSpPr>
          <p:nvPr>
            <p:ph type="body" sz="quarter" idx="31"/>
          </p:nvPr>
        </p:nvSpPr>
        <p:spPr>
          <a:xfrm>
            <a:off x="5337588" y="262987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32" name="Tijdelijke aanduiding voor tekst 6">
            <a:extLst>
              <a:ext uri="{FF2B5EF4-FFF2-40B4-BE49-F238E27FC236}">
                <a16:creationId xmlns:a16="http://schemas.microsoft.com/office/drawing/2014/main" id="{9EB29561-0EFF-F5BA-E88B-559685B3D522}"/>
              </a:ext>
            </a:extLst>
          </p:cNvPr>
          <p:cNvSpPr>
            <a:spLocks noGrp="1"/>
          </p:cNvSpPr>
          <p:nvPr>
            <p:ph type="body" sz="quarter" idx="35"/>
          </p:nvPr>
        </p:nvSpPr>
        <p:spPr>
          <a:xfrm>
            <a:off x="5337588" y="356285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33" name="Tijdelijke aanduiding voor tekst 6">
            <a:extLst>
              <a:ext uri="{FF2B5EF4-FFF2-40B4-BE49-F238E27FC236}">
                <a16:creationId xmlns:a16="http://schemas.microsoft.com/office/drawing/2014/main" id="{95CC2C9D-AB13-9298-F959-99B474028E3D}"/>
              </a:ext>
            </a:extLst>
          </p:cNvPr>
          <p:cNvSpPr>
            <a:spLocks noGrp="1"/>
          </p:cNvSpPr>
          <p:nvPr>
            <p:ph type="body" sz="quarter" idx="36"/>
          </p:nvPr>
        </p:nvSpPr>
        <p:spPr>
          <a:xfrm>
            <a:off x="5337588" y="4495842"/>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24" name="Tijdelijke aanduiding voor tekst 6">
            <a:extLst>
              <a:ext uri="{FF2B5EF4-FFF2-40B4-BE49-F238E27FC236}">
                <a16:creationId xmlns:a16="http://schemas.microsoft.com/office/drawing/2014/main" id="{CA76C414-E9A5-D99E-90B5-7A24F406701D}"/>
              </a:ext>
            </a:extLst>
          </p:cNvPr>
          <p:cNvSpPr>
            <a:spLocks noGrp="1"/>
          </p:cNvSpPr>
          <p:nvPr>
            <p:ph type="body" sz="quarter" idx="38"/>
          </p:nvPr>
        </p:nvSpPr>
        <p:spPr>
          <a:xfrm>
            <a:off x="5337588" y="5428827"/>
            <a:ext cx="6282912" cy="603926"/>
          </a:xfrm>
        </p:spPr>
        <p:txBody>
          <a:bodyPr anchor="b">
            <a:noAutofit/>
          </a:bodyPr>
          <a:lstStyle>
            <a:lvl1pPr marL="0" indent="0">
              <a:buNone/>
              <a:defRPr sz="1600"/>
            </a:lvl1pPr>
          </a:lstStyle>
          <a:p>
            <a:pPr lvl="0"/>
            <a:r>
              <a:rPr lang="nl-NL" dirty="0"/>
              <a:t>Klikken om de tekststijl van het model te bewerken</a:t>
            </a:r>
          </a:p>
        </p:txBody>
      </p:sp>
      <p:sp>
        <p:nvSpPr>
          <p:cNvPr id="6" name="Tijdelijke aanduiding voor tekst 27">
            <a:extLst>
              <a:ext uri="{FF2B5EF4-FFF2-40B4-BE49-F238E27FC236}">
                <a16:creationId xmlns:a16="http://schemas.microsoft.com/office/drawing/2014/main" id="{27F51BCC-A624-1502-AFCD-DB6A931CE33A}"/>
              </a:ext>
            </a:extLst>
          </p:cNvPr>
          <p:cNvSpPr>
            <a:spLocks noGrp="1"/>
          </p:cNvSpPr>
          <p:nvPr>
            <p:ph type="body" sz="quarter" idx="26"/>
          </p:nvPr>
        </p:nvSpPr>
        <p:spPr>
          <a:xfrm>
            <a:off x="571500" y="571882"/>
            <a:ext cx="2787162" cy="1728932"/>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9B7C414E-1B95-9D6E-EAEB-0409E28F7796}"/>
              </a:ext>
            </a:extLst>
          </p:cNvPr>
          <p:cNvSpPr>
            <a:spLocks noGrp="1"/>
          </p:cNvSpPr>
          <p:nvPr>
            <p:ph type="title"/>
          </p:nvPr>
        </p:nvSpPr>
        <p:spPr>
          <a:xfrm>
            <a:off x="852918" y="1131396"/>
            <a:ext cx="2224327" cy="633251"/>
          </a:xfrm>
        </p:spPr>
        <p:txBody>
          <a:bodyPr>
            <a:noAutofit/>
          </a:bodyPr>
          <a:lstStyle>
            <a:lvl1pPr algn="ctr">
              <a:defRPr sz="2800">
                <a:solidFill>
                  <a:schemeClr val="bg1"/>
                </a:solidFill>
              </a:defRPr>
            </a:lvl1pPr>
          </a:lstStyle>
          <a:p>
            <a:r>
              <a:rPr lang="nl-NL" dirty="0"/>
              <a:t>Klik om stijl te bewerken</a:t>
            </a:r>
            <a:endParaRPr lang="nl-BE" dirty="0"/>
          </a:p>
        </p:txBody>
      </p:sp>
      <p:sp>
        <p:nvSpPr>
          <p:cNvPr id="22" name="Tijdelijke aanduiding voor tekst 6">
            <a:extLst>
              <a:ext uri="{FF2B5EF4-FFF2-40B4-BE49-F238E27FC236}">
                <a16:creationId xmlns:a16="http://schemas.microsoft.com/office/drawing/2014/main" id="{93B6F050-C780-C203-7E4E-F26091D71C60}"/>
              </a:ext>
            </a:extLst>
          </p:cNvPr>
          <p:cNvSpPr>
            <a:spLocks noGrp="1"/>
          </p:cNvSpPr>
          <p:nvPr>
            <p:ph type="body" sz="quarter" idx="39" hasCustomPrompt="1"/>
          </p:nvPr>
        </p:nvSpPr>
        <p:spPr>
          <a:xfrm>
            <a:off x="4097228" y="792901"/>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29" name="Tijdelijke aanduiding voor tekst 6">
            <a:extLst>
              <a:ext uri="{FF2B5EF4-FFF2-40B4-BE49-F238E27FC236}">
                <a16:creationId xmlns:a16="http://schemas.microsoft.com/office/drawing/2014/main" id="{2688A9BE-AB37-AE87-CA0C-5E1AEBA9B645}"/>
              </a:ext>
            </a:extLst>
          </p:cNvPr>
          <p:cNvSpPr>
            <a:spLocks noGrp="1"/>
          </p:cNvSpPr>
          <p:nvPr>
            <p:ph type="body" sz="quarter" idx="40" hasCustomPrompt="1"/>
          </p:nvPr>
        </p:nvSpPr>
        <p:spPr>
          <a:xfrm>
            <a:off x="4097228" y="176068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0" name="Tijdelijke aanduiding voor tekst 6">
            <a:extLst>
              <a:ext uri="{FF2B5EF4-FFF2-40B4-BE49-F238E27FC236}">
                <a16:creationId xmlns:a16="http://schemas.microsoft.com/office/drawing/2014/main" id="{C7DA62EF-A0E1-1542-0A28-0840424759EF}"/>
              </a:ext>
            </a:extLst>
          </p:cNvPr>
          <p:cNvSpPr>
            <a:spLocks noGrp="1"/>
          </p:cNvSpPr>
          <p:nvPr>
            <p:ph type="body" sz="quarter" idx="41" hasCustomPrompt="1"/>
          </p:nvPr>
        </p:nvSpPr>
        <p:spPr>
          <a:xfrm>
            <a:off x="4097228" y="2708483"/>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1" name="Tijdelijke aanduiding voor tekst 6">
            <a:extLst>
              <a:ext uri="{FF2B5EF4-FFF2-40B4-BE49-F238E27FC236}">
                <a16:creationId xmlns:a16="http://schemas.microsoft.com/office/drawing/2014/main" id="{DF1851A5-D333-DBFA-B5E4-185AE9E3E9F7}"/>
              </a:ext>
            </a:extLst>
          </p:cNvPr>
          <p:cNvSpPr>
            <a:spLocks noGrp="1"/>
          </p:cNvSpPr>
          <p:nvPr>
            <p:ph type="body" sz="quarter" idx="42" hasCustomPrompt="1"/>
          </p:nvPr>
        </p:nvSpPr>
        <p:spPr>
          <a:xfrm>
            <a:off x="4097228" y="362815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34" name="Tijdelijke aanduiding voor tekst 6">
            <a:extLst>
              <a:ext uri="{FF2B5EF4-FFF2-40B4-BE49-F238E27FC236}">
                <a16:creationId xmlns:a16="http://schemas.microsoft.com/office/drawing/2014/main" id="{740185BC-555A-5678-0BD8-D69D1F26F3CE}"/>
              </a:ext>
            </a:extLst>
          </p:cNvPr>
          <p:cNvSpPr>
            <a:spLocks noGrp="1"/>
          </p:cNvSpPr>
          <p:nvPr>
            <p:ph type="body" sz="quarter" idx="43" hasCustomPrompt="1"/>
          </p:nvPr>
        </p:nvSpPr>
        <p:spPr>
          <a:xfrm>
            <a:off x="4097228" y="4559640"/>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
        <p:nvSpPr>
          <p:cNvPr id="40" name="Tijdelijke aanduiding voor tekst 6">
            <a:extLst>
              <a:ext uri="{FF2B5EF4-FFF2-40B4-BE49-F238E27FC236}">
                <a16:creationId xmlns:a16="http://schemas.microsoft.com/office/drawing/2014/main" id="{BE6244B8-4313-EA2E-13D3-C1EB5A1B697C}"/>
              </a:ext>
            </a:extLst>
          </p:cNvPr>
          <p:cNvSpPr>
            <a:spLocks noGrp="1"/>
          </p:cNvSpPr>
          <p:nvPr>
            <p:ph type="body" sz="quarter" idx="44" hasCustomPrompt="1"/>
          </p:nvPr>
        </p:nvSpPr>
        <p:spPr>
          <a:xfrm>
            <a:off x="4097228" y="5491125"/>
            <a:ext cx="1105742" cy="603926"/>
          </a:xfrm>
        </p:spPr>
        <p:txBody>
          <a:bodyPr wrap="none" bIns="0" anchor="b" anchorCtr="0">
            <a:noAutofit/>
          </a:bodyPr>
          <a:lstStyle>
            <a:lvl1pPr marL="0" indent="0" algn="r">
              <a:buNone/>
              <a:defRPr sz="4400">
                <a:solidFill>
                  <a:schemeClr val="accent1"/>
                </a:solidFill>
                <a:latin typeface="+mj-lt"/>
              </a:defRPr>
            </a:lvl1pPr>
          </a:lstStyle>
          <a:p>
            <a:pPr lvl="0"/>
            <a:r>
              <a:rPr lang="nl-NL" dirty="0"/>
              <a:t>XX</a:t>
            </a:r>
          </a:p>
        </p:txBody>
      </p:sp>
    </p:spTree>
    <p:extLst>
      <p:ext uri="{BB962C8B-B14F-4D97-AF65-F5344CB8AC3E}">
        <p14:creationId xmlns:p14="http://schemas.microsoft.com/office/powerpoint/2010/main" val="22453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1+#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2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35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1+#ppt_w/2"/>
                                          </p:val>
                                        </p:tav>
                                        <p:tav tm="100000">
                                          <p:val>
                                            <p:strVal val="#ppt_x"/>
                                          </p:val>
                                        </p:tav>
                                      </p:tavLst>
                                    </p:anim>
                                    <p:anim calcmode="lin" valueType="num">
                                      <p:cBhvr additive="base">
                                        <p:cTn id="32" dur="5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35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45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45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1+#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55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1+#ppt_w/2"/>
                                          </p:val>
                                        </p:tav>
                                        <p:tav tm="100000">
                                          <p:val>
                                            <p:strVal val="#ppt_x"/>
                                          </p:val>
                                        </p:tav>
                                      </p:tavLst>
                                    </p:anim>
                                    <p:anim calcmode="lin" valueType="num">
                                      <p:cBhvr additive="base">
                                        <p:cTn id="48" dur="500" fill="hold"/>
                                        <p:tgtEl>
                                          <p:spTgt spid="34"/>
                                        </p:tgtEl>
                                        <p:attrNameLst>
                                          <p:attrName>ppt_y</p:attrName>
                                        </p:attrNameLst>
                                      </p:cBhvr>
                                      <p:tavLst>
                                        <p:tav tm="0">
                                          <p:val>
                                            <p:strVal val="#ppt_y"/>
                                          </p:val>
                                        </p:tav>
                                        <p:tav tm="100000">
                                          <p:val>
                                            <p:strVal val="#ppt_y"/>
                                          </p:val>
                                        </p:tav>
                                      </p:tavLst>
                                    </p:anim>
                                  </p:childTnLst>
                                </p:cTn>
                              </p:par>
                              <p:par>
                                <p:cTn id="49" presetID="2" presetClass="entr" presetSubtype="2" decel="100000" fill="hold" grpId="0" nodeType="withEffect">
                                  <p:stCondLst>
                                    <p:cond delay="55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1+#ppt_w/2"/>
                                          </p:val>
                                        </p:tav>
                                        <p:tav tm="100000">
                                          <p:val>
                                            <p:strVal val="#ppt_x"/>
                                          </p:val>
                                        </p:tav>
                                      </p:tavLst>
                                    </p:anim>
                                    <p:anim calcmode="lin" valueType="num">
                                      <p:cBhvr additive="base">
                                        <p:cTn id="52" dur="500" fill="hold"/>
                                        <p:tgtEl>
                                          <p:spTgt spid="33"/>
                                        </p:tgtEl>
                                        <p:attrNameLst>
                                          <p:attrName>ppt_y</p:attrName>
                                        </p:attrNameLst>
                                      </p:cBhvr>
                                      <p:tavLst>
                                        <p:tav tm="0">
                                          <p:val>
                                            <p:strVal val="#ppt_y"/>
                                          </p:val>
                                        </p:tav>
                                        <p:tav tm="100000">
                                          <p:val>
                                            <p:strVal val="#ppt_y"/>
                                          </p:val>
                                        </p:tav>
                                      </p:tavLst>
                                    </p:anim>
                                  </p:childTnLst>
                                </p:cTn>
                              </p:par>
                              <p:par>
                                <p:cTn id="53" presetID="2" presetClass="entr" presetSubtype="2" decel="100000" fill="hold" grpId="0" nodeType="withEffect">
                                  <p:stCondLst>
                                    <p:cond delay="65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1+#ppt_w/2"/>
                                          </p:val>
                                        </p:tav>
                                        <p:tav tm="100000">
                                          <p:val>
                                            <p:strVal val="#ppt_x"/>
                                          </p:val>
                                        </p:tav>
                                      </p:tavLst>
                                    </p:anim>
                                    <p:anim calcmode="lin" valueType="num">
                                      <p:cBhvr additive="base">
                                        <p:cTn id="56" dur="500" fill="hold"/>
                                        <p:tgtEl>
                                          <p:spTgt spid="40"/>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65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1+#ppt_w/2"/>
                                          </p:val>
                                        </p:tav>
                                        <p:tav tm="100000">
                                          <p:val>
                                            <p:strVal val="#ppt_x"/>
                                          </p:val>
                                        </p:tav>
                                      </p:tavLst>
                                    </p:anim>
                                    <p:anim calcmode="lin" valueType="num">
                                      <p:cBhvr additive="base">
                                        <p:cTn id="6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2" presetClass="entr" presetSubtype="2" decel="100000" fill="hold" nodeType="withEffect">
                  <p:stCondLst>
                    <p:cond delay="1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p:tmplLst>
          <p:tmpl>
            <p:tnLst>
              <p:par>
                <p:cTn presetID="2" presetClass="entr" presetSubtype="2"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p:tmplLst>
          <p:tmpl>
            <p:tnLst>
              <p:par>
                <p:cTn presetID="2" presetClass="entr" presetSubtype="2" decel="100000" fill="hold" nodeType="withEffect">
                  <p:stCondLst>
                    <p:cond delay="3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32" grpId="0">
        <p:tmplLst>
          <p:tmpl>
            <p:tnLst>
              <p:par>
                <p:cTn presetID="2" presetClass="entr" presetSubtype="2" decel="100000" fill="hold" nodeType="withEffect">
                  <p:stCondLst>
                    <p:cond delay="4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p:tmplLst>
          <p:tmpl>
            <p:tnLst>
              <p:par>
                <p:cTn presetID="2" presetClass="entr" presetSubtype="2" decel="100000" fill="hold" nodeType="withEffect">
                  <p:stCondLst>
                    <p:cond delay="5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24" grpId="0">
        <p:tmplLst>
          <p:tmpl>
            <p:tnLst>
              <p:par>
                <p:cTn presetID="2" presetClass="entr" presetSubtype="2" decel="100000" fill="hold" nodeType="withEffect">
                  <p:stCondLst>
                    <p:cond delay="6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6" grpId="0" animBg="1">
        <p:tmplLst>
          <p:tmpl>
            <p:tnLst>
              <p:par>
                <p:cTn presetID="2" presetClass="entr" presetSubtype="8"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2" grpId="0"/>
      <p:bldP spid="22" grpId="0">
        <p:tmplLst>
          <p:tmpl>
            <p:tnLst>
              <p:par>
                <p:cTn presetID="2" presetClass="entr" presetSubtype="2"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9" grpId="0">
        <p:tmplLst>
          <p:tmpl>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p:tmplLst>
          <p:tmpl>
            <p:tnLst>
              <p:par>
                <p:cTn presetID="2" presetClass="entr" presetSubtype="2" decel="100000" fill="hold" nodeType="withEffect">
                  <p:stCondLst>
                    <p:cond delay="3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p:tmplLst>
          <p:tmpl>
            <p:tnLst>
              <p:par>
                <p:cTn presetID="2" presetClass="entr" presetSubtype="2" decel="100000" fill="hold" nodeType="withEffect">
                  <p:stCondLst>
                    <p:cond delay="4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4" grpId="0">
        <p:tmplLst>
          <p:tmpl>
            <p:tnLst>
              <p:par>
                <p:cTn presetID="2" presetClass="entr" presetSubtype="2" decel="100000" fill="hold" nodeType="withEffect">
                  <p:stCondLst>
                    <p:cond delay="5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1+#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40" grpId="0">
        <p:tmplLst>
          <p:tmpl>
            <p:tnLst>
              <p:par>
                <p:cTn presetID="2" presetClass="entr" presetSubtype="2" decel="100000" fill="hold" nodeType="withEffect">
                  <p:stCondLst>
                    <p:cond delay="6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1+#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ontentslides">
    <p:bg>
      <p:bgPr>
        <a:solidFill>
          <a:schemeClr val="tx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6019EEAE-BD95-1211-09BD-6B85A9DC6AF1}"/>
              </a:ext>
            </a:extLst>
          </p:cNvPr>
          <p:cNvSpPr txBox="1"/>
          <p:nvPr userDrawn="1"/>
        </p:nvSpPr>
        <p:spPr>
          <a:xfrm>
            <a:off x="1220299" y="2178188"/>
            <a:ext cx="9751402" cy="1446550"/>
          </a:xfrm>
          <a:prstGeom prst="rect">
            <a:avLst/>
          </a:prstGeom>
          <a:noFill/>
        </p:spPr>
        <p:txBody>
          <a:bodyPr wrap="square" rtlCol="0" anchor="ctr">
            <a:spAutoFit/>
          </a:bodyPr>
          <a:lstStyle/>
          <a:p>
            <a:pPr algn="ctr"/>
            <a:r>
              <a:rPr lang="nl-NL" sz="8800" b="1" dirty="0">
                <a:solidFill>
                  <a:schemeClr val="bg1"/>
                </a:solidFill>
                <a:latin typeface="+mj-lt"/>
              </a:rPr>
              <a:t>Contentslides</a:t>
            </a:r>
            <a:endParaRPr lang="nl-BE" sz="8800" b="1" dirty="0">
              <a:solidFill>
                <a:schemeClr val="bg1"/>
              </a:solidFill>
              <a:latin typeface="+mj-lt"/>
            </a:endParaRPr>
          </a:p>
        </p:txBody>
      </p:sp>
      <p:sp>
        <p:nvSpPr>
          <p:cNvPr id="2" name="Tekstvak 1">
            <a:extLst>
              <a:ext uri="{FF2B5EF4-FFF2-40B4-BE49-F238E27FC236}">
                <a16:creationId xmlns:a16="http://schemas.microsoft.com/office/drawing/2014/main" id="{ACDFDECA-46D3-DC69-9B25-EE8A6120E8FC}"/>
              </a:ext>
            </a:extLst>
          </p:cNvPr>
          <p:cNvSpPr txBox="1"/>
          <p:nvPr userDrawn="1"/>
        </p:nvSpPr>
        <p:spPr>
          <a:xfrm>
            <a:off x="1220299" y="3497052"/>
            <a:ext cx="9751402" cy="1200329"/>
          </a:xfrm>
          <a:prstGeom prst="rect">
            <a:avLst/>
          </a:prstGeom>
          <a:noFill/>
        </p:spPr>
        <p:txBody>
          <a:bodyPr wrap="square" rtlCol="0" anchor="ctr">
            <a:spAutoFit/>
          </a:bodyPr>
          <a:lstStyle/>
          <a:p>
            <a:pPr algn="ctr"/>
            <a:r>
              <a:rPr lang="nl-NL" sz="7200" b="1" dirty="0">
                <a:solidFill>
                  <a:schemeClr val="bg1"/>
                </a:solidFill>
                <a:latin typeface="+mn-lt"/>
              </a:rPr>
              <a:t>titel, tekst en beeld</a:t>
            </a:r>
            <a:endParaRPr lang="nl-BE" sz="7200" b="1" dirty="0">
              <a:solidFill>
                <a:schemeClr val="bg1"/>
              </a:solidFill>
              <a:latin typeface="+mn-lt"/>
            </a:endParaRPr>
          </a:p>
        </p:txBody>
      </p:sp>
    </p:spTree>
    <p:extLst>
      <p:ext uri="{BB962C8B-B14F-4D97-AF65-F5344CB8AC3E}">
        <p14:creationId xmlns:p14="http://schemas.microsoft.com/office/powerpoint/2010/main" val="107573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el met tekst - versie 1">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0" y="1714500"/>
            <a:ext cx="3886200" cy="51435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1676400" y="2286000"/>
            <a:ext cx="9944100" cy="40005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p:txBody>
          <a:body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2001838" y="2679405"/>
            <a:ext cx="9293225" cy="3200584"/>
          </a:xfrm>
        </p:spPr>
        <p:txBody>
          <a:bodyPr>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4985C64C-100E-055E-4CE2-8603BC4605E4}"/>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69700CAE-2807-12D4-16D6-684D019CA3A8}"/>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463039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200"/>
                            </p:stCondLst>
                            <p:childTnLst>
                              <p:par>
                                <p:cTn id="18" presetID="22" presetClass="entr" presetSubtype="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el met tekst - versie 2">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571500" y="0"/>
            <a:ext cx="3314700"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1676400" y="571500"/>
            <a:ext cx="9944100" cy="5715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2001838" y="795743"/>
            <a:ext cx="9293225" cy="633251"/>
          </a:xfrm>
        </p:spPr>
        <p:txBody>
          <a:body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2001838" y="1714500"/>
            <a:ext cx="9293225" cy="4165489"/>
          </a:xfrm>
        </p:spPr>
        <p:txBody>
          <a:bodyPr>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534CD986-EBC3-9447-68F8-E495E334756E}"/>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89C4FF50-CAB5-3E11-7F2F-4A7F34D56CE8}"/>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511160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6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1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el met tekst - versie 3">
    <p:spTree>
      <p:nvGrpSpPr>
        <p:cNvPr id="1" name=""/>
        <p:cNvGrpSpPr/>
        <p:nvPr/>
      </p:nvGrpSpPr>
      <p:grpSpPr>
        <a:xfrm>
          <a:off x="0" y="0"/>
          <a:ext cx="0" cy="0"/>
          <a:chOff x="0" y="0"/>
          <a:chExt cx="0" cy="0"/>
        </a:xfrm>
      </p:grpSpPr>
      <p:sp>
        <p:nvSpPr>
          <p:cNvPr id="16" name="Tijdelijke aanduiding voor tekst 27">
            <a:extLst>
              <a:ext uri="{FF2B5EF4-FFF2-40B4-BE49-F238E27FC236}">
                <a16:creationId xmlns:a16="http://schemas.microsoft.com/office/drawing/2014/main" id="{05567C1A-C482-5436-4550-3F2D464EC88D}"/>
              </a:ext>
            </a:extLst>
          </p:cNvPr>
          <p:cNvSpPr>
            <a:spLocks noGrp="1"/>
          </p:cNvSpPr>
          <p:nvPr>
            <p:ph type="body" sz="quarter" idx="28"/>
          </p:nvPr>
        </p:nvSpPr>
        <p:spPr>
          <a:xfrm>
            <a:off x="1676400" y="0"/>
            <a:ext cx="3314700" cy="6858000"/>
          </a:xfrm>
          <a:prstGeom prst="rect">
            <a:avLst/>
          </a:prstGeom>
          <a:solidFill>
            <a:schemeClr val="accent1"/>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571500" y="571500"/>
            <a:ext cx="11049000" cy="5715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969258" y="795743"/>
            <a:ext cx="10325806" cy="633251"/>
          </a:xfrm>
        </p:spPr>
        <p:txBody>
          <a:body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969258" y="1714500"/>
            <a:ext cx="10325806" cy="4165489"/>
          </a:xfrm>
        </p:spPr>
        <p:txBody>
          <a:bodyPr>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31B4446F-F653-2183-A30D-548CA6DF3C55}"/>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E9D544F0-C54E-424C-528A-82018D9E4196}"/>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548779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6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1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tmplLst>
          <p:tmpl>
            <p:tnLst>
              <p:par>
                <p:cTn presetID="2" presetClass="entr" presetSubtype="8"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el met tekst - versie 4">
    <p:spTree>
      <p:nvGrpSpPr>
        <p:cNvPr id="1" name=""/>
        <p:cNvGrpSpPr/>
        <p:nvPr/>
      </p:nvGrpSpPr>
      <p:grpSpPr>
        <a:xfrm>
          <a:off x="0" y="0"/>
          <a:ext cx="0" cy="0"/>
          <a:chOff x="0" y="0"/>
          <a:chExt cx="0" cy="0"/>
        </a:xfrm>
      </p:grpSpPr>
      <p:sp>
        <p:nvSpPr>
          <p:cNvPr id="15" name="Tijdelijke aanduiding voor tekst 27">
            <a:extLst>
              <a:ext uri="{FF2B5EF4-FFF2-40B4-BE49-F238E27FC236}">
                <a16:creationId xmlns:a16="http://schemas.microsoft.com/office/drawing/2014/main" id="{2F126621-00E0-DF49-66B1-89D5C1266AA2}"/>
              </a:ext>
            </a:extLst>
          </p:cNvPr>
          <p:cNvSpPr>
            <a:spLocks noGrp="1"/>
          </p:cNvSpPr>
          <p:nvPr>
            <p:ph type="body" sz="quarter" idx="27"/>
          </p:nvPr>
        </p:nvSpPr>
        <p:spPr>
          <a:xfrm>
            <a:off x="571500" y="571500"/>
            <a:ext cx="11049000" cy="5715000"/>
          </a:xfrm>
          <a:prstGeom prst="rect">
            <a:avLst/>
          </a:prstGeom>
          <a:solidFill>
            <a:schemeClr val="bg1">
              <a:lumMod val="95000"/>
            </a:schemeClr>
          </a:solidFill>
        </p:spPr>
        <p:txBody>
          <a:bodyPr wrap="square">
            <a:noAutofit/>
          </a:bodyPr>
          <a:lstStyle>
            <a:lvl1pPr marL="0" indent="0">
              <a:buNone/>
              <a:defRPr sz="100">
                <a:noFill/>
              </a:defRPr>
            </a:lvl1pPr>
            <a:lvl2pPr>
              <a:defRPr sz="100"/>
            </a:lvl2pPr>
            <a:lvl3pPr>
              <a:defRPr sz="100"/>
            </a:lvl3pPr>
            <a:lvl4pPr>
              <a:defRPr sz="100"/>
            </a:lvl4pPr>
            <a:lvl5pPr>
              <a:defRPr sz="100"/>
            </a:lvl5pPr>
          </a:lstStyle>
          <a:p>
            <a:pPr lvl="0"/>
            <a:endParaRPr lang="nl-BE" dirty="0"/>
          </a:p>
        </p:txBody>
      </p:sp>
      <p:sp>
        <p:nvSpPr>
          <p:cNvPr id="2" name="Titel 1">
            <a:extLst>
              <a:ext uri="{FF2B5EF4-FFF2-40B4-BE49-F238E27FC236}">
                <a16:creationId xmlns:a16="http://schemas.microsoft.com/office/drawing/2014/main" id="{7BA72A65-C2A0-1969-ED73-A964D60C24A1}"/>
              </a:ext>
            </a:extLst>
          </p:cNvPr>
          <p:cNvSpPr>
            <a:spLocks noGrp="1"/>
          </p:cNvSpPr>
          <p:nvPr>
            <p:ph type="title"/>
          </p:nvPr>
        </p:nvSpPr>
        <p:spPr>
          <a:xfrm>
            <a:off x="969258" y="795743"/>
            <a:ext cx="10325806" cy="633251"/>
          </a:xfrm>
        </p:spPr>
        <p:txBody>
          <a:bodyPr/>
          <a:lstStyle/>
          <a:p>
            <a:r>
              <a:rPr lang="nl-NL" dirty="0"/>
              <a:t>Klik om stijl te bewerken</a:t>
            </a:r>
            <a:endParaRPr lang="nl-BE" dirty="0"/>
          </a:p>
        </p:txBody>
      </p:sp>
      <p:sp>
        <p:nvSpPr>
          <p:cNvPr id="4" name="Tijdelijke aanduiding voor tekst 3">
            <a:extLst>
              <a:ext uri="{FF2B5EF4-FFF2-40B4-BE49-F238E27FC236}">
                <a16:creationId xmlns:a16="http://schemas.microsoft.com/office/drawing/2014/main" id="{00A6E9A8-D81D-DFE9-EA54-12B48EEC92D2}"/>
              </a:ext>
            </a:extLst>
          </p:cNvPr>
          <p:cNvSpPr>
            <a:spLocks noGrp="1"/>
          </p:cNvSpPr>
          <p:nvPr>
            <p:ph type="body" sz="quarter" idx="29"/>
          </p:nvPr>
        </p:nvSpPr>
        <p:spPr>
          <a:xfrm>
            <a:off x="969258" y="1714500"/>
            <a:ext cx="10325806" cy="4165489"/>
          </a:xfrm>
        </p:spPr>
        <p:txBody>
          <a:bodyPr>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voettekst 2">
            <a:extLst>
              <a:ext uri="{FF2B5EF4-FFF2-40B4-BE49-F238E27FC236}">
                <a16:creationId xmlns:a16="http://schemas.microsoft.com/office/drawing/2014/main" id="{31B4446F-F653-2183-A30D-548CA6DF3C55}"/>
              </a:ext>
            </a:extLst>
          </p:cNvPr>
          <p:cNvSpPr>
            <a:spLocks noGrp="1"/>
          </p:cNvSpPr>
          <p:nvPr>
            <p:ph type="ftr" sz="quarter" idx="30"/>
          </p:nvPr>
        </p:nvSpPr>
        <p:spPr/>
        <p:txBody>
          <a:bodyPr/>
          <a:lstStyle/>
          <a:p>
            <a:endParaRPr lang="nl-BE" dirty="0"/>
          </a:p>
        </p:txBody>
      </p:sp>
      <p:sp>
        <p:nvSpPr>
          <p:cNvPr id="5" name="Tijdelijke aanduiding voor dianummer 4">
            <a:extLst>
              <a:ext uri="{FF2B5EF4-FFF2-40B4-BE49-F238E27FC236}">
                <a16:creationId xmlns:a16="http://schemas.microsoft.com/office/drawing/2014/main" id="{E9D544F0-C54E-424C-528A-82018D9E4196}"/>
              </a:ext>
            </a:extLst>
          </p:cNvPr>
          <p:cNvSpPr>
            <a:spLocks noGrp="1"/>
          </p:cNvSpPr>
          <p:nvPr>
            <p:ph type="sldNum" sz="quarter" idx="31"/>
          </p:nvPr>
        </p:nvSpPr>
        <p:spPr/>
        <p:txBody>
          <a:body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3617644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6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1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tmplLst>
          <p:tmpl>
            <p:tnLst>
              <p:par>
                <p:cTn presetID="2" presetClass="entr" presetSubtype="2"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 grpId="0"/>
      <p:bldP spid="4" grpId="0">
        <p:tmplLst>
          <p:tmpl>
            <p:tnLst>
              <p:par>
                <p:cTn presetID="22" presetClass="entr" presetSubtype="1"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up)">
                      <p:cBhvr>
                        <p:cTn dur="500"/>
                        <p:tgtEl>
                          <p:spTgt spid="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7.xml"/><Relationship Id="rId21" Type="http://schemas.openxmlformats.org/officeDocument/2006/relationships/slideLayout" Target="../slideLayouts/slideLayout102.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63" Type="http://schemas.openxmlformats.org/officeDocument/2006/relationships/slideLayout" Target="../slideLayouts/slideLayout144.xml"/><Relationship Id="rId68" Type="http://schemas.openxmlformats.org/officeDocument/2006/relationships/slideLayout" Target="../slideLayouts/slideLayout149.xml"/><Relationship Id="rId16" Type="http://schemas.openxmlformats.org/officeDocument/2006/relationships/slideLayout" Target="../slideLayouts/slideLayout97.xml"/><Relationship Id="rId11" Type="http://schemas.openxmlformats.org/officeDocument/2006/relationships/slideLayout" Target="../slideLayouts/slideLayout92.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53" Type="http://schemas.openxmlformats.org/officeDocument/2006/relationships/slideLayout" Target="../slideLayouts/slideLayout134.xml"/><Relationship Id="rId58" Type="http://schemas.openxmlformats.org/officeDocument/2006/relationships/slideLayout" Target="../slideLayouts/slideLayout139.xml"/><Relationship Id="rId74" Type="http://schemas.openxmlformats.org/officeDocument/2006/relationships/slideLayout" Target="../slideLayouts/slideLayout155.xml"/><Relationship Id="rId79" Type="http://schemas.openxmlformats.org/officeDocument/2006/relationships/slideLayout" Target="../slideLayouts/slideLayout160.xml"/><Relationship Id="rId5" Type="http://schemas.openxmlformats.org/officeDocument/2006/relationships/slideLayout" Target="../slideLayouts/slideLayout86.xml"/><Relationship Id="rId61" Type="http://schemas.openxmlformats.org/officeDocument/2006/relationships/slideLayout" Target="../slideLayouts/slideLayout142.xml"/><Relationship Id="rId82" Type="http://schemas.openxmlformats.org/officeDocument/2006/relationships/theme" Target="../theme/theme2.xml"/><Relationship Id="rId19" Type="http://schemas.openxmlformats.org/officeDocument/2006/relationships/slideLayout" Target="../slideLayouts/slideLayout10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56" Type="http://schemas.openxmlformats.org/officeDocument/2006/relationships/slideLayout" Target="../slideLayouts/slideLayout137.xml"/><Relationship Id="rId64" Type="http://schemas.openxmlformats.org/officeDocument/2006/relationships/slideLayout" Target="../slideLayouts/slideLayout145.xml"/><Relationship Id="rId69" Type="http://schemas.openxmlformats.org/officeDocument/2006/relationships/slideLayout" Target="../slideLayouts/slideLayout150.xml"/><Relationship Id="rId77" Type="http://schemas.openxmlformats.org/officeDocument/2006/relationships/slideLayout" Target="../slideLayouts/slideLayout158.xml"/><Relationship Id="rId8" Type="http://schemas.openxmlformats.org/officeDocument/2006/relationships/slideLayout" Target="../slideLayouts/slideLayout89.xml"/><Relationship Id="rId51" Type="http://schemas.openxmlformats.org/officeDocument/2006/relationships/slideLayout" Target="../slideLayouts/slideLayout132.xml"/><Relationship Id="rId72" Type="http://schemas.openxmlformats.org/officeDocument/2006/relationships/slideLayout" Target="../slideLayouts/slideLayout153.xml"/><Relationship Id="rId80" Type="http://schemas.openxmlformats.org/officeDocument/2006/relationships/slideLayout" Target="../slideLayouts/slideLayout161.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59" Type="http://schemas.openxmlformats.org/officeDocument/2006/relationships/slideLayout" Target="../slideLayouts/slideLayout140.xml"/><Relationship Id="rId67" Type="http://schemas.openxmlformats.org/officeDocument/2006/relationships/slideLayout" Target="../slideLayouts/slideLayout148.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62" Type="http://schemas.openxmlformats.org/officeDocument/2006/relationships/slideLayout" Target="../slideLayouts/slideLayout143.xml"/><Relationship Id="rId70" Type="http://schemas.openxmlformats.org/officeDocument/2006/relationships/slideLayout" Target="../slideLayouts/slideLayout151.xml"/><Relationship Id="rId75" Type="http://schemas.openxmlformats.org/officeDocument/2006/relationships/slideLayout" Target="../slideLayouts/slideLayout156.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57" Type="http://schemas.openxmlformats.org/officeDocument/2006/relationships/slideLayout" Target="../slideLayouts/slideLayout1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60" Type="http://schemas.openxmlformats.org/officeDocument/2006/relationships/slideLayout" Target="../slideLayouts/slideLayout141.xml"/><Relationship Id="rId65" Type="http://schemas.openxmlformats.org/officeDocument/2006/relationships/slideLayout" Target="../slideLayouts/slideLayout146.xml"/><Relationship Id="rId73" Type="http://schemas.openxmlformats.org/officeDocument/2006/relationships/slideLayout" Target="../slideLayouts/slideLayout154.xml"/><Relationship Id="rId78" Type="http://schemas.openxmlformats.org/officeDocument/2006/relationships/slideLayout" Target="../slideLayouts/slideLayout159.xml"/><Relationship Id="rId81" Type="http://schemas.openxmlformats.org/officeDocument/2006/relationships/slideLayout" Target="../slideLayouts/slideLayout162.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9" Type="http://schemas.openxmlformats.org/officeDocument/2006/relationships/slideLayout" Target="../slideLayouts/slideLayout120.xml"/><Relationship Id="rId34" Type="http://schemas.openxmlformats.org/officeDocument/2006/relationships/slideLayout" Target="../slideLayouts/slideLayout115.xml"/><Relationship Id="rId50" Type="http://schemas.openxmlformats.org/officeDocument/2006/relationships/slideLayout" Target="../slideLayouts/slideLayout131.xml"/><Relationship Id="rId55" Type="http://schemas.openxmlformats.org/officeDocument/2006/relationships/slideLayout" Target="../slideLayouts/slideLayout136.xml"/><Relationship Id="rId76" Type="http://schemas.openxmlformats.org/officeDocument/2006/relationships/slideLayout" Target="../slideLayouts/slideLayout157.xml"/><Relationship Id="rId7" Type="http://schemas.openxmlformats.org/officeDocument/2006/relationships/slideLayout" Target="../slideLayouts/slideLayout88.xml"/><Relationship Id="rId71" Type="http://schemas.openxmlformats.org/officeDocument/2006/relationships/slideLayout" Target="../slideLayouts/slideLayout152.xml"/><Relationship Id="rId2" Type="http://schemas.openxmlformats.org/officeDocument/2006/relationships/slideLayout" Target="../slideLayouts/slideLayout83.xml"/><Relationship Id="rId29" Type="http://schemas.openxmlformats.org/officeDocument/2006/relationships/slideLayout" Target="../slideLayouts/slideLayout110.xml"/><Relationship Id="rId24" Type="http://schemas.openxmlformats.org/officeDocument/2006/relationships/slideLayout" Target="../slideLayouts/slideLayout105.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66" Type="http://schemas.openxmlformats.org/officeDocument/2006/relationships/slideLayout" Target="../slideLayouts/slideLayout147.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88.xml"/><Relationship Id="rId21" Type="http://schemas.openxmlformats.org/officeDocument/2006/relationships/slideLayout" Target="../slideLayouts/slideLayout183.xml"/><Relationship Id="rId42" Type="http://schemas.openxmlformats.org/officeDocument/2006/relationships/slideLayout" Target="../slideLayouts/slideLayout204.xml"/><Relationship Id="rId47" Type="http://schemas.openxmlformats.org/officeDocument/2006/relationships/slideLayout" Target="../slideLayouts/slideLayout209.xml"/><Relationship Id="rId63" Type="http://schemas.openxmlformats.org/officeDocument/2006/relationships/slideLayout" Target="../slideLayouts/slideLayout225.xml"/><Relationship Id="rId68" Type="http://schemas.openxmlformats.org/officeDocument/2006/relationships/slideLayout" Target="../slideLayouts/slideLayout230.xml"/><Relationship Id="rId16" Type="http://schemas.openxmlformats.org/officeDocument/2006/relationships/slideLayout" Target="../slideLayouts/slideLayout178.xml"/><Relationship Id="rId11" Type="http://schemas.openxmlformats.org/officeDocument/2006/relationships/slideLayout" Target="../slideLayouts/slideLayout173.xml"/><Relationship Id="rId32" Type="http://schemas.openxmlformats.org/officeDocument/2006/relationships/slideLayout" Target="../slideLayouts/slideLayout194.xml"/><Relationship Id="rId37" Type="http://schemas.openxmlformats.org/officeDocument/2006/relationships/slideLayout" Target="../slideLayouts/slideLayout199.xml"/><Relationship Id="rId53" Type="http://schemas.openxmlformats.org/officeDocument/2006/relationships/slideLayout" Target="../slideLayouts/slideLayout215.xml"/><Relationship Id="rId58" Type="http://schemas.openxmlformats.org/officeDocument/2006/relationships/slideLayout" Target="../slideLayouts/slideLayout220.xml"/><Relationship Id="rId74" Type="http://schemas.openxmlformats.org/officeDocument/2006/relationships/slideLayout" Target="../slideLayouts/slideLayout236.xml"/><Relationship Id="rId79" Type="http://schemas.openxmlformats.org/officeDocument/2006/relationships/slideLayout" Target="../slideLayouts/slideLayout241.xml"/><Relationship Id="rId5" Type="http://schemas.openxmlformats.org/officeDocument/2006/relationships/slideLayout" Target="../slideLayouts/slideLayout167.xml"/><Relationship Id="rId61" Type="http://schemas.openxmlformats.org/officeDocument/2006/relationships/slideLayout" Target="../slideLayouts/slideLayout223.xml"/><Relationship Id="rId82" Type="http://schemas.openxmlformats.org/officeDocument/2006/relationships/theme" Target="../theme/theme3.xml"/><Relationship Id="rId19" Type="http://schemas.openxmlformats.org/officeDocument/2006/relationships/slideLayout" Target="../slideLayouts/slideLayout18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slideLayout" Target="../slideLayouts/slideLayout192.xml"/><Relationship Id="rId35" Type="http://schemas.openxmlformats.org/officeDocument/2006/relationships/slideLayout" Target="../slideLayouts/slideLayout197.xml"/><Relationship Id="rId43" Type="http://schemas.openxmlformats.org/officeDocument/2006/relationships/slideLayout" Target="../slideLayouts/slideLayout205.xml"/><Relationship Id="rId48" Type="http://schemas.openxmlformats.org/officeDocument/2006/relationships/slideLayout" Target="../slideLayouts/slideLayout210.xml"/><Relationship Id="rId56" Type="http://schemas.openxmlformats.org/officeDocument/2006/relationships/slideLayout" Target="../slideLayouts/slideLayout218.xml"/><Relationship Id="rId64" Type="http://schemas.openxmlformats.org/officeDocument/2006/relationships/slideLayout" Target="../slideLayouts/slideLayout226.xml"/><Relationship Id="rId69" Type="http://schemas.openxmlformats.org/officeDocument/2006/relationships/slideLayout" Target="../slideLayouts/slideLayout231.xml"/><Relationship Id="rId77" Type="http://schemas.openxmlformats.org/officeDocument/2006/relationships/slideLayout" Target="../slideLayouts/slideLayout239.xml"/><Relationship Id="rId8" Type="http://schemas.openxmlformats.org/officeDocument/2006/relationships/slideLayout" Target="../slideLayouts/slideLayout170.xml"/><Relationship Id="rId51" Type="http://schemas.openxmlformats.org/officeDocument/2006/relationships/slideLayout" Target="../slideLayouts/slideLayout213.xml"/><Relationship Id="rId72" Type="http://schemas.openxmlformats.org/officeDocument/2006/relationships/slideLayout" Target="../slideLayouts/slideLayout234.xml"/><Relationship Id="rId80" Type="http://schemas.openxmlformats.org/officeDocument/2006/relationships/slideLayout" Target="../slideLayouts/slideLayout242.xml"/><Relationship Id="rId3" Type="http://schemas.openxmlformats.org/officeDocument/2006/relationships/slideLayout" Target="../slideLayouts/slideLayout165.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33" Type="http://schemas.openxmlformats.org/officeDocument/2006/relationships/slideLayout" Target="../slideLayouts/slideLayout195.xml"/><Relationship Id="rId38" Type="http://schemas.openxmlformats.org/officeDocument/2006/relationships/slideLayout" Target="../slideLayouts/slideLayout200.xml"/><Relationship Id="rId46" Type="http://schemas.openxmlformats.org/officeDocument/2006/relationships/slideLayout" Target="../slideLayouts/slideLayout208.xml"/><Relationship Id="rId59" Type="http://schemas.openxmlformats.org/officeDocument/2006/relationships/slideLayout" Target="../slideLayouts/slideLayout221.xml"/><Relationship Id="rId67" Type="http://schemas.openxmlformats.org/officeDocument/2006/relationships/slideLayout" Target="../slideLayouts/slideLayout229.xml"/><Relationship Id="rId20" Type="http://schemas.openxmlformats.org/officeDocument/2006/relationships/slideLayout" Target="../slideLayouts/slideLayout182.xml"/><Relationship Id="rId41" Type="http://schemas.openxmlformats.org/officeDocument/2006/relationships/slideLayout" Target="../slideLayouts/slideLayout203.xml"/><Relationship Id="rId54" Type="http://schemas.openxmlformats.org/officeDocument/2006/relationships/slideLayout" Target="../slideLayouts/slideLayout216.xml"/><Relationship Id="rId62" Type="http://schemas.openxmlformats.org/officeDocument/2006/relationships/slideLayout" Target="../slideLayouts/slideLayout224.xml"/><Relationship Id="rId70" Type="http://schemas.openxmlformats.org/officeDocument/2006/relationships/slideLayout" Target="../slideLayouts/slideLayout232.xml"/><Relationship Id="rId75" Type="http://schemas.openxmlformats.org/officeDocument/2006/relationships/slideLayout" Target="../slideLayouts/slideLayout237.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36" Type="http://schemas.openxmlformats.org/officeDocument/2006/relationships/slideLayout" Target="../slideLayouts/slideLayout198.xml"/><Relationship Id="rId49" Type="http://schemas.openxmlformats.org/officeDocument/2006/relationships/slideLayout" Target="../slideLayouts/slideLayout211.xml"/><Relationship Id="rId57" Type="http://schemas.openxmlformats.org/officeDocument/2006/relationships/slideLayout" Target="../slideLayouts/slideLayout219.xml"/><Relationship Id="rId10" Type="http://schemas.openxmlformats.org/officeDocument/2006/relationships/slideLayout" Target="../slideLayouts/slideLayout172.xml"/><Relationship Id="rId31" Type="http://schemas.openxmlformats.org/officeDocument/2006/relationships/slideLayout" Target="../slideLayouts/slideLayout193.xml"/><Relationship Id="rId44" Type="http://schemas.openxmlformats.org/officeDocument/2006/relationships/slideLayout" Target="../slideLayouts/slideLayout206.xml"/><Relationship Id="rId52" Type="http://schemas.openxmlformats.org/officeDocument/2006/relationships/slideLayout" Target="../slideLayouts/slideLayout214.xml"/><Relationship Id="rId60" Type="http://schemas.openxmlformats.org/officeDocument/2006/relationships/slideLayout" Target="../slideLayouts/slideLayout222.xml"/><Relationship Id="rId65" Type="http://schemas.openxmlformats.org/officeDocument/2006/relationships/slideLayout" Target="../slideLayouts/slideLayout227.xml"/><Relationship Id="rId73" Type="http://schemas.openxmlformats.org/officeDocument/2006/relationships/slideLayout" Target="../slideLayouts/slideLayout235.xml"/><Relationship Id="rId78" Type="http://schemas.openxmlformats.org/officeDocument/2006/relationships/slideLayout" Target="../slideLayouts/slideLayout240.xml"/><Relationship Id="rId81" Type="http://schemas.openxmlformats.org/officeDocument/2006/relationships/slideLayout" Target="../slideLayouts/slideLayout243.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9" Type="http://schemas.openxmlformats.org/officeDocument/2006/relationships/slideLayout" Target="../slideLayouts/slideLayout201.xml"/><Relationship Id="rId34" Type="http://schemas.openxmlformats.org/officeDocument/2006/relationships/slideLayout" Target="../slideLayouts/slideLayout196.xml"/><Relationship Id="rId50" Type="http://schemas.openxmlformats.org/officeDocument/2006/relationships/slideLayout" Target="../slideLayouts/slideLayout212.xml"/><Relationship Id="rId55" Type="http://schemas.openxmlformats.org/officeDocument/2006/relationships/slideLayout" Target="../slideLayouts/slideLayout217.xml"/><Relationship Id="rId76" Type="http://schemas.openxmlformats.org/officeDocument/2006/relationships/slideLayout" Target="../slideLayouts/slideLayout238.xml"/><Relationship Id="rId7" Type="http://schemas.openxmlformats.org/officeDocument/2006/relationships/slideLayout" Target="../slideLayouts/slideLayout169.xml"/><Relationship Id="rId71" Type="http://schemas.openxmlformats.org/officeDocument/2006/relationships/slideLayout" Target="../slideLayouts/slideLayout233.xml"/><Relationship Id="rId2" Type="http://schemas.openxmlformats.org/officeDocument/2006/relationships/slideLayout" Target="../slideLayouts/slideLayout164.xml"/><Relationship Id="rId29" Type="http://schemas.openxmlformats.org/officeDocument/2006/relationships/slideLayout" Target="../slideLayouts/slideLayout191.xml"/><Relationship Id="rId24" Type="http://schemas.openxmlformats.org/officeDocument/2006/relationships/slideLayout" Target="../slideLayouts/slideLayout186.xml"/><Relationship Id="rId40" Type="http://schemas.openxmlformats.org/officeDocument/2006/relationships/slideLayout" Target="../slideLayouts/slideLayout202.xml"/><Relationship Id="rId45" Type="http://schemas.openxmlformats.org/officeDocument/2006/relationships/slideLayout" Target="../slideLayouts/slideLayout207.xml"/><Relationship Id="rId66" Type="http://schemas.openxmlformats.org/officeDocument/2006/relationships/slideLayout" Target="../slideLayouts/slideLayout22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69.xml"/><Relationship Id="rId21" Type="http://schemas.openxmlformats.org/officeDocument/2006/relationships/slideLayout" Target="../slideLayouts/slideLayout264.xml"/><Relationship Id="rId42" Type="http://schemas.openxmlformats.org/officeDocument/2006/relationships/slideLayout" Target="../slideLayouts/slideLayout285.xml"/><Relationship Id="rId47" Type="http://schemas.openxmlformats.org/officeDocument/2006/relationships/slideLayout" Target="../slideLayouts/slideLayout290.xml"/><Relationship Id="rId63" Type="http://schemas.openxmlformats.org/officeDocument/2006/relationships/slideLayout" Target="../slideLayouts/slideLayout306.xml"/><Relationship Id="rId68" Type="http://schemas.openxmlformats.org/officeDocument/2006/relationships/slideLayout" Target="../slideLayouts/slideLayout311.xml"/><Relationship Id="rId16" Type="http://schemas.openxmlformats.org/officeDocument/2006/relationships/slideLayout" Target="../slideLayouts/slideLayout259.xml"/><Relationship Id="rId11" Type="http://schemas.openxmlformats.org/officeDocument/2006/relationships/slideLayout" Target="../slideLayouts/slideLayout254.xml"/><Relationship Id="rId32" Type="http://schemas.openxmlformats.org/officeDocument/2006/relationships/slideLayout" Target="../slideLayouts/slideLayout275.xml"/><Relationship Id="rId37" Type="http://schemas.openxmlformats.org/officeDocument/2006/relationships/slideLayout" Target="../slideLayouts/slideLayout280.xml"/><Relationship Id="rId53" Type="http://schemas.openxmlformats.org/officeDocument/2006/relationships/slideLayout" Target="../slideLayouts/slideLayout296.xml"/><Relationship Id="rId58" Type="http://schemas.openxmlformats.org/officeDocument/2006/relationships/slideLayout" Target="../slideLayouts/slideLayout301.xml"/><Relationship Id="rId74" Type="http://schemas.openxmlformats.org/officeDocument/2006/relationships/slideLayout" Target="../slideLayouts/slideLayout317.xml"/><Relationship Id="rId79" Type="http://schemas.openxmlformats.org/officeDocument/2006/relationships/slideLayout" Target="../slideLayouts/slideLayout322.xml"/><Relationship Id="rId5" Type="http://schemas.openxmlformats.org/officeDocument/2006/relationships/slideLayout" Target="../slideLayouts/slideLayout248.xml"/><Relationship Id="rId61" Type="http://schemas.openxmlformats.org/officeDocument/2006/relationships/slideLayout" Target="../slideLayouts/slideLayout304.xml"/><Relationship Id="rId82" Type="http://schemas.openxmlformats.org/officeDocument/2006/relationships/theme" Target="../theme/theme4.xml"/><Relationship Id="rId19" Type="http://schemas.openxmlformats.org/officeDocument/2006/relationships/slideLayout" Target="../slideLayouts/slideLayout262.xml"/><Relationship Id="rId14" Type="http://schemas.openxmlformats.org/officeDocument/2006/relationships/slideLayout" Target="../slideLayouts/slideLayout257.xml"/><Relationship Id="rId22" Type="http://schemas.openxmlformats.org/officeDocument/2006/relationships/slideLayout" Target="../slideLayouts/slideLayout265.xml"/><Relationship Id="rId27" Type="http://schemas.openxmlformats.org/officeDocument/2006/relationships/slideLayout" Target="../slideLayouts/slideLayout270.xml"/><Relationship Id="rId30" Type="http://schemas.openxmlformats.org/officeDocument/2006/relationships/slideLayout" Target="../slideLayouts/slideLayout273.xml"/><Relationship Id="rId35" Type="http://schemas.openxmlformats.org/officeDocument/2006/relationships/slideLayout" Target="../slideLayouts/slideLayout278.xml"/><Relationship Id="rId43" Type="http://schemas.openxmlformats.org/officeDocument/2006/relationships/slideLayout" Target="../slideLayouts/slideLayout286.xml"/><Relationship Id="rId48" Type="http://schemas.openxmlformats.org/officeDocument/2006/relationships/slideLayout" Target="../slideLayouts/slideLayout291.xml"/><Relationship Id="rId56" Type="http://schemas.openxmlformats.org/officeDocument/2006/relationships/slideLayout" Target="../slideLayouts/slideLayout299.xml"/><Relationship Id="rId64" Type="http://schemas.openxmlformats.org/officeDocument/2006/relationships/slideLayout" Target="../slideLayouts/slideLayout307.xml"/><Relationship Id="rId69" Type="http://schemas.openxmlformats.org/officeDocument/2006/relationships/slideLayout" Target="../slideLayouts/slideLayout312.xml"/><Relationship Id="rId77" Type="http://schemas.openxmlformats.org/officeDocument/2006/relationships/slideLayout" Target="../slideLayouts/slideLayout320.xml"/><Relationship Id="rId8" Type="http://schemas.openxmlformats.org/officeDocument/2006/relationships/slideLayout" Target="../slideLayouts/slideLayout251.xml"/><Relationship Id="rId51" Type="http://schemas.openxmlformats.org/officeDocument/2006/relationships/slideLayout" Target="../slideLayouts/slideLayout294.xml"/><Relationship Id="rId72" Type="http://schemas.openxmlformats.org/officeDocument/2006/relationships/slideLayout" Target="../slideLayouts/slideLayout315.xml"/><Relationship Id="rId80" Type="http://schemas.openxmlformats.org/officeDocument/2006/relationships/slideLayout" Target="../slideLayouts/slideLayout323.xml"/><Relationship Id="rId3" Type="http://schemas.openxmlformats.org/officeDocument/2006/relationships/slideLayout" Target="../slideLayouts/slideLayout246.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5" Type="http://schemas.openxmlformats.org/officeDocument/2006/relationships/slideLayout" Target="../slideLayouts/slideLayout268.xml"/><Relationship Id="rId33" Type="http://schemas.openxmlformats.org/officeDocument/2006/relationships/slideLayout" Target="../slideLayouts/slideLayout276.xml"/><Relationship Id="rId38" Type="http://schemas.openxmlformats.org/officeDocument/2006/relationships/slideLayout" Target="../slideLayouts/slideLayout281.xml"/><Relationship Id="rId46" Type="http://schemas.openxmlformats.org/officeDocument/2006/relationships/slideLayout" Target="../slideLayouts/slideLayout289.xml"/><Relationship Id="rId59" Type="http://schemas.openxmlformats.org/officeDocument/2006/relationships/slideLayout" Target="../slideLayouts/slideLayout302.xml"/><Relationship Id="rId67" Type="http://schemas.openxmlformats.org/officeDocument/2006/relationships/slideLayout" Target="../slideLayouts/slideLayout310.xml"/><Relationship Id="rId20" Type="http://schemas.openxmlformats.org/officeDocument/2006/relationships/slideLayout" Target="../slideLayouts/slideLayout263.xml"/><Relationship Id="rId41" Type="http://schemas.openxmlformats.org/officeDocument/2006/relationships/slideLayout" Target="../slideLayouts/slideLayout284.xml"/><Relationship Id="rId54" Type="http://schemas.openxmlformats.org/officeDocument/2006/relationships/slideLayout" Target="../slideLayouts/slideLayout297.xml"/><Relationship Id="rId62" Type="http://schemas.openxmlformats.org/officeDocument/2006/relationships/slideLayout" Target="../slideLayouts/slideLayout305.xml"/><Relationship Id="rId70" Type="http://schemas.openxmlformats.org/officeDocument/2006/relationships/slideLayout" Target="../slideLayouts/slideLayout313.xml"/><Relationship Id="rId75" Type="http://schemas.openxmlformats.org/officeDocument/2006/relationships/slideLayout" Target="../slideLayouts/slideLayout318.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5" Type="http://schemas.openxmlformats.org/officeDocument/2006/relationships/slideLayout" Target="../slideLayouts/slideLayout258.xml"/><Relationship Id="rId23" Type="http://schemas.openxmlformats.org/officeDocument/2006/relationships/slideLayout" Target="../slideLayouts/slideLayout266.xml"/><Relationship Id="rId28" Type="http://schemas.openxmlformats.org/officeDocument/2006/relationships/slideLayout" Target="../slideLayouts/slideLayout271.xml"/><Relationship Id="rId36" Type="http://schemas.openxmlformats.org/officeDocument/2006/relationships/slideLayout" Target="../slideLayouts/slideLayout279.xml"/><Relationship Id="rId49" Type="http://schemas.openxmlformats.org/officeDocument/2006/relationships/slideLayout" Target="../slideLayouts/slideLayout292.xml"/><Relationship Id="rId57" Type="http://schemas.openxmlformats.org/officeDocument/2006/relationships/slideLayout" Target="../slideLayouts/slideLayout300.xml"/><Relationship Id="rId10" Type="http://schemas.openxmlformats.org/officeDocument/2006/relationships/slideLayout" Target="../slideLayouts/slideLayout253.xml"/><Relationship Id="rId31" Type="http://schemas.openxmlformats.org/officeDocument/2006/relationships/slideLayout" Target="../slideLayouts/slideLayout274.xml"/><Relationship Id="rId44" Type="http://schemas.openxmlformats.org/officeDocument/2006/relationships/slideLayout" Target="../slideLayouts/slideLayout287.xml"/><Relationship Id="rId52" Type="http://schemas.openxmlformats.org/officeDocument/2006/relationships/slideLayout" Target="../slideLayouts/slideLayout295.xml"/><Relationship Id="rId60" Type="http://schemas.openxmlformats.org/officeDocument/2006/relationships/slideLayout" Target="../slideLayouts/slideLayout303.xml"/><Relationship Id="rId65" Type="http://schemas.openxmlformats.org/officeDocument/2006/relationships/slideLayout" Target="../slideLayouts/slideLayout308.xml"/><Relationship Id="rId73" Type="http://schemas.openxmlformats.org/officeDocument/2006/relationships/slideLayout" Target="../slideLayouts/slideLayout316.xml"/><Relationship Id="rId78" Type="http://schemas.openxmlformats.org/officeDocument/2006/relationships/slideLayout" Target="../slideLayouts/slideLayout321.xml"/><Relationship Id="rId81" Type="http://schemas.openxmlformats.org/officeDocument/2006/relationships/slideLayout" Target="../slideLayouts/slideLayout324.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3" Type="http://schemas.openxmlformats.org/officeDocument/2006/relationships/slideLayout" Target="../slideLayouts/slideLayout256.xml"/><Relationship Id="rId18" Type="http://schemas.openxmlformats.org/officeDocument/2006/relationships/slideLayout" Target="../slideLayouts/slideLayout261.xml"/><Relationship Id="rId39" Type="http://schemas.openxmlformats.org/officeDocument/2006/relationships/slideLayout" Target="../slideLayouts/slideLayout282.xml"/><Relationship Id="rId34" Type="http://schemas.openxmlformats.org/officeDocument/2006/relationships/slideLayout" Target="../slideLayouts/slideLayout277.xml"/><Relationship Id="rId50" Type="http://schemas.openxmlformats.org/officeDocument/2006/relationships/slideLayout" Target="../slideLayouts/slideLayout293.xml"/><Relationship Id="rId55" Type="http://schemas.openxmlformats.org/officeDocument/2006/relationships/slideLayout" Target="../slideLayouts/slideLayout298.xml"/><Relationship Id="rId76" Type="http://schemas.openxmlformats.org/officeDocument/2006/relationships/slideLayout" Target="../slideLayouts/slideLayout319.xml"/><Relationship Id="rId7" Type="http://schemas.openxmlformats.org/officeDocument/2006/relationships/slideLayout" Target="../slideLayouts/slideLayout250.xml"/><Relationship Id="rId71" Type="http://schemas.openxmlformats.org/officeDocument/2006/relationships/slideLayout" Target="../slideLayouts/slideLayout314.xml"/><Relationship Id="rId2" Type="http://schemas.openxmlformats.org/officeDocument/2006/relationships/slideLayout" Target="../slideLayouts/slideLayout245.xml"/><Relationship Id="rId29" Type="http://schemas.openxmlformats.org/officeDocument/2006/relationships/slideLayout" Target="../slideLayouts/slideLayout272.xml"/><Relationship Id="rId24" Type="http://schemas.openxmlformats.org/officeDocument/2006/relationships/slideLayout" Target="../slideLayouts/slideLayout267.xml"/><Relationship Id="rId40" Type="http://schemas.openxmlformats.org/officeDocument/2006/relationships/slideLayout" Target="../slideLayouts/slideLayout283.xml"/><Relationship Id="rId45" Type="http://schemas.openxmlformats.org/officeDocument/2006/relationships/slideLayout" Target="../slideLayouts/slideLayout288.xml"/><Relationship Id="rId66" Type="http://schemas.openxmlformats.org/officeDocument/2006/relationships/slideLayout" Target="../slideLayouts/slideLayout30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26.xml"/><Relationship Id="rId1" Type="http://schemas.openxmlformats.org/officeDocument/2006/relationships/slideLayout" Target="../slideLayouts/slideLayout32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29.xml"/><Relationship Id="rId7" Type="http://schemas.openxmlformats.org/officeDocument/2006/relationships/theme" Target="../theme/theme6.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5" Type="http://schemas.openxmlformats.org/officeDocument/2006/relationships/slideLayout" Target="../slideLayouts/slideLayout331.xml"/><Relationship Id="rId4" Type="http://schemas.openxmlformats.org/officeDocument/2006/relationships/slideLayout" Target="../slideLayouts/slideLayout3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Tijdelijke aanduiding voor titel 1">
            <a:extLst>
              <a:ext uri="{FF2B5EF4-FFF2-40B4-BE49-F238E27FC236}">
                <a16:creationId xmlns:a16="http://schemas.microsoft.com/office/drawing/2014/main" id="{0B8375F0-D5EB-4993-8A33-019D47ED6899}"/>
              </a:ext>
            </a:extLst>
          </p:cNvPr>
          <p:cNvSpPr>
            <a:spLocks noGrp="1"/>
          </p:cNvSpPr>
          <p:nvPr>
            <p:ph type="title"/>
          </p:nvPr>
        </p:nvSpPr>
        <p:spPr>
          <a:xfrm>
            <a:off x="571500" y="795743"/>
            <a:ext cx="11049000" cy="633251"/>
          </a:xfrm>
          <a:prstGeom prst="rect">
            <a:avLst/>
          </a:prstGeom>
        </p:spPr>
        <p:txBody>
          <a:bodyPr vert="horz" lIns="91440" tIns="45720" rIns="91440" bIns="45720" rtlCol="0" anchor="ctr">
            <a:noAutofit/>
          </a:bodyPr>
          <a:lstStyle/>
          <a:p>
            <a:r>
              <a:rPr lang="nl-NL" dirty="0"/>
              <a:t>Klik om stijl te bewerken</a:t>
            </a:r>
            <a:endParaRPr lang="nl-BE" dirty="0"/>
          </a:p>
        </p:txBody>
      </p:sp>
      <p:sp>
        <p:nvSpPr>
          <p:cNvPr id="24" name="Tijdelijke aanduiding voor tekst 2">
            <a:extLst>
              <a:ext uri="{FF2B5EF4-FFF2-40B4-BE49-F238E27FC236}">
                <a16:creationId xmlns:a16="http://schemas.microsoft.com/office/drawing/2014/main" id="{261CE5AF-F7B2-172E-14FE-47C125716DA0}"/>
              </a:ext>
            </a:extLst>
          </p:cNvPr>
          <p:cNvSpPr>
            <a:spLocks noGrp="1"/>
          </p:cNvSpPr>
          <p:nvPr>
            <p:ph type="body" idx="1"/>
          </p:nvPr>
        </p:nvSpPr>
        <p:spPr>
          <a:xfrm>
            <a:off x="571500" y="1640263"/>
            <a:ext cx="11049000" cy="4506013"/>
          </a:xfrm>
          <a:prstGeom prst="rect">
            <a:avLst/>
          </a:prstGeom>
        </p:spPr>
        <p:txBody>
          <a:bodyPr vert="horz" lIns="91440" tIns="45720" rIns="91440" bIns="4572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6" name="Tijdelijke aanduiding voor voettekst 4">
            <a:extLst>
              <a:ext uri="{FF2B5EF4-FFF2-40B4-BE49-F238E27FC236}">
                <a16:creationId xmlns:a16="http://schemas.microsoft.com/office/drawing/2014/main" id="{1F94AD30-3359-DCE9-8616-E8036ACD7FC8}"/>
              </a:ext>
            </a:extLst>
          </p:cNvPr>
          <p:cNvSpPr>
            <a:spLocks noGrp="1"/>
          </p:cNvSpPr>
          <p:nvPr>
            <p:ph type="ftr" sz="quarter" idx="3"/>
          </p:nvPr>
        </p:nvSpPr>
        <p:spPr>
          <a:xfrm>
            <a:off x="571501" y="6570920"/>
            <a:ext cx="10441222" cy="19759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nl-BE" dirty="0"/>
          </a:p>
        </p:txBody>
      </p:sp>
      <p:sp>
        <p:nvSpPr>
          <p:cNvPr id="27" name="Tijdelijke aanduiding voor dianummer 5">
            <a:extLst>
              <a:ext uri="{FF2B5EF4-FFF2-40B4-BE49-F238E27FC236}">
                <a16:creationId xmlns:a16="http://schemas.microsoft.com/office/drawing/2014/main" id="{D4A5EB4A-76C2-90BF-61D0-C4E48BBBAFEF}"/>
              </a:ext>
            </a:extLst>
          </p:cNvPr>
          <p:cNvSpPr>
            <a:spLocks noGrp="1"/>
          </p:cNvSpPr>
          <p:nvPr>
            <p:ph type="sldNum" sz="quarter" idx="4"/>
          </p:nvPr>
        </p:nvSpPr>
        <p:spPr>
          <a:xfrm>
            <a:off x="11132595" y="6570920"/>
            <a:ext cx="487905" cy="197595"/>
          </a:xfrm>
          <a:prstGeom prst="rect">
            <a:avLst/>
          </a:prstGeom>
          <a:noFill/>
          <a:ln>
            <a:noFill/>
          </a:ln>
        </p:spPr>
        <p:txBody>
          <a:bodyPr vert="horz" lIns="91440" tIns="45720" rIns="91440" bIns="45720" rtlCol="0" anchor="ctr"/>
          <a:lstStyle>
            <a:lvl1pPr algn="ctr">
              <a:defRPr sz="1200" b="0">
                <a:solidFill>
                  <a:schemeClr val="bg1">
                    <a:lumMod val="50000"/>
                  </a:schemeClr>
                </a:solidFill>
                <a:latin typeface="+mn-lt"/>
              </a:defRPr>
            </a:lvl1p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82228209"/>
      </p:ext>
    </p:extLst>
  </p:cSld>
  <p:clrMap bg1="lt1" tx1="dk1" bg2="lt2" tx2="dk2" accent1="accent1" accent2="accent2" accent3="accent3" accent4="accent4" accent5="accent5" accent6="accent6" hlink="hlink" folHlink="folHlink"/>
  <p:sldLayoutIdLst>
    <p:sldLayoutId id="2147484337" r:id="rId1"/>
    <p:sldLayoutId id="2147483966" r:id="rId2"/>
    <p:sldLayoutId id="2147484343" r:id="rId3"/>
    <p:sldLayoutId id="2147483967" r:id="rId4"/>
    <p:sldLayoutId id="2147483968" r:id="rId5"/>
    <p:sldLayoutId id="2147484339" r:id="rId6"/>
    <p:sldLayoutId id="2147484340" r:id="rId7"/>
    <p:sldLayoutId id="2147484342" r:id="rId8"/>
    <p:sldLayoutId id="2147484345" r:id="rId9"/>
    <p:sldLayoutId id="2147484344" r:id="rId10"/>
    <p:sldLayoutId id="2147484100" r:id="rId11"/>
    <p:sldLayoutId id="2147483961" r:id="rId12"/>
    <p:sldLayoutId id="2147483962" r:id="rId13"/>
    <p:sldLayoutId id="2147484101" r:id="rId14"/>
    <p:sldLayoutId id="2147483970" r:id="rId15"/>
    <p:sldLayoutId id="2147483971" r:id="rId16"/>
    <p:sldLayoutId id="2147483973" r:id="rId17"/>
    <p:sldLayoutId id="2147484006" r:id="rId18"/>
    <p:sldLayoutId id="2147483972" r:id="rId19"/>
    <p:sldLayoutId id="2147483974" r:id="rId20"/>
    <p:sldLayoutId id="2147484338" r:id="rId21"/>
    <p:sldLayoutId id="2147483976" r:id="rId22"/>
    <p:sldLayoutId id="2147483975" r:id="rId23"/>
    <p:sldLayoutId id="2147483977" r:id="rId24"/>
    <p:sldLayoutId id="2147483978" r:id="rId25"/>
    <p:sldLayoutId id="2147483980" r:id="rId26"/>
    <p:sldLayoutId id="2147483979" r:id="rId27"/>
    <p:sldLayoutId id="2147484105" r:id="rId28"/>
    <p:sldLayoutId id="2147484008" r:id="rId29"/>
    <p:sldLayoutId id="2147484010" r:id="rId30"/>
    <p:sldLayoutId id="2147484012" r:id="rId31"/>
    <p:sldLayoutId id="2147483996" r:id="rId32"/>
    <p:sldLayoutId id="2147484007" r:id="rId33"/>
    <p:sldLayoutId id="2147484039" r:id="rId34"/>
    <p:sldLayoutId id="2147484040" r:id="rId35"/>
    <p:sldLayoutId id="2147484045" r:id="rId36"/>
    <p:sldLayoutId id="2147484090" r:id="rId37"/>
    <p:sldLayoutId id="2147484038" r:id="rId38"/>
    <p:sldLayoutId id="2147483992" r:id="rId39"/>
    <p:sldLayoutId id="2147484091" r:id="rId40"/>
    <p:sldLayoutId id="2147484057" r:id="rId41"/>
    <p:sldLayoutId id="2147484058" r:id="rId42"/>
    <p:sldLayoutId id="2147484059" r:id="rId43"/>
    <p:sldLayoutId id="2147483993" r:id="rId44"/>
    <p:sldLayoutId id="2147483998" r:id="rId45"/>
    <p:sldLayoutId id="2147484014" r:id="rId46"/>
    <p:sldLayoutId id="2147483994" r:id="rId47"/>
    <p:sldLayoutId id="2147484022" r:id="rId48"/>
    <p:sldLayoutId id="2147484047" r:id="rId49"/>
    <p:sldLayoutId id="2147484053" r:id="rId50"/>
    <p:sldLayoutId id="2147484051" r:id="rId51"/>
    <p:sldLayoutId id="2147484049" r:id="rId52"/>
    <p:sldLayoutId id="2147484055" r:id="rId53"/>
    <p:sldLayoutId id="2147484078" r:id="rId54"/>
    <p:sldLayoutId id="2147484081" r:id="rId55"/>
    <p:sldLayoutId id="2147484080" r:id="rId56"/>
    <p:sldLayoutId id="2147484079" r:id="rId57"/>
    <p:sldLayoutId id="2147484082" r:id="rId58"/>
    <p:sldLayoutId id="2147483985" r:id="rId59"/>
    <p:sldLayoutId id="2147483988" r:id="rId60"/>
    <p:sldLayoutId id="2147484084" r:id="rId61"/>
    <p:sldLayoutId id="2147484085" r:id="rId62"/>
    <p:sldLayoutId id="2147484086" r:id="rId63"/>
    <p:sldLayoutId id="2147484087" r:id="rId64"/>
    <p:sldLayoutId id="2147484106" r:id="rId65"/>
    <p:sldLayoutId id="2147483882" r:id="rId66"/>
    <p:sldLayoutId id="2147483883" r:id="rId67"/>
    <p:sldLayoutId id="2147484005" r:id="rId68"/>
    <p:sldLayoutId id="2147484003" r:id="rId69"/>
    <p:sldLayoutId id="2147483914" r:id="rId70"/>
    <p:sldLayoutId id="2147484002" r:id="rId71"/>
    <p:sldLayoutId id="2147483915" r:id="rId72"/>
    <p:sldLayoutId id="2147484004" r:id="rId73"/>
    <p:sldLayoutId id="2147484098" r:id="rId74"/>
    <p:sldLayoutId id="2147484099" r:id="rId75"/>
    <p:sldLayoutId id="2147484108" r:id="rId76"/>
    <p:sldLayoutId id="2147483797" r:id="rId77"/>
    <p:sldLayoutId id="2147483798" r:id="rId78"/>
    <p:sldLayoutId id="2147484348" r:id="rId79"/>
    <p:sldLayoutId id="2147484347" r:id="rId80"/>
    <p:sldLayoutId id="2147483964" r:id="rId8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500"/>
        </a:spcBef>
        <a:spcAft>
          <a:spcPts val="500"/>
        </a:spcAft>
        <a:buClr>
          <a:schemeClr val="accent1"/>
        </a:buClr>
        <a:buSzPct val="10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5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SzPct val="100000"/>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10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10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C8C8C8"/>
          </p15:clr>
        </p15:guide>
        <p15:guide id="2" pos="7673">
          <p15:clr>
            <a:srgbClr val="C8C8C8"/>
          </p15:clr>
        </p15:guide>
        <p15:guide id="3" pos="360">
          <p15:clr>
            <a:srgbClr val="C8C8C8"/>
          </p15:clr>
        </p15:guide>
        <p15:guide id="4" pos="1056">
          <p15:clr>
            <a:srgbClr val="C8C8C8"/>
          </p15:clr>
        </p15:guide>
        <p15:guide id="5" pos="1752">
          <p15:clr>
            <a:srgbClr val="C8C8C8"/>
          </p15:clr>
        </p15:guide>
        <p15:guide id="6" pos="2448">
          <p15:clr>
            <a:srgbClr val="C8C8C8"/>
          </p15:clr>
        </p15:guide>
        <p15:guide id="7" pos="3144">
          <p15:clr>
            <a:srgbClr val="C8C8C8"/>
          </p15:clr>
        </p15:guide>
        <p15:guide id="8" pos="3840">
          <p15:clr>
            <a:srgbClr val="C8C8C8"/>
          </p15:clr>
        </p15:guide>
        <p15:guide id="9" pos="4536">
          <p15:clr>
            <a:srgbClr val="C8C8C8"/>
          </p15:clr>
        </p15:guide>
        <p15:guide id="10" pos="5232">
          <p15:clr>
            <a:srgbClr val="C8C8C8"/>
          </p15:clr>
        </p15:guide>
        <p15:guide id="11" pos="5928">
          <p15:clr>
            <a:srgbClr val="C8C8C8"/>
          </p15:clr>
        </p15:guide>
        <p15:guide id="12" pos="6624">
          <p15:clr>
            <a:srgbClr val="C8C8C8"/>
          </p15:clr>
        </p15:guide>
        <p15:guide id="13" pos="7320">
          <p15:clr>
            <a:srgbClr val="C8C8C8"/>
          </p15:clr>
        </p15:guide>
        <p15:guide id="14" orient="horz">
          <p15:clr>
            <a:srgbClr val="C8C8C8"/>
          </p15:clr>
        </p15:guide>
        <p15:guide id="15" orient="horz" pos="4320">
          <p15:clr>
            <a:srgbClr val="C8C8C8"/>
          </p15:clr>
        </p15:guide>
        <p15:guide id="16" orient="horz" pos="360">
          <p15:clr>
            <a:srgbClr val="C8C8C8"/>
          </p15:clr>
        </p15:guide>
        <p15:guide id="17" orient="horz" pos="1080">
          <p15:clr>
            <a:srgbClr val="C8C8C8"/>
          </p15:clr>
        </p15:guide>
        <p15:guide id="18" orient="horz" pos="1800">
          <p15:clr>
            <a:srgbClr val="C8C8C8"/>
          </p15:clr>
        </p15:guide>
        <p15:guide id="19" orient="horz" pos="2520">
          <p15:clr>
            <a:srgbClr val="C8C8C8"/>
          </p15:clr>
        </p15:guide>
        <p15:guide id="20" orient="horz" pos="3240">
          <p15:clr>
            <a:srgbClr val="C8C8C8"/>
          </p15:clr>
        </p15:guide>
        <p15:guide id="21" orient="horz" pos="3960">
          <p15:clr>
            <a:srgbClr val="C8C8C8"/>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Tijdelijke aanduiding voor titel 1">
            <a:extLst>
              <a:ext uri="{FF2B5EF4-FFF2-40B4-BE49-F238E27FC236}">
                <a16:creationId xmlns:a16="http://schemas.microsoft.com/office/drawing/2014/main" id="{0B8375F0-D5EB-4993-8A33-019D47ED6899}"/>
              </a:ext>
            </a:extLst>
          </p:cNvPr>
          <p:cNvSpPr>
            <a:spLocks noGrp="1"/>
          </p:cNvSpPr>
          <p:nvPr>
            <p:ph type="title"/>
          </p:nvPr>
        </p:nvSpPr>
        <p:spPr>
          <a:xfrm>
            <a:off x="571500" y="795743"/>
            <a:ext cx="11049000" cy="633251"/>
          </a:xfrm>
          <a:prstGeom prst="rect">
            <a:avLst/>
          </a:prstGeom>
        </p:spPr>
        <p:txBody>
          <a:bodyPr vert="horz" lIns="91440" tIns="45720" rIns="91440" bIns="45720" rtlCol="0" anchor="ctr">
            <a:noAutofit/>
          </a:bodyPr>
          <a:lstStyle/>
          <a:p>
            <a:r>
              <a:rPr lang="nl-NL" dirty="0"/>
              <a:t>Klik om stijl te bewerken</a:t>
            </a:r>
            <a:endParaRPr lang="nl-BE" dirty="0"/>
          </a:p>
        </p:txBody>
      </p:sp>
      <p:sp>
        <p:nvSpPr>
          <p:cNvPr id="24" name="Tijdelijke aanduiding voor tekst 2">
            <a:extLst>
              <a:ext uri="{FF2B5EF4-FFF2-40B4-BE49-F238E27FC236}">
                <a16:creationId xmlns:a16="http://schemas.microsoft.com/office/drawing/2014/main" id="{261CE5AF-F7B2-172E-14FE-47C125716DA0}"/>
              </a:ext>
            </a:extLst>
          </p:cNvPr>
          <p:cNvSpPr>
            <a:spLocks noGrp="1"/>
          </p:cNvSpPr>
          <p:nvPr>
            <p:ph type="body" idx="1"/>
          </p:nvPr>
        </p:nvSpPr>
        <p:spPr>
          <a:xfrm>
            <a:off x="571500" y="1640263"/>
            <a:ext cx="11049000" cy="4506013"/>
          </a:xfrm>
          <a:prstGeom prst="rect">
            <a:avLst/>
          </a:prstGeom>
        </p:spPr>
        <p:txBody>
          <a:bodyPr vert="horz" lIns="91440" tIns="45720" rIns="91440" bIns="4572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6" name="Tijdelijke aanduiding voor voettekst 4">
            <a:extLst>
              <a:ext uri="{FF2B5EF4-FFF2-40B4-BE49-F238E27FC236}">
                <a16:creationId xmlns:a16="http://schemas.microsoft.com/office/drawing/2014/main" id="{1F94AD30-3359-DCE9-8616-E8036ACD7FC8}"/>
              </a:ext>
            </a:extLst>
          </p:cNvPr>
          <p:cNvSpPr>
            <a:spLocks noGrp="1"/>
          </p:cNvSpPr>
          <p:nvPr>
            <p:ph type="ftr" sz="quarter" idx="3"/>
          </p:nvPr>
        </p:nvSpPr>
        <p:spPr>
          <a:xfrm>
            <a:off x="571501" y="6570920"/>
            <a:ext cx="10441222" cy="19759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nl-BE" dirty="0"/>
          </a:p>
        </p:txBody>
      </p:sp>
      <p:sp>
        <p:nvSpPr>
          <p:cNvPr id="27" name="Tijdelijke aanduiding voor dianummer 5">
            <a:extLst>
              <a:ext uri="{FF2B5EF4-FFF2-40B4-BE49-F238E27FC236}">
                <a16:creationId xmlns:a16="http://schemas.microsoft.com/office/drawing/2014/main" id="{D4A5EB4A-76C2-90BF-61D0-C4E48BBBAFEF}"/>
              </a:ext>
            </a:extLst>
          </p:cNvPr>
          <p:cNvSpPr>
            <a:spLocks noGrp="1"/>
          </p:cNvSpPr>
          <p:nvPr>
            <p:ph type="sldNum" sz="quarter" idx="4"/>
          </p:nvPr>
        </p:nvSpPr>
        <p:spPr>
          <a:xfrm>
            <a:off x="11132595" y="6570920"/>
            <a:ext cx="487905" cy="197595"/>
          </a:xfrm>
          <a:prstGeom prst="rect">
            <a:avLst/>
          </a:prstGeom>
          <a:noFill/>
          <a:ln>
            <a:noFill/>
          </a:ln>
        </p:spPr>
        <p:txBody>
          <a:bodyPr vert="horz" lIns="91440" tIns="45720" rIns="91440" bIns="45720" rtlCol="0" anchor="ctr"/>
          <a:lstStyle>
            <a:lvl1pPr algn="ctr">
              <a:defRPr sz="1200" b="0">
                <a:solidFill>
                  <a:schemeClr val="bg1">
                    <a:lumMod val="50000"/>
                  </a:schemeClr>
                </a:solidFill>
                <a:latin typeface="+mn-lt"/>
              </a:defRPr>
            </a:lvl1p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2765281971"/>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 id="2147484362" r:id="rId13"/>
    <p:sldLayoutId id="2147484363" r:id="rId14"/>
    <p:sldLayoutId id="2147484364" r:id="rId15"/>
    <p:sldLayoutId id="2147484365" r:id="rId16"/>
    <p:sldLayoutId id="2147484366" r:id="rId17"/>
    <p:sldLayoutId id="2147484367" r:id="rId18"/>
    <p:sldLayoutId id="2147484368" r:id="rId19"/>
    <p:sldLayoutId id="2147484369" r:id="rId20"/>
    <p:sldLayoutId id="2147484370" r:id="rId21"/>
    <p:sldLayoutId id="2147484371" r:id="rId22"/>
    <p:sldLayoutId id="2147484372" r:id="rId23"/>
    <p:sldLayoutId id="2147484373" r:id="rId24"/>
    <p:sldLayoutId id="2147484374" r:id="rId25"/>
    <p:sldLayoutId id="2147484375" r:id="rId26"/>
    <p:sldLayoutId id="2147484376" r:id="rId27"/>
    <p:sldLayoutId id="2147484377" r:id="rId28"/>
    <p:sldLayoutId id="2147484378" r:id="rId29"/>
    <p:sldLayoutId id="2147484379" r:id="rId30"/>
    <p:sldLayoutId id="2147484380" r:id="rId31"/>
    <p:sldLayoutId id="2147484381" r:id="rId32"/>
    <p:sldLayoutId id="2147484382" r:id="rId33"/>
    <p:sldLayoutId id="2147484383" r:id="rId34"/>
    <p:sldLayoutId id="2147484384" r:id="rId35"/>
    <p:sldLayoutId id="2147484385" r:id="rId36"/>
    <p:sldLayoutId id="2147484386" r:id="rId37"/>
    <p:sldLayoutId id="2147484387" r:id="rId38"/>
    <p:sldLayoutId id="2147484388" r:id="rId39"/>
    <p:sldLayoutId id="2147484389" r:id="rId40"/>
    <p:sldLayoutId id="2147484390" r:id="rId41"/>
    <p:sldLayoutId id="2147484391" r:id="rId42"/>
    <p:sldLayoutId id="2147484392" r:id="rId43"/>
    <p:sldLayoutId id="2147484393" r:id="rId44"/>
    <p:sldLayoutId id="2147484394" r:id="rId45"/>
    <p:sldLayoutId id="2147484395" r:id="rId46"/>
    <p:sldLayoutId id="2147484396" r:id="rId47"/>
    <p:sldLayoutId id="2147484397" r:id="rId48"/>
    <p:sldLayoutId id="2147484398" r:id="rId49"/>
    <p:sldLayoutId id="2147484399" r:id="rId50"/>
    <p:sldLayoutId id="2147484400" r:id="rId51"/>
    <p:sldLayoutId id="2147484401" r:id="rId52"/>
    <p:sldLayoutId id="2147484402" r:id="rId53"/>
    <p:sldLayoutId id="2147484403" r:id="rId54"/>
    <p:sldLayoutId id="2147484404" r:id="rId55"/>
    <p:sldLayoutId id="2147484405" r:id="rId56"/>
    <p:sldLayoutId id="2147484406" r:id="rId57"/>
    <p:sldLayoutId id="2147484407" r:id="rId58"/>
    <p:sldLayoutId id="2147484408" r:id="rId59"/>
    <p:sldLayoutId id="2147484409" r:id="rId60"/>
    <p:sldLayoutId id="2147484410" r:id="rId61"/>
    <p:sldLayoutId id="2147484411" r:id="rId62"/>
    <p:sldLayoutId id="2147484412" r:id="rId63"/>
    <p:sldLayoutId id="2147484413" r:id="rId64"/>
    <p:sldLayoutId id="2147484414" r:id="rId65"/>
    <p:sldLayoutId id="2147484415" r:id="rId66"/>
    <p:sldLayoutId id="2147484416" r:id="rId67"/>
    <p:sldLayoutId id="2147484417" r:id="rId68"/>
    <p:sldLayoutId id="2147484418" r:id="rId69"/>
    <p:sldLayoutId id="2147484419" r:id="rId70"/>
    <p:sldLayoutId id="2147484420" r:id="rId71"/>
    <p:sldLayoutId id="2147484421" r:id="rId72"/>
    <p:sldLayoutId id="2147484422" r:id="rId73"/>
    <p:sldLayoutId id="2147484423" r:id="rId74"/>
    <p:sldLayoutId id="2147484424" r:id="rId75"/>
    <p:sldLayoutId id="2147484425" r:id="rId76"/>
    <p:sldLayoutId id="2147484426" r:id="rId77"/>
    <p:sldLayoutId id="2147484427" r:id="rId78"/>
    <p:sldLayoutId id="2147484428" r:id="rId79"/>
    <p:sldLayoutId id="2147484429" r:id="rId80"/>
    <p:sldLayoutId id="2147484430" r:id="rId8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500"/>
        </a:spcBef>
        <a:spcAft>
          <a:spcPts val="500"/>
        </a:spcAft>
        <a:buClr>
          <a:schemeClr val="accent1"/>
        </a:buClr>
        <a:buSzPct val="10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5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SzPct val="100000"/>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10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10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C8C8C8"/>
          </p15:clr>
        </p15:guide>
        <p15:guide id="2" pos="7673">
          <p15:clr>
            <a:srgbClr val="C8C8C8"/>
          </p15:clr>
        </p15:guide>
        <p15:guide id="3" pos="360">
          <p15:clr>
            <a:srgbClr val="C8C8C8"/>
          </p15:clr>
        </p15:guide>
        <p15:guide id="4" pos="1056">
          <p15:clr>
            <a:srgbClr val="C8C8C8"/>
          </p15:clr>
        </p15:guide>
        <p15:guide id="5" pos="1752">
          <p15:clr>
            <a:srgbClr val="C8C8C8"/>
          </p15:clr>
        </p15:guide>
        <p15:guide id="6" pos="2448">
          <p15:clr>
            <a:srgbClr val="C8C8C8"/>
          </p15:clr>
        </p15:guide>
        <p15:guide id="7" pos="3144">
          <p15:clr>
            <a:srgbClr val="C8C8C8"/>
          </p15:clr>
        </p15:guide>
        <p15:guide id="8" pos="3840">
          <p15:clr>
            <a:srgbClr val="C8C8C8"/>
          </p15:clr>
        </p15:guide>
        <p15:guide id="9" pos="4536">
          <p15:clr>
            <a:srgbClr val="C8C8C8"/>
          </p15:clr>
        </p15:guide>
        <p15:guide id="10" pos="5232">
          <p15:clr>
            <a:srgbClr val="C8C8C8"/>
          </p15:clr>
        </p15:guide>
        <p15:guide id="11" pos="5928">
          <p15:clr>
            <a:srgbClr val="C8C8C8"/>
          </p15:clr>
        </p15:guide>
        <p15:guide id="12" pos="6624">
          <p15:clr>
            <a:srgbClr val="C8C8C8"/>
          </p15:clr>
        </p15:guide>
        <p15:guide id="13" pos="7320">
          <p15:clr>
            <a:srgbClr val="C8C8C8"/>
          </p15:clr>
        </p15:guide>
        <p15:guide id="14" orient="horz">
          <p15:clr>
            <a:srgbClr val="C8C8C8"/>
          </p15:clr>
        </p15:guide>
        <p15:guide id="15" orient="horz" pos="4320">
          <p15:clr>
            <a:srgbClr val="C8C8C8"/>
          </p15:clr>
        </p15:guide>
        <p15:guide id="16" orient="horz" pos="360">
          <p15:clr>
            <a:srgbClr val="C8C8C8"/>
          </p15:clr>
        </p15:guide>
        <p15:guide id="17" orient="horz" pos="1080">
          <p15:clr>
            <a:srgbClr val="C8C8C8"/>
          </p15:clr>
        </p15:guide>
        <p15:guide id="18" orient="horz" pos="1800">
          <p15:clr>
            <a:srgbClr val="C8C8C8"/>
          </p15:clr>
        </p15:guide>
        <p15:guide id="19" orient="horz" pos="2520">
          <p15:clr>
            <a:srgbClr val="C8C8C8"/>
          </p15:clr>
        </p15:guide>
        <p15:guide id="20" orient="horz" pos="3240">
          <p15:clr>
            <a:srgbClr val="C8C8C8"/>
          </p15:clr>
        </p15:guide>
        <p15:guide id="21" orient="horz" pos="3960">
          <p15:clr>
            <a:srgbClr val="C8C8C8"/>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Tijdelijke aanduiding voor titel 1">
            <a:extLst>
              <a:ext uri="{FF2B5EF4-FFF2-40B4-BE49-F238E27FC236}">
                <a16:creationId xmlns:a16="http://schemas.microsoft.com/office/drawing/2014/main" id="{0B8375F0-D5EB-4993-8A33-019D47ED6899}"/>
              </a:ext>
            </a:extLst>
          </p:cNvPr>
          <p:cNvSpPr>
            <a:spLocks noGrp="1"/>
          </p:cNvSpPr>
          <p:nvPr>
            <p:ph type="title"/>
          </p:nvPr>
        </p:nvSpPr>
        <p:spPr>
          <a:xfrm>
            <a:off x="571500" y="795743"/>
            <a:ext cx="11049000" cy="633251"/>
          </a:xfrm>
          <a:prstGeom prst="rect">
            <a:avLst/>
          </a:prstGeom>
        </p:spPr>
        <p:txBody>
          <a:bodyPr vert="horz" lIns="91440" tIns="45720" rIns="91440" bIns="45720" rtlCol="0" anchor="ctr">
            <a:noAutofit/>
          </a:bodyPr>
          <a:lstStyle/>
          <a:p>
            <a:r>
              <a:rPr lang="nl-NL" dirty="0"/>
              <a:t>Klik om stijl te bewerken</a:t>
            </a:r>
            <a:endParaRPr lang="nl-BE" dirty="0"/>
          </a:p>
        </p:txBody>
      </p:sp>
      <p:sp>
        <p:nvSpPr>
          <p:cNvPr id="24" name="Tijdelijke aanduiding voor tekst 2">
            <a:extLst>
              <a:ext uri="{FF2B5EF4-FFF2-40B4-BE49-F238E27FC236}">
                <a16:creationId xmlns:a16="http://schemas.microsoft.com/office/drawing/2014/main" id="{261CE5AF-F7B2-172E-14FE-47C125716DA0}"/>
              </a:ext>
            </a:extLst>
          </p:cNvPr>
          <p:cNvSpPr>
            <a:spLocks noGrp="1"/>
          </p:cNvSpPr>
          <p:nvPr>
            <p:ph type="body" idx="1"/>
          </p:nvPr>
        </p:nvSpPr>
        <p:spPr>
          <a:xfrm>
            <a:off x="571500" y="1640263"/>
            <a:ext cx="11049000" cy="4506013"/>
          </a:xfrm>
          <a:prstGeom prst="rect">
            <a:avLst/>
          </a:prstGeom>
        </p:spPr>
        <p:txBody>
          <a:bodyPr vert="horz" lIns="91440" tIns="45720" rIns="91440" bIns="4572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6" name="Tijdelijke aanduiding voor voettekst 4">
            <a:extLst>
              <a:ext uri="{FF2B5EF4-FFF2-40B4-BE49-F238E27FC236}">
                <a16:creationId xmlns:a16="http://schemas.microsoft.com/office/drawing/2014/main" id="{1F94AD30-3359-DCE9-8616-E8036ACD7FC8}"/>
              </a:ext>
            </a:extLst>
          </p:cNvPr>
          <p:cNvSpPr>
            <a:spLocks noGrp="1"/>
          </p:cNvSpPr>
          <p:nvPr>
            <p:ph type="ftr" sz="quarter" idx="3"/>
          </p:nvPr>
        </p:nvSpPr>
        <p:spPr>
          <a:xfrm>
            <a:off x="571501" y="6570920"/>
            <a:ext cx="10441222" cy="19759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nl-BE" dirty="0"/>
          </a:p>
        </p:txBody>
      </p:sp>
      <p:sp>
        <p:nvSpPr>
          <p:cNvPr id="27" name="Tijdelijke aanduiding voor dianummer 5">
            <a:extLst>
              <a:ext uri="{FF2B5EF4-FFF2-40B4-BE49-F238E27FC236}">
                <a16:creationId xmlns:a16="http://schemas.microsoft.com/office/drawing/2014/main" id="{D4A5EB4A-76C2-90BF-61D0-C4E48BBBAFEF}"/>
              </a:ext>
            </a:extLst>
          </p:cNvPr>
          <p:cNvSpPr>
            <a:spLocks noGrp="1"/>
          </p:cNvSpPr>
          <p:nvPr>
            <p:ph type="sldNum" sz="quarter" idx="4"/>
          </p:nvPr>
        </p:nvSpPr>
        <p:spPr>
          <a:xfrm>
            <a:off x="11132595" y="6570920"/>
            <a:ext cx="487905" cy="197595"/>
          </a:xfrm>
          <a:prstGeom prst="rect">
            <a:avLst/>
          </a:prstGeom>
          <a:noFill/>
          <a:ln>
            <a:noFill/>
          </a:ln>
        </p:spPr>
        <p:txBody>
          <a:bodyPr vert="horz" lIns="91440" tIns="45720" rIns="91440" bIns="45720" rtlCol="0" anchor="ctr"/>
          <a:lstStyle>
            <a:lvl1pPr algn="ctr">
              <a:defRPr sz="1200" b="0">
                <a:solidFill>
                  <a:schemeClr val="bg1">
                    <a:lumMod val="50000"/>
                  </a:schemeClr>
                </a:solidFill>
                <a:latin typeface="+mn-lt"/>
              </a:defRPr>
            </a:lvl1p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4035866144"/>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 id="2147484449" r:id="rId18"/>
    <p:sldLayoutId id="2147484450" r:id="rId19"/>
    <p:sldLayoutId id="2147484451" r:id="rId20"/>
    <p:sldLayoutId id="2147484452" r:id="rId21"/>
    <p:sldLayoutId id="2147484453" r:id="rId22"/>
    <p:sldLayoutId id="2147484454" r:id="rId23"/>
    <p:sldLayoutId id="2147484455" r:id="rId24"/>
    <p:sldLayoutId id="2147484456" r:id="rId25"/>
    <p:sldLayoutId id="2147484457" r:id="rId26"/>
    <p:sldLayoutId id="2147484458" r:id="rId27"/>
    <p:sldLayoutId id="2147484459" r:id="rId28"/>
    <p:sldLayoutId id="2147484460" r:id="rId29"/>
    <p:sldLayoutId id="2147484461" r:id="rId30"/>
    <p:sldLayoutId id="2147484462" r:id="rId31"/>
    <p:sldLayoutId id="2147484463" r:id="rId32"/>
    <p:sldLayoutId id="2147484464" r:id="rId33"/>
    <p:sldLayoutId id="2147484465" r:id="rId34"/>
    <p:sldLayoutId id="2147484466" r:id="rId35"/>
    <p:sldLayoutId id="2147484467" r:id="rId36"/>
    <p:sldLayoutId id="2147484468" r:id="rId37"/>
    <p:sldLayoutId id="2147484469" r:id="rId38"/>
    <p:sldLayoutId id="2147484470" r:id="rId39"/>
    <p:sldLayoutId id="2147484471" r:id="rId40"/>
    <p:sldLayoutId id="2147484472" r:id="rId41"/>
    <p:sldLayoutId id="2147484473" r:id="rId42"/>
    <p:sldLayoutId id="2147484474" r:id="rId43"/>
    <p:sldLayoutId id="2147484475" r:id="rId44"/>
    <p:sldLayoutId id="2147484476" r:id="rId45"/>
    <p:sldLayoutId id="2147484477" r:id="rId46"/>
    <p:sldLayoutId id="2147484478" r:id="rId47"/>
    <p:sldLayoutId id="2147484479" r:id="rId48"/>
    <p:sldLayoutId id="2147484480" r:id="rId49"/>
    <p:sldLayoutId id="2147484481" r:id="rId50"/>
    <p:sldLayoutId id="2147484482" r:id="rId51"/>
    <p:sldLayoutId id="2147484483" r:id="rId52"/>
    <p:sldLayoutId id="2147484484" r:id="rId53"/>
    <p:sldLayoutId id="2147484485" r:id="rId54"/>
    <p:sldLayoutId id="2147484486" r:id="rId55"/>
    <p:sldLayoutId id="2147484487" r:id="rId56"/>
    <p:sldLayoutId id="2147484488" r:id="rId57"/>
    <p:sldLayoutId id="2147484489" r:id="rId58"/>
    <p:sldLayoutId id="2147484490" r:id="rId59"/>
    <p:sldLayoutId id="2147484491" r:id="rId60"/>
    <p:sldLayoutId id="2147484492" r:id="rId61"/>
    <p:sldLayoutId id="2147484493" r:id="rId62"/>
    <p:sldLayoutId id="2147484494" r:id="rId63"/>
    <p:sldLayoutId id="2147484495" r:id="rId64"/>
    <p:sldLayoutId id="2147484496" r:id="rId65"/>
    <p:sldLayoutId id="2147484497" r:id="rId66"/>
    <p:sldLayoutId id="2147484498" r:id="rId67"/>
    <p:sldLayoutId id="2147484499" r:id="rId68"/>
    <p:sldLayoutId id="2147484500" r:id="rId69"/>
    <p:sldLayoutId id="2147484501" r:id="rId70"/>
    <p:sldLayoutId id="2147484502" r:id="rId71"/>
    <p:sldLayoutId id="2147484503" r:id="rId72"/>
    <p:sldLayoutId id="2147484504" r:id="rId73"/>
    <p:sldLayoutId id="2147484505" r:id="rId74"/>
    <p:sldLayoutId id="2147484506" r:id="rId75"/>
    <p:sldLayoutId id="2147484507" r:id="rId76"/>
    <p:sldLayoutId id="2147484508" r:id="rId77"/>
    <p:sldLayoutId id="2147484509" r:id="rId78"/>
    <p:sldLayoutId id="2147484510" r:id="rId79"/>
    <p:sldLayoutId id="2147484511" r:id="rId80"/>
    <p:sldLayoutId id="2147484512" r:id="rId8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500"/>
        </a:spcBef>
        <a:spcAft>
          <a:spcPts val="500"/>
        </a:spcAft>
        <a:buClr>
          <a:schemeClr val="accent1"/>
        </a:buClr>
        <a:buSzPct val="10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5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SzPct val="100000"/>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10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10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C8C8C8"/>
          </p15:clr>
        </p15:guide>
        <p15:guide id="2" pos="7673">
          <p15:clr>
            <a:srgbClr val="C8C8C8"/>
          </p15:clr>
        </p15:guide>
        <p15:guide id="3" pos="360">
          <p15:clr>
            <a:srgbClr val="C8C8C8"/>
          </p15:clr>
        </p15:guide>
        <p15:guide id="4" pos="1056">
          <p15:clr>
            <a:srgbClr val="C8C8C8"/>
          </p15:clr>
        </p15:guide>
        <p15:guide id="5" pos="1752">
          <p15:clr>
            <a:srgbClr val="C8C8C8"/>
          </p15:clr>
        </p15:guide>
        <p15:guide id="6" pos="2448">
          <p15:clr>
            <a:srgbClr val="C8C8C8"/>
          </p15:clr>
        </p15:guide>
        <p15:guide id="7" pos="3144">
          <p15:clr>
            <a:srgbClr val="C8C8C8"/>
          </p15:clr>
        </p15:guide>
        <p15:guide id="8" pos="3840">
          <p15:clr>
            <a:srgbClr val="C8C8C8"/>
          </p15:clr>
        </p15:guide>
        <p15:guide id="9" pos="4536">
          <p15:clr>
            <a:srgbClr val="C8C8C8"/>
          </p15:clr>
        </p15:guide>
        <p15:guide id="10" pos="5232">
          <p15:clr>
            <a:srgbClr val="C8C8C8"/>
          </p15:clr>
        </p15:guide>
        <p15:guide id="11" pos="5928">
          <p15:clr>
            <a:srgbClr val="C8C8C8"/>
          </p15:clr>
        </p15:guide>
        <p15:guide id="12" pos="6624">
          <p15:clr>
            <a:srgbClr val="C8C8C8"/>
          </p15:clr>
        </p15:guide>
        <p15:guide id="13" pos="7320">
          <p15:clr>
            <a:srgbClr val="C8C8C8"/>
          </p15:clr>
        </p15:guide>
        <p15:guide id="14" orient="horz">
          <p15:clr>
            <a:srgbClr val="C8C8C8"/>
          </p15:clr>
        </p15:guide>
        <p15:guide id="15" orient="horz" pos="4320">
          <p15:clr>
            <a:srgbClr val="C8C8C8"/>
          </p15:clr>
        </p15:guide>
        <p15:guide id="16" orient="horz" pos="360">
          <p15:clr>
            <a:srgbClr val="C8C8C8"/>
          </p15:clr>
        </p15:guide>
        <p15:guide id="17" orient="horz" pos="1080">
          <p15:clr>
            <a:srgbClr val="C8C8C8"/>
          </p15:clr>
        </p15:guide>
        <p15:guide id="18" orient="horz" pos="1800">
          <p15:clr>
            <a:srgbClr val="C8C8C8"/>
          </p15:clr>
        </p15:guide>
        <p15:guide id="19" orient="horz" pos="2520">
          <p15:clr>
            <a:srgbClr val="C8C8C8"/>
          </p15:clr>
        </p15:guide>
        <p15:guide id="20" orient="horz" pos="3240">
          <p15:clr>
            <a:srgbClr val="C8C8C8"/>
          </p15:clr>
        </p15:guide>
        <p15:guide id="21" orient="horz" pos="3960">
          <p15:clr>
            <a:srgbClr val="C8C8C8"/>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Tijdelijke aanduiding voor titel 1">
            <a:extLst>
              <a:ext uri="{FF2B5EF4-FFF2-40B4-BE49-F238E27FC236}">
                <a16:creationId xmlns:a16="http://schemas.microsoft.com/office/drawing/2014/main" id="{0B8375F0-D5EB-4993-8A33-019D47ED6899}"/>
              </a:ext>
            </a:extLst>
          </p:cNvPr>
          <p:cNvSpPr>
            <a:spLocks noGrp="1"/>
          </p:cNvSpPr>
          <p:nvPr>
            <p:ph type="title"/>
          </p:nvPr>
        </p:nvSpPr>
        <p:spPr>
          <a:xfrm>
            <a:off x="571500" y="795743"/>
            <a:ext cx="11049000" cy="633251"/>
          </a:xfrm>
          <a:prstGeom prst="rect">
            <a:avLst/>
          </a:prstGeom>
        </p:spPr>
        <p:txBody>
          <a:bodyPr vert="horz" lIns="91440" tIns="45720" rIns="91440" bIns="45720" rtlCol="0" anchor="ctr">
            <a:noAutofit/>
          </a:bodyPr>
          <a:lstStyle/>
          <a:p>
            <a:r>
              <a:rPr lang="nl-NL" dirty="0"/>
              <a:t>Klik om stijl te bewerken</a:t>
            </a:r>
            <a:endParaRPr lang="nl-BE" dirty="0"/>
          </a:p>
        </p:txBody>
      </p:sp>
      <p:sp>
        <p:nvSpPr>
          <p:cNvPr id="24" name="Tijdelijke aanduiding voor tekst 2">
            <a:extLst>
              <a:ext uri="{FF2B5EF4-FFF2-40B4-BE49-F238E27FC236}">
                <a16:creationId xmlns:a16="http://schemas.microsoft.com/office/drawing/2014/main" id="{261CE5AF-F7B2-172E-14FE-47C125716DA0}"/>
              </a:ext>
            </a:extLst>
          </p:cNvPr>
          <p:cNvSpPr>
            <a:spLocks noGrp="1"/>
          </p:cNvSpPr>
          <p:nvPr>
            <p:ph type="body" idx="1"/>
          </p:nvPr>
        </p:nvSpPr>
        <p:spPr>
          <a:xfrm>
            <a:off x="571500" y="1640263"/>
            <a:ext cx="11049000" cy="4506013"/>
          </a:xfrm>
          <a:prstGeom prst="rect">
            <a:avLst/>
          </a:prstGeom>
        </p:spPr>
        <p:txBody>
          <a:bodyPr vert="horz" lIns="91440" tIns="45720" rIns="91440" bIns="4572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6" name="Tijdelijke aanduiding voor voettekst 4">
            <a:extLst>
              <a:ext uri="{FF2B5EF4-FFF2-40B4-BE49-F238E27FC236}">
                <a16:creationId xmlns:a16="http://schemas.microsoft.com/office/drawing/2014/main" id="{1F94AD30-3359-DCE9-8616-E8036ACD7FC8}"/>
              </a:ext>
            </a:extLst>
          </p:cNvPr>
          <p:cNvSpPr>
            <a:spLocks noGrp="1"/>
          </p:cNvSpPr>
          <p:nvPr>
            <p:ph type="ftr" sz="quarter" idx="3"/>
          </p:nvPr>
        </p:nvSpPr>
        <p:spPr>
          <a:xfrm>
            <a:off x="571501" y="6570920"/>
            <a:ext cx="10441222" cy="19759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nl-BE" dirty="0"/>
          </a:p>
        </p:txBody>
      </p:sp>
      <p:sp>
        <p:nvSpPr>
          <p:cNvPr id="27" name="Tijdelijke aanduiding voor dianummer 5">
            <a:extLst>
              <a:ext uri="{FF2B5EF4-FFF2-40B4-BE49-F238E27FC236}">
                <a16:creationId xmlns:a16="http://schemas.microsoft.com/office/drawing/2014/main" id="{D4A5EB4A-76C2-90BF-61D0-C4E48BBBAFEF}"/>
              </a:ext>
            </a:extLst>
          </p:cNvPr>
          <p:cNvSpPr>
            <a:spLocks noGrp="1"/>
          </p:cNvSpPr>
          <p:nvPr>
            <p:ph type="sldNum" sz="quarter" idx="4"/>
          </p:nvPr>
        </p:nvSpPr>
        <p:spPr>
          <a:xfrm>
            <a:off x="11132595" y="6570920"/>
            <a:ext cx="487905" cy="197595"/>
          </a:xfrm>
          <a:prstGeom prst="rect">
            <a:avLst/>
          </a:prstGeom>
          <a:noFill/>
          <a:ln>
            <a:noFill/>
          </a:ln>
        </p:spPr>
        <p:txBody>
          <a:bodyPr vert="horz" lIns="91440" tIns="45720" rIns="91440" bIns="45720" rtlCol="0" anchor="ctr"/>
          <a:lstStyle>
            <a:lvl1pPr algn="ctr">
              <a:defRPr sz="1200" b="0">
                <a:solidFill>
                  <a:schemeClr val="bg1">
                    <a:lumMod val="50000"/>
                  </a:schemeClr>
                </a:solidFill>
                <a:latin typeface="+mn-lt"/>
              </a:defRPr>
            </a:lvl1p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3594154415"/>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 id="2147484526" r:id="rId13"/>
    <p:sldLayoutId id="2147484527" r:id="rId14"/>
    <p:sldLayoutId id="2147484528" r:id="rId15"/>
    <p:sldLayoutId id="2147484529" r:id="rId16"/>
    <p:sldLayoutId id="2147484530" r:id="rId17"/>
    <p:sldLayoutId id="2147484531" r:id="rId18"/>
    <p:sldLayoutId id="2147484532" r:id="rId19"/>
    <p:sldLayoutId id="2147484533" r:id="rId20"/>
    <p:sldLayoutId id="2147484534" r:id="rId21"/>
    <p:sldLayoutId id="2147484535" r:id="rId22"/>
    <p:sldLayoutId id="2147484536" r:id="rId23"/>
    <p:sldLayoutId id="2147484537" r:id="rId24"/>
    <p:sldLayoutId id="2147484538" r:id="rId25"/>
    <p:sldLayoutId id="2147484539" r:id="rId26"/>
    <p:sldLayoutId id="2147484540" r:id="rId27"/>
    <p:sldLayoutId id="2147484541" r:id="rId28"/>
    <p:sldLayoutId id="2147484542" r:id="rId29"/>
    <p:sldLayoutId id="2147484543" r:id="rId30"/>
    <p:sldLayoutId id="2147484544" r:id="rId31"/>
    <p:sldLayoutId id="2147484545" r:id="rId32"/>
    <p:sldLayoutId id="2147484546" r:id="rId33"/>
    <p:sldLayoutId id="2147484547" r:id="rId34"/>
    <p:sldLayoutId id="2147484548" r:id="rId35"/>
    <p:sldLayoutId id="2147484549" r:id="rId36"/>
    <p:sldLayoutId id="2147484550" r:id="rId37"/>
    <p:sldLayoutId id="2147484551" r:id="rId38"/>
    <p:sldLayoutId id="2147484552" r:id="rId39"/>
    <p:sldLayoutId id="2147484553" r:id="rId40"/>
    <p:sldLayoutId id="2147484554" r:id="rId41"/>
    <p:sldLayoutId id="2147484555" r:id="rId42"/>
    <p:sldLayoutId id="2147484556" r:id="rId43"/>
    <p:sldLayoutId id="2147484557" r:id="rId44"/>
    <p:sldLayoutId id="2147484558" r:id="rId45"/>
    <p:sldLayoutId id="2147484559" r:id="rId46"/>
    <p:sldLayoutId id="2147484560" r:id="rId47"/>
    <p:sldLayoutId id="2147484561" r:id="rId48"/>
    <p:sldLayoutId id="2147484562" r:id="rId49"/>
    <p:sldLayoutId id="2147484563" r:id="rId50"/>
    <p:sldLayoutId id="2147484564" r:id="rId51"/>
    <p:sldLayoutId id="2147484565" r:id="rId52"/>
    <p:sldLayoutId id="2147484566" r:id="rId53"/>
    <p:sldLayoutId id="2147484567" r:id="rId54"/>
    <p:sldLayoutId id="2147484568" r:id="rId55"/>
    <p:sldLayoutId id="2147484569" r:id="rId56"/>
    <p:sldLayoutId id="2147484570" r:id="rId57"/>
    <p:sldLayoutId id="2147484571" r:id="rId58"/>
    <p:sldLayoutId id="2147484572" r:id="rId59"/>
    <p:sldLayoutId id="2147484573" r:id="rId60"/>
    <p:sldLayoutId id="2147484574" r:id="rId61"/>
    <p:sldLayoutId id="2147484575" r:id="rId62"/>
    <p:sldLayoutId id="2147484576" r:id="rId63"/>
    <p:sldLayoutId id="2147484577" r:id="rId64"/>
    <p:sldLayoutId id="2147484578" r:id="rId65"/>
    <p:sldLayoutId id="2147484579" r:id="rId66"/>
    <p:sldLayoutId id="2147484580" r:id="rId67"/>
    <p:sldLayoutId id="2147484581" r:id="rId68"/>
    <p:sldLayoutId id="2147484582" r:id="rId69"/>
    <p:sldLayoutId id="2147484583" r:id="rId70"/>
    <p:sldLayoutId id="2147484584" r:id="rId71"/>
    <p:sldLayoutId id="2147484585" r:id="rId72"/>
    <p:sldLayoutId id="2147484586" r:id="rId73"/>
    <p:sldLayoutId id="2147484587" r:id="rId74"/>
    <p:sldLayoutId id="2147484588" r:id="rId75"/>
    <p:sldLayoutId id="2147484589" r:id="rId76"/>
    <p:sldLayoutId id="2147484590" r:id="rId77"/>
    <p:sldLayoutId id="2147484591" r:id="rId78"/>
    <p:sldLayoutId id="2147484592" r:id="rId79"/>
    <p:sldLayoutId id="2147484593" r:id="rId80"/>
    <p:sldLayoutId id="2147484594" r:id="rId8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500"/>
        </a:spcBef>
        <a:spcAft>
          <a:spcPts val="500"/>
        </a:spcAft>
        <a:buClr>
          <a:schemeClr val="accent1"/>
        </a:buClr>
        <a:buSzPct val="10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5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SzPct val="100000"/>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10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10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C8C8C8"/>
          </p15:clr>
        </p15:guide>
        <p15:guide id="2" pos="7673">
          <p15:clr>
            <a:srgbClr val="C8C8C8"/>
          </p15:clr>
        </p15:guide>
        <p15:guide id="3" pos="360">
          <p15:clr>
            <a:srgbClr val="C8C8C8"/>
          </p15:clr>
        </p15:guide>
        <p15:guide id="4" pos="1056">
          <p15:clr>
            <a:srgbClr val="C8C8C8"/>
          </p15:clr>
        </p15:guide>
        <p15:guide id="5" pos="1752">
          <p15:clr>
            <a:srgbClr val="C8C8C8"/>
          </p15:clr>
        </p15:guide>
        <p15:guide id="6" pos="2448">
          <p15:clr>
            <a:srgbClr val="C8C8C8"/>
          </p15:clr>
        </p15:guide>
        <p15:guide id="7" pos="3144">
          <p15:clr>
            <a:srgbClr val="C8C8C8"/>
          </p15:clr>
        </p15:guide>
        <p15:guide id="8" pos="3840">
          <p15:clr>
            <a:srgbClr val="C8C8C8"/>
          </p15:clr>
        </p15:guide>
        <p15:guide id="9" pos="4536">
          <p15:clr>
            <a:srgbClr val="C8C8C8"/>
          </p15:clr>
        </p15:guide>
        <p15:guide id="10" pos="5232">
          <p15:clr>
            <a:srgbClr val="C8C8C8"/>
          </p15:clr>
        </p15:guide>
        <p15:guide id="11" pos="5928">
          <p15:clr>
            <a:srgbClr val="C8C8C8"/>
          </p15:clr>
        </p15:guide>
        <p15:guide id="12" pos="6624">
          <p15:clr>
            <a:srgbClr val="C8C8C8"/>
          </p15:clr>
        </p15:guide>
        <p15:guide id="13" pos="7320">
          <p15:clr>
            <a:srgbClr val="C8C8C8"/>
          </p15:clr>
        </p15:guide>
        <p15:guide id="14" orient="horz">
          <p15:clr>
            <a:srgbClr val="C8C8C8"/>
          </p15:clr>
        </p15:guide>
        <p15:guide id="15" orient="horz" pos="4320">
          <p15:clr>
            <a:srgbClr val="C8C8C8"/>
          </p15:clr>
        </p15:guide>
        <p15:guide id="16" orient="horz" pos="360">
          <p15:clr>
            <a:srgbClr val="C8C8C8"/>
          </p15:clr>
        </p15:guide>
        <p15:guide id="17" orient="horz" pos="1080">
          <p15:clr>
            <a:srgbClr val="C8C8C8"/>
          </p15:clr>
        </p15:guide>
        <p15:guide id="18" orient="horz" pos="1800">
          <p15:clr>
            <a:srgbClr val="C8C8C8"/>
          </p15:clr>
        </p15:guide>
        <p15:guide id="19" orient="horz" pos="2520">
          <p15:clr>
            <a:srgbClr val="C8C8C8"/>
          </p15:clr>
        </p15:guide>
        <p15:guide id="20" orient="horz" pos="3240">
          <p15:clr>
            <a:srgbClr val="C8C8C8"/>
          </p15:clr>
        </p15:guide>
        <p15:guide id="21" orient="horz" pos="3960">
          <p15:clr>
            <a:srgbClr val="C8C8C8"/>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Tijdelijke aanduiding voor titel 1">
            <a:extLst>
              <a:ext uri="{FF2B5EF4-FFF2-40B4-BE49-F238E27FC236}">
                <a16:creationId xmlns:a16="http://schemas.microsoft.com/office/drawing/2014/main" id="{0B8375F0-D5EB-4993-8A33-019D47ED6899}"/>
              </a:ext>
            </a:extLst>
          </p:cNvPr>
          <p:cNvSpPr>
            <a:spLocks noGrp="1"/>
          </p:cNvSpPr>
          <p:nvPr>
            <p:ph type="title"/>
          </p:nvPr>
        </p:nvSpPr>
        <p:spPr>
          <a:xfrm>
            <a:off x="571500" y="795743"/>
            <a:ext cx="11049000" cy="633251"/>
          </a:xfrm>
          <a:prstGeom prst="rect">
            <a:avLst/>
          </a:prstGeom>
        </p:spPr>
        <p:txBody>
          <a:bodyPr vert="horz" lIns="91440" tIns="45720" rIns="91440" bIns="45720" rtlCol="0" anchor="ctr">
            <a:noAutofit/>
          </a:bodyPr>
          <a:lstStyle/>
          <a:p>
            <a:r>
              <a:rPr lang="nl-NL" dirty="0"/>
              <a:t>Klik om stijl te bewerken</a:t>
            </a:r>
            <a:endParaRPr lang="nl-BE" dirty="0"/>
          </a:p>
        </p:txBody>
      </p:sp>
      <p:sp>
        <p:nvSpPr>
          <p:cNvPr id="24" name="Tijdelijke aanduiding voor tekst 2">
            <a:extLst>
              <a:ext uri="{FF2B5EF4-FFF2-40B4-BE49-F238E27FC236}">
                <a16:creationId xmlns:a16="http://schemas.microsoft.com/office/drawing/2014/main" id="{261CE5AF-F7B2-172E-14FE-47C125716DA0}"/>
              </a:ext>
            </a:extLst>
          </p:cNvPr>
          <p:cNvSpPr>
            <a:spLocks noGrp="1"/>
          </p:cNvSpPr>
          <p:nvPr>
            <p:ph type="body" idx="1"/>
          </p:nvPr>
        </p:nvSpPr>
        <p:spPr>
          <a:xfrm>
            <a:off x="571500" y="1640263"/>
            <a:ext cx="11049000" cy="4506013"/>
          </a:xfrm>
          <a:prstGeom prst="rect">
            <a:avLst/>
          </a:prstGeom>
        </p:spPr>
        <p:txBody>
          <a:bodyPr vert="horz" lIns="91440" tIns="45720" rIns="91440" bIns="4572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6" name="Tijdelijke aanduiding voor voettekst 4">
            <a:extLst>
              <a:ext uri="{FF2B5EF4-FFF2-40B4-BE49-F238E27FC236}">
                <a16:creationId xmlns:a16="http://schemas.microsoft.com/office/drawing/2014/main" id="{1F94AD30-3359-DCE9-8616-E8036ACD7FC8}"/>
              </a:ext>
            </a:extLst>
          </p:cNvPr>
          <p:cNvSpPr>
            <a:spLocks noGrp="1"/>
          </p:cNvSpPr>
          <p:nvPr>
            <p:ph type="ftr" sz="quarter" idx="3"/>
          </p:nvPr>
        </p:nvSpPr>
        <p:spPr>
          <a:xfrm>
            <a:off x="571501" y="6570920"/>
            <a:ext cx="10441222" cy="19759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nl-BE" dirty="0"/>
          </a:p>
        </p:txBody>
      </p:sp>
      <p:sp>
        <p:nvSpPr>
          <p:cNvPr id="27" name="Tijdelijke aanduiding voor dianummer 5">
            <a:extLst>
              <a:ext uri="{FF2B5EF4-FFF2-40B4-BE49-F238E27FC236}">
                <a16:creationId xmlns:a16="http://schemas.microsoft.com/office/drawing/2014/main" id="{D4A5EB4A-76C2-90BF-61D0-C4E48BBBAFEF}"/>
              </a:ext>
            </a:extLst>
          </p:cNvPr>
          <p:cNvSpPr>
            <a:spLocks noGrp="1"/>
          </p:cNvSpPr>
          <p:nvPr>
            <p:ph type="sldNum" sz="quarter" idx="4"/>
          </p:nvPr>
        </p:nvSpPr>
        <p:spPr>
          <a:xfrm>
            <a:off x="11132595" y="6570920"/>
            <a:ext cx="487905" cy="197596"/>
          </a:xfrm>
          <a:prstGeom prst="rect">
            <a:avLst/>
          </a:prstGeom>
          <a:noFill/>
          <a:ln>
            <a:noFill/>
          </a:ln>
        </p:spPr>
        <p:txBody>
          <a:bodyPr vert="horz" lIns="91440" tIns="45720" rIns="91440" bIns="45720" rtlCol="0" anchor="ctr"/>
          <a:lstStyle>
            <a:lvl1pPr algn="ctr">
              <a:defRPr sz="1200" b="0">
                <a:solidFill>
                  <a:schemeClr val="bg1">
                    <a:lumMod val="50000"/>
                  </a:schemeClr>
                </a:solidFill>
                <a:latin typeface="+mn-lt"/>
              </a:defRPr>
            </a:lvl1pPr>
          </a:lstStyle>
          <a:p>
            <a:fld id="{6008D383-A939-4037-8B54-952B3017155F}" type="slidenum">
              <a:rPr lang="nl-BE" smtClean="0"/>
              <a:pPr/>
              <a:t>‹nr.›</a:t>
            </a:fld>
            <a:endParaRPr lang="nl-BE" dirty="0"/>
          </a:p>
        </p:txBody>
      </p:sp>
    </p:spTree>
    <p:extLst>
      <p:ext uri="{BB962C8B-B14F-4D97-AF65-F5344CB8AC3E}">
        <p14:creationId xmlns:p14="http://schemas.microsoft.com/office/powerpoint/2010/main" val="1455226282"/>
      </p:ext>
    </p:extLst>
  </p:cSld>
  <p:clrMap bg1="lt1" tx1="dk1" bg2="lt2" tx2="dk2" accent1="accent1" accent2="accent2" accent3="accent3" accent4="accent4" accent5="accent5" accent6="accent6" hlink="hlink" folHlink="folHlink"/>
  <p:sldLayoutIdLst>
    <p:sldLayoutId id="2147483958" r:id="rId1"/>
    <p:sldLayoutId id="214748395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500"/>
        </a:spcBef>
        <a:spcAft>
          <a:spcPts val="500"/>
        </a:spcAft>
        <a:buClr>
          <a:schemeClr val="accent1"/>
        </a:buClr>
        <a:buSzPct val="100000"/>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5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SzPct val="100000"/>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10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10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C8C8C8"/>
          </p15:clr>
        </p15:guide>
        <p15:guide id="2" pos="7673">
          <p15:clr>
            <a:srgbClr val="C8C8C8"/>
          </p15:clr>
        </p15:guide>
        <p15:guide id="3" pos="360">
          <p15:clr>
            <a:srgbClr val="C8C8C8"/>
          </p15:clr>
        </p15:guide>
        <p15:guide id="4" pos="1056">
          <p15:clr>
            <a:srgbClr val="C8C8C8"/>
          </p15:clr>
        </p15:guide>
        <p15:guide id="5" pos="1752">
          <p15:clr>
            <a:srgbClr val="C8C8C8"/>
          </p15:clr>
        </p15:guide>
        <p15:guide id="6" pos="2448">
          <p15:clr>
            <a:srgbClr val="C8C8C8"/>
          </p15:clr>
        </p15:guide>
        <p15:guide id="7" pos="3144">
          <p15:clr>
            <a:srgbClr val="C8C8C8"/>
          </p15:clr>
        </p15:guide>
        <p15:guide id="8" pos="3840">
          <p15:clr>
            <a:srgbClr val="C8C8C8"/>
          </p15:clr>
        </p15:guide>
        <p15:guide id="9" pos="4536">
          <p15:clr>
            <a:srgbClr val="C8C8C8"/>
          </p15:clr>
        </p15:guide>
        <p15:guide id="10" pos="5232">
          <p15:clr>
            <a:srgbClr val="C8C8C8"/>
          </p15:clr>
        </p15:guide>
        <p15:guide id="11" pos="5928">
          <p15:clr>
            <a:srgbClr val="C8C8C8"/>
          </p15:clr>
        </p15:guide>
        <p15:guide id="12" pos="6624">
          <p15:clr>
            <a:srgbClr val="C8C8C8"/>
          </p15:clr>
        </p15:guide>
        <p15:guide id="13" pos="7320">
          <p15:clr>
            <a:srgbClr val="C8C8C8"/>
          </p15:clr>
        </p15:guide>
        <p15:guide id="14" orient="horz">
          <p15:clr>
            <a:srgbClr val="C8C8C8"/>
          </p15:clr>
        </p15:guide>
        <p15:guide id="15" orient="horz" pos="4320">
          <p15:clr>
            <a:srgbClr val="C8C8C8"/>
          </p15:clr>
        </p15:guide>
        <p15:guide id="16" orient="horz" pos="360">
          <p15:clr>
            <a:srgbClr val="C8C8C8"/>
          </p15:clr>
        </p15:guide>
        <p15:guide id="17" orient="horz" pos="1080">
          <p15:clr>
            <a:srgbClr val="C8C8C8"/>
          </p15:clr>
        </p15:guide>
        <p15:guide id="18" orient="horz" pos="1800">
          <p15:clr>
            <a:srgbClr val="C8C8C8"/>
          </p15:clr>
        </p15:guide>
        <p15:guide id="19" orient="horz" pos="2520">
          <p15:clr>
            <a:srgbClr val="C8C8C8"/>
          </p15:clr>
        </p15:guide>
        <p15:guide id="20" orient="horz" pos="3240">
          <p15:clr>
            <a:srgbClr val="C8C8C8"/>
          </p15:clr>
        </p15:guide>
        <p15:guide id="21" orient="horz" pos="3960">
          <p15:clr>
            <a:srgbClr val="C8C8C8"/>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0954BD2D-56C1-0D42-BC53-F2FDF9329661}"/>
              </a:ext>
            </a:extLst>
          </p:cNvPr>
          <p:cNvSpPr>
            <a:spLocks noGrp="1"/>
          </p:cNvSpPr>
          <p:nvPr>
            <p:ph type="body" idx="1"/>
          </p:nvPr>
        </p:nvSpPr>
        <p:spPr>
          <a:xfrm>
            <a:off x="838201" y="1825625"/>
            <a:ext cx="10515600" cy="4351339"/>
          </a:xfrm>
          <a:prstGeom prst="rect">
            <a:avLst/>
          </a:prstGeom>
        </p:spPr>
        <p:txBody>
          <a:bodyPr vert="horz" lIns="90000" tIns="45720" rIns="9000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302286560"/>
      </p:ext>
    </p:extLst>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 id="2147484601" r:id="rId6"/>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2667" kern="1200">
          <a:solidFill>
            <a:schemeClr val="tx1"/>
          </a:solidFill>
          <a:latin typeface="SunAntwerpen" panose="020B0503050302020203" pitchFamily="34" charset="77"/>
          <a:ea typeface="+mn-ea"/>
          <a:cs typeface="+mn-cs"/>
        </a:defRPr>
      </a:lvl1pPr>
      <a:lvl2pPr marL="914377" indent="-304792" algn="l" defTabSz="1219170" rtl="0" eaLnBrk="1" latinLnBrk="0" hangingPunct="1">
        <a:lnSpc>
          <a:spcPct val="90000"/>
        </a:lnSpc>
        <a:spcBef>
          <a:spcPts val="667"/>
        </a:spcBef>
        <a:buFont typeface="Arial"/>
        <a:buChar char="•"/>
        <a:defRPr sz="2400" kern="1200">
          <a:solidFill>
            <a:schemeClr val="tx1"/>
          </a:solidFill>
          <a:latin typeface="SunAntwerpen" panose="020B0503050302020203" pitchFamily="34" charset="77"/>
          <a:ea typeface="+mn-ea"/>
          <a:cs typeface="+mn-cs"/>
        </a:defRPr>
      </a:lvl2pPr>
      <a:lvl3pPr marL="1523962" indent="-304792" algn="l" defTabSz="1219170" rtl="0" eaLnBrk="1" latinLnBrk="0" hangingPunct="1">
        <a:lnSpc>
          <a:spcPct val="90000"/>
        </a:lnSpc>
        <a:spcBef>
          <a:spcPts val="667"/>
        </a:spcBef>
        <a:buFont typeface="Arial"/>
        <a:buChar char="•"/>
        <a:defRPr sz="2133" kern="1200">
          <a:solidFill>
            <a:schemeClr val="tx1"/>
          </a:solidFill>
          <a:latin typeface="SunAntwerpen" panose="020B0503050302020203" pitchFamily="34" charset="77"/>
          <a:ea typeface="+mn-ea"/>
          <a:cs typeface="+mn-cs"/>
        </a:defRPr>
      </a:lvl3pPr>
      <a:lvl4pPr marL="2133547" indent="-304792" algn="l" defTabSz="1219170" rtl="0" eaLnBrk="1" latinLnBrk="0" hangingPunct="1">
        <a:lnSpc>
          <a:spcPct val="90000"/>
        </a:lnSpc>
        <a:spcBef>
          <a:spcPts val="667"/>
        </a:spcBef>
        <a:buFont typeface="Arial"/>
        <a:buChar char="•"/>
        <a:defRPr sz="2133" kern="1200">
          <a:solidFill>
            <a:schemeClr val="tx1"/>
          </a:solidFill>
          <a:latin typeface="SunAntwerpen" panose="020B0503050302020203" pitchFamily="34" charset="77"/>
          <a:ea typeface="+mn-ea"/>
          <a:cs typeface="+mn-cs"/>
        </a:defRPr>
      </a:lvl4pPr>
      <a:lvl5pPr marL="2743131" indent="-304792" algn="l" defTabSz="1219170" rtl="0" eaLnBrk="1" latinLnBrk="0" hangingPunct="1">
        <a:lnSpc>
          <a:spcPct val="90000"/>
        </a:lnSpc>
        <a:spcBef>
          <a:spcPts val="667"/>
        </a:spcBef>
        <a:buFont typeface="Arial"/>
        <a:buChar char="•"/>
        <a:defRPr sz="2133" kern="1200">
          <a:solidFill>
            <a:schemeClr val="tx1"/>
          </a:solidFill>
          <a:latin typeface="SunAntwerpen" panose="020B0503050302020203" pitchFamily="34" charset="77"/>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67.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184.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232.xml"/><Relationship Id="rId5" Type="http://schemas.openxmlformats.org/officeDocument/2006/relationships/image" Target="../media/image34.emf"/><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8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8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8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1.xml"/></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hyperlink" Target="https://creativecommons.org/licenses/by-nc-nd/3.0/" TargetMode="External"/><Relationship Id="rId2" Type="http://schemas.openxmlformats.org/officeDocument/2006/relationships/notesSlide" Target="../notesSlides/notesSlide2.xml"/><Relationship Id="rId1" Type="http://schemas.openxmlformats.org/officeDocument/2006/relationships/slideLayout" Target="../slideLayouts/slideLayout181.xml"/><Relationship Id="rId6" Type="http://schemas.openxmlformats.org/officeDocument/2006/relationships/image" Target="../media/image13.jpeg"/><Relationship Id="rId11" Type="http://schemas.openxmlformats.org/officeDocument/2006/relationships/hyperlink" Target="https://journals.openedition.org/cidades/298" TargetMode="External"/><Relationship Id="rId5" Type="http://schemas.openxmlformats.org/officeDocument/2006/relationships/image" Target="../media/image12.jpeg"/><Relationship Id="rId10" Type="http://schemas.openxmlformats.org/officeDocument/2006/relationships/image" Target="../media/image16.jpeg"/><Relationship Id="rId4" Type="http://schemas.openxmlformats.org/officeDocument/2006/relationships/image" Target="../media/image11.jpeg"/><Relationship Id="rId9" Type="http://schemas.openxmlformats.org/officeDocument/2006/relationships/hyperlink" Target="https://www.flickr.com/photos/visitflanders/42278879854"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1.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8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81.xml"/><Relationship Id="rId5" Type="http://schemas.openxmlformats.org/officeDocument/2006/relationships/image" Target="../media/image26.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81.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descr="Afbeelding met lucht, buiten, dag, verschillende&#10;&#10;Automatisch gegenereerde beschrijving">
            <a:extLst>
              <a:ext uri="{FF2B5EF4-FFF2-40B4-BE49-F238E27FC236}">
                <a16:creationId xmlns:a16="http://schemas.microsoft.com/office/drawing/2014/main" id="{A6729726-BD54-19E5-A59C-362431198AF6}"/>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a:ext>
            </a:extLst>
          </a:blip>
          <a:srcRect l="15474" r="15474"/>
          <a:stretch/>
        </p:blipFill>
        <p:spPr/>
      </p:pic>
      <p:sp>
        <p:nvSpPr>
          <p:cNvPr id="2" name="Titel 1">
            <a:extLst>
              <a:ext uri="{FF2B5EF4-FFF2-40B4-BE49-F238E27FC236}">
                <a16:creationId xmlns:a16="http://schemas.microsoft.com/office/drawing/2014/main" id="{B1285D84-DA5B-ECBE-1083-E7921587AA83}"/>
              </a:ext>
            </a:extLst>
          </p:cNvPr>
          <p:cNvSpPr>
            <a:spLocks noGrp="1"/>
          </p:cNvSpPr>
          <p:nvPr>
            <p:ph type="title"/>
          </p:nvPr>
        </p:nvSpPr>
        <p:spPr/>
        <p:txBody>
          <a:bodyPr/>
          <a:lstStyle/>
          <a:p>
            <a:r>
              <a:rPr lang="nl-NL" dirty="0"/>
              <a:t>Beleidskader warmtenetten</a:t>
            </a:r>
          </a:p>
        </p:txBody>
      </p:sp>
      <p:sp>
        <p:nvSpPr>
          <p:cNvPr id="7" name="Tijdelijke aanduiding voor tekst 6">
            <a:extLst>
              <a:ext uri="{FF2B5EF4-FFF2-40B4-BE49-F238E27FC236}">
                <a16:creationId xmlns:a16="http://schemas.microsoft.com/office/drawing/2014/main" id="{2B6620A1-A631-315D-D5D3-CEF1E95BEFF3}"/>
              </a:ext>
            </a:extLst>
          </p:cNvPr>
          <p:cNvSpPr>
            <a:spLocks noGrp="1"/>
          </p:cNvSpPr>
          <p:nvPr>
            <p:ph type="body" sz="quarter" idx="16"/>
          </p:nvPr>
        </p:nvSpPr>
        <p:spPr/>
        <p:txBody>
          <a:bodyPr>
            <a:normAutofit fontScale="85000" lnSpcReduction="10000"/>
          </a:bodyPr>
          <a:lstStyle/>
          <a:p>
            <a:r>
              <a:rPr lang="nl-NL" dirty="0"/>
              <a:t>Sam Verbelen – Projectleider warmtenetten</a:t>
            </a:r>
            <a:endParaRPr lang="nl-BE" dirty="0"/>
          </a:p>
        </p:txBody>
      </p:sp>
    </p:spTree>
    <p:extLst>
      <p:ext uri="{BB962C8B-B14F-4D97-AF65-F5344CB8AC3E}">
        <p14:creationId xmlns:p14="http://schemas.microsoft.com/office/powerpoint/2010/main" val="55840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782405B3-B470-31AB-54CC-F163D7F1259E}"/>
              </a:ext>
            </a:extLst>
          </p:cNvPr>
          <p:cNvSpPr>
            <a:spLocks noGrp="1"/>
          </p:cNvSpPr>
          <p:nvPr>
            <p:ph type="body" sz="quarter" idx="28"/>
          </p:nvPr>
        </p:nvSpPr>
        <p:spPr/>
        <p:txBody>
          <a:bodyPr/>
          <a:lstStyle/>
          <a:p>
            <a:endParaRPr lang="nl-BE" dirty="0"/>
          </a:p>
        </p:txBody>
      </p:sp>
      <p:sp>
        <p:nvSpPr>
          <p:cNvPr id="2" name="Tijdelijke aanduiding voor tekst 1">
            <a:extLst>
              <a:ext uri="{FF2B5EF4-FFF2-40B4-BE49-F238E27FC236}">
                <a16:creationId xmlns:a16="http://schemas.microsoft.com/office/drawing/2014/main" id="{75CACC5D-22ED-448B-9C9E-3974703E3B8F}"/>
              </a:ext>
            </a:extLst>
          </p:cNvPr>
          <p:cNvSpPr>
            <a:spLocks noGrp="1"/>
          </p:cNvSpPr>
          <p:nvPr>
            <p:ph type="body" sz="quarter" idx="26"/>
          </p:nvPr>
        </p:nvSpPr>
        <p:spPr/>
        <p:txBody>
          <a:bodyPr/>
          <a:lstStyle/>
          <a:p>
            <a:endParaRPr lang="nl-BE"/>
          </a:p>
        </p:txBody>
      </p:sp>
      <p:sp>
        <p:nvSpPr>
          <p:cNvPr id="4" name="Titel 3">
            <a:extLst>
              <a:ext uri="{FF2B5EF4-FFF2-40B4-BE49-F238E27FC236}">
                <a16:creationId xmlns:a16="http://schemas.microsoft.com/office/drawing/2014/main" id="{AB1A1B30-DD57-1ED5-641D-354211ABBE25}"/>
              </a:ext>
            </a:extLst>
          </p:cNvPr>
          <p:cNvSpPr>
            <a:spLocks noGrp="1"/>
          </p:cNvSpPr>
          <p:nvPr>
            <p:ph type="title"/>
          </p:nvPr>
        </p:nvSpPr>
        <p:spPr/>
        <p:txBody>
          <a:bodyPr/>
          <a:lstStyle/>
          <a:p>
            <a:r>
              <a:rPr lang="nl-NL" dirty="0"/>
              <a:t>3. Roadmap Zuid</a:t>
            </a:r>
            <a:endParaRPr lang="nl-BE" dirty="0"/>
          </a:p>
        </p:txBody>
      </p:sp>
      <p:pic>
        <p:nvPicPr>
          <p:cNvPr id="7" name="Tijdelijke aanduiding voor afbeelding 6">
            <a:extLst>
              <a:ext uri="{FF2B5EF4-FFF2-40B4-BE49-F238E27FC236}">
                <a16:creationId xmlns:a16="http://schemas.microsoft.com/office/drawing/2014/main" id="{F6975A26-A878-0B61-A35C-5DBE8B044ED9}"/>
              </a:ext>
            </a:extLst>
          </p:cNvPr>
          <p:cNvPicPr>
            <a:picLocks noGrp="1" noChangeAspect="1"/>
          </p:cNvPicPr>
          <p:nvPr>
            <p:ph type="pic" sz="quarter" idx="27"/>
          </p:nvPr>
        </p:nvPicPr>
        <p:blipFill>
          <a:blip r:embed="rId3" cstate="hqprint">
            <a:extLst>
              <a:ext uri="{28A0092B-C50C-407E-A947-70E740481C1C}">
                <a14:useLocalDpi xmlns:a14="http://schemas.microsoft.com/office/drawing/2010/main"/>
              </a:ext>
            </a:extLst>
          </a:blip>
          <a:srcRect l="9886" r="9886"/>
          <a:stretch/>
        </p:blipFill>
        <p:spPr>
          <a:prstGeom prst="rect">
            <a:avLst/>
          </a:prstGeom>
        </p:spPr>
      </p:pic>
      <p:sp>
        <p:nvSpPr>
          <p:cNvPr id="26" name="Tijdelijke aanduiding voor tekst 25">
            <a:extLst>
              <a:ext uri="{FF2B5EF4-FFF2-40B4-BE49-F238E27FC236}">
                <a16:creationId xmlns:a16="http://schemas.microsoft.com/office/drawing/2014/main" id="{7A8FEA02-D23E-4A42-83AA-7E363378FE51}"/>
              </a:ext>
            </a:extLst>
          </p:cNvPr>
          <p:cNvSpPr>
            <a:spLocks noGrp="1"/>
          </p:cNvSpPr>
          <p:nvPr>
            <p:ph type="body" sz="quarter" idx="29"/>
          </p:nvPr>
        </p:nvSpPr>
        <p:spPr/>
        <p:txBody>
          <a:bodyPr/>
          <a:lstStyle/>
          <a:p>
            <a:r>
              <a:rPr lang="nl-NL" dirty="0"/>
              <a:t>Onzekerheid toekomst ISVAG.</a:t>
            </a:r>
          </a:p>
          <a:p>
            <a:r>
              <a:rPr lang="nl-NL" dirty="0"/>
              <a:t>Aanvulling Roadmap 2030.</a:t>
            </a:r>
          </a:p>
          <a:p>
            <a:r>
              <a:rPr lang="nl-NL" dirty="0"/>
              <a:t>Bron en Netstrategie voor het Zuiden.</a:t>
            </a:r>
          </a:p>
          <a:p>
            <a:r>
              <a:rPr lang="nl-NL" dirty="0"/>
              <a:t>Extra warmteclusters:</a:t>
            </a:r>
          </a:p>
          <a:p>
            <a:pPr lvl="1"/>
            <a:r>
              <a:rPr lang="nl-NL" dirty="0"/>
              <a:t>RWZI </a:t>
            </a:r>
            <a:r>
              <a:rPr lang="nl-NL" dirty="0" err="1"/>
              <a:t>Kielsbroek</a:t>
            </a:r>
            <a:r>
              <a:rPr lang="nl-NL" dirty="0"/>
              <a:t> + Kiel.</a:t>
            </a:r>
          </a:p>
          <a:p>
            <a:pPr lvl="1"/>
            <a:r>
              <a:rPr lang="nl-NL" dirty="0" err="1"/>
              <a:t>Umicore</a:t>
            </a:r>
            <a:r>
              <a:rPr lang="nl-NL" dirty="0"/>
              <a:t> + Hoboken.</a:t>
            </a:r>
          </a:p>
          <a:p>
            <a:endParaRPr lang="nl-BE" dirty="0"/>
          </a:p>
        </p:txBody>
      </p:sp>
      <p:sp>
        <p:nvSpPr>
          <p:cNvPr id="5" name="Tijdelijke aanduiding voor tekst 4">
            <a:extLst>
              <a:ext uri="{FF2B5EF4-FFF2-40B4-BE49-F238E27FC236}">
                <a16:creationId xmlns:a16="http://schemas.microsoft.com/office/drawing/2014/main" id="{F5629B97-08D9-5029-53E6-BF8C475F61CF}"/>
              </a:ext>
            </a:extLst>
          </p:cNvPr>
          <p:cNvSpPr>
            <a:spLocks noGrp="1"/>
          </p:cNvSpPr>
          <p:nvPr>
            <p:ph type="body" sz="quarter" idx="32"/>
          </p:nvPr>
        </p:nvSpPr>
        <p:spPr/>
        <p:txBody>
          <a:bodyPr/>
          <a:lstStyle/>
          <a:p>
            <a:endParaRPr lang="nl-BE"/>
          </a:p>
        </p:txBody>
      </p:sp>
    </p:spTree>
    <p:extLst>
      <p:ext uri="{BB962C8B-B14F-4D97-AF65-F5344CB8AC3E}">
        <p14:creationId xmlns:p14="http://schemas.microsoft.com/office/powerpoint/2010/main" val="408166369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51330087-0EA6-209F-B840-656700D2FB56}"/>
              </a:ext>
            </a:extLst>
          </p:cNvPr>
          <p:cNvSpPr>
            <a:spLocks noGrp="1"/>
          </p:cNvSpPr>
          <p:nvPr>
            <p:ph type="body" sz="quarter" idx="28"/>
          </p:nvPr>
        </p:nvSpPr>
        <p:spPr>
          <a:solidFill>
            <a:schemeClr val="accent4"/>
          </a:solidFill>
        </p:spPr>
        <p:txBody>
          <a:bodyPr/>
          <a:lstStyle/>
          <a:p>
            <a:endParaRPr lang="nl-BE" dirty="0"/>
          </a:p>
        </p:txBody>
      </p:sp>
      <p:sp>
        <p:nvSpPr>
          <p:cNvPr id="12" name="Tijdelijke aanduiding voor tekst 11">
            <a:extLst>
              <a:ext uri="{FF2B5EF4-FFF2-40B4-BE49-F238E27FC236}">
                <a16:creationId xmlns:a16="http://schemas.microsoft.com/office/drawing/2014/main" id="{849D10A4-1545-5685-0E89-AD4DB5D7B2EF}"/>
              </a:ext>
            </a:extLst>
          </p:cNvPr>
          <p:cNvSpPr>
            <a:spLocks noGrp="1"/>
          </p:cNvSpPr>
          <p:nvPr>
            <p:ph type="body" sz="quarter" idx="29"/>
          </p:nvPr>
        </p:nvSpPr>
        <p:spPr>
          <a:xfrm>
            <a:off x="5196314" y="583531"/>
            <a:ext cx="6424186" cy="5702969"/>
          </a:xfrm>
        </p:spPr>
        <p:txBody>
          <a:bodyPr/>
          <a:lstStyle/>
          <a:p>
            <a:endParaRPr lang="nl-BE" dirty="0"/>
          </a:p>
        </p:txBody>
      </p:sp>
      <p:pic>
        <p:nvPicPr>
          <p:cNvPr id="3" name="Tijdelijke aanduiding voor afbeelding 2" descr="Afbeelding met kaart, atlas, tekst&#10;&#10;Automatisch gegenereerde beschrijving">
            <a:extLst>
              <a:ext uri="{FF2B5EF4-FFF2-40B4-BE49-F238E27FC236}">
                <a16:creationId xmlns:a16="http://schemas.microsoft.com/office/drawing/2014/main" id="{7E823AA9-82F8-0E3D-5460-32458830DAF4}"/>
              </a:ext>
            </a:extLst>
          </p:cNvPr>
          <p:cNvPicPr>
            <a:picLocks noGrp="1" noChangeAspect="1"/>
          </p:cNvPicPr>
          <p:nvPr>
            <p:ph type="pic" sz="quarter" idx="27"/>
          </p:nvPr>
        </p:nvPicPr>
        <p:blipFill>
          <a:blip r:embed="rId3" cstate="hqprint">
            <a:extLst>
              <a:ext uri="{28A0092B-C50C-407E-A947-70E740481C1C}">
                <a14:useLocalDpi xmlns:a14="http://schemas.microsoft.com/office/drawing/2010/main"/>
              </a:ext>
            </a:extLst>
          </a:blip>
          <a:srcRect/>
          <a:stretch>
            <a:fillRect/>
          </a:stretch>
        </p:blipFill>
        <p:spPr/>
      </p:pic>
      <p:sp>
        <p:nvSpPr>
          <p:cNvPr id="13" name="Tijdelijke aanduiding voor tekst 12">
            <a:extLst>
              <a:ext uri="{FF2B5EF4-FFF2-40B4-BE49-F238E27FC236}">
                <a16:creationId xmlns:a16="http://schemas.microsoft.com/office/drawing/2014/main" id="{6163BB94-15E6-6E79-BE92-09523807D1C4}"/>
              </a:ext>
            </a:extLst>
          </p:cNvPr>
          <p:cNvSpPr>
            <a:spLocks noGrp="1"/>
          </p:cNvSpPr>
          <p:nvPr>
            <p:ph type="body" sz="quarter" idx="30"/>
          </p:nvPr>
        </p:nvSpPr>
        <p:spPr>
          <a:xfrm>
            <a:off x="5546558" y="1998922"/>
            <a:ext cx="5534525" cy="1430078"/>
          </a:xfrm>
        </p:spPr>
        <p:txBody>
          <a:bodyPr/>
          <a:lstStyle/>
          <a:p>
            <a:pPr lvl="1"/>
            <a:r>
              <a:rPr lang="nl-NL" dirty="0"/>
              <a:t>Geplande Backbones (Roadmap 2030)</a:t>
            </a:r>
          </a:p>
          <a:p>
            <a:pPr lvl="1"/>
            <a:r>
              <a:rPr lang="nl-NL" dirty="0"/>
              <a:t>Geplande Aanvoer Backbones (vanuit bron)</a:t>
            </a:r>
          </a:p>
          <a:p>
            <a:pPr lvl="1"/>
            <a:r>
              <a:rPr lang="nl-NL" dirty="0"/>
              <a:t>Mogelijke interconnecties (ruimtereservatie)</a:t>
            </a:r>
          </a:p>
          <a:p>
            <a:pPr lvl="1"/>
            <a:r>
              <a:rPr lang="nl-NL" dirty="0"/>
              <a:t>Zoekzones (Piek en Backup)</a:t>
            </a:r>
            <a:endParaRPr lang="nl-BE" dirty="0"/>
          </a:p>
        </p:txBody>
      </p:sp>
      <p:sp>
        <p:nvSpPr>
          <p:cNvPr id="14" name="Tijdelijke aanduiding voor tekst 13">
            <a:extLst>
              <a:ext uri="{FF2B5EF4-FFF2-40B4-BE49-F238E27FC236}">
                <a16:creationId xmlns:a16="http://schemas.microsoft.com/office/drawing/2014/main" id="{C20CE10B-6E1F-43F0-3521-D8C6EC3C984E}"/>
              </a:ext>
            </a:extLst>
          </p:cNvPr>
          <p:cNvSpPr>
            <a:spLocks noGrp="1"/>
          </p:cNvSpPr>
          <p:nvPr>
            <p:ph type="body" sz="quarter" idx="33"/>
          </p:nvPr>
        </p:nvSpPr>
        <p:spPr/>
        <p:txBody>
          <a:bodyPr/>
          <a:lstStyle/>
          <a:p>
            <a:endParaRPr lang="nl-BE"/>
          </a:p>
        </p:txBody>
      </p:sp>
      <p:sp>
        <p:nvSpPr>
          <p:cNvPr id="9" name="Titel 8">
            <a:extLst>
              <a:ext uri="{FF2B5EF4-FFF2-40B4-BE49-F238E27FC236}">
                <a16:creationId xmlns:a16="http://schemas.microsoft.com/office/drawing/2014/main" id="{037224DC-ADD3-9E24-4604-2C01FDC45CE8}"/>
              </a:ext>
            </a:extLst>
          </p:cNvPr>
          <p:cNvSpPr>
            <a:spLocks noGrp="1"/>
          </p:cNvSpPr>
          <p:nvPr>
            <p:ph type="title"/>
          </p:nvPr>
        </p:nvSpPr>
        <p:spPr/>
        <p:txBody>
          <a:bodyPr/>
          <a:lstStyle/>
          <a:p>
            <a:r>
              <a:rPr lang="nl-NL" dirty="0">
                <a:solidFill>
                  <a:srgbClr val="007B5F"/>
                </a:solidFill>
              </a:rPr>
              <a:t>3. Overzicht kerninfrastructuur</a:t>
            </a:r>
            <a:endParaRPr lang="nl-BE" dirty="0">
              <a:solidFill>
                <a:srgbClr val="007B5F"/>
              </a:solidFill>
            </a:endParaRPr>
          </a:p>
        </p:txBody>
      </p:sp>
      <p:cxnSp>
        <p:nvCxnSpPr>
          <p:cNvPr id="6" name="Rechte verbindingslijn 5">
            <a:extLst>
              <a:ext uri="{FF2B5EF4-FFF2-40B4-BE49-F238E27FC236}">
                <a16:creationId xmlns:a16="http://schemas.microsoft.com/office/drawing/2014/main" id="{2F636BAB-01AE-2B86-199F-D041EC98035A}"/>
              </a:ext>
            </a:extLst>
          </p:cNvPr>
          <p:cNvCxnSpPr/>
          <p:nvPr/>
        </p:nvCxnSpPr>
        <p:spPr>
          <a:xfrm>
            <a:off x="5542518" y="2140905"/>
            <a:ext cx="4278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3CAC972B-10BE-EA1C-F18F-969E67C89A02}"/>
              </a:ext>
            </a:extLst>
          </p:cNvPr>
          <p:cNvCxnSpPr/>
          <p:nvPr/>
        </p:nvCxnSpPr>
        <p:spPr>
          <a:xfrm>
            <a:off x="5542518" y="2461255"/>
            <a:ext cx="427838" cy="0"/>
          </a:xfrm>
          <a:prstGeom prst="line">
            <a:avLst/>
          </a:prstGeom>
          <a:ln w="38100">
            <a:solidFill>
              <a:srgbClr val="FF2FBA"/>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C9517DE1-FBE8-A2AA-4348-CA419E8B89EB}"/>
              </a:ext>
            </a:extLst>
          </p:cNvPr>
          <p:cNvCxnSpPr/>
          <p:nvPr/>
        </p:nvCxnSpPr>
        <p:spPr>
          <a:xfrm>
            <a:off x="5542518" y="2781606"/>
            <a:ext cx="427838"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Ovaal 17">
            <a:extLst>
              <a:ext uri="{FF2B5EF4-FFF2-40B4-BE49-F238E27FC236}">
                <a16:creationId xmlns:a16="http://schemas.microsoft.com/office/drawing/2014/main" id="{F6B87794-CF3A-AC46-3790-F440795B6037}"/>
              </a:ext>
            </a:extLst>
          </p:cNvPr>
          <p:cNvSpPr/>
          <p:nvPr/>
        </p:nvSpPr>
        <p:spPr>
          <a:xfrm>
            <a:off x="5597979" y="3003986"/>
            <a:ext cx="187001" cy="187084"/>
          </a:xfrm>
          <a:prstGeom prst="ellipse">
            <a:avLst/>
          </a:prstGeom>
          <a:solidFill>
            <a:srgbClr val="94A9CB"/>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SunAntwerpen Light"/>
              <a:ea typeface="+mn-ea"/>
              <a:cs typeface="+mn-cs"/>
            </a:endParaRPr>
          </a:p>
        </p:txBody>
      </p:sp>
      <p:pic>
        <p:nvPicPr>
          <p:cNvPr id="20" name="Afbeelding 19">
            <a:extLst>
              <a:ext uri="{FF2B5EF4-FFF2-40B4-BE49-F238E27FC236}">
                <a16:creationId xmlns:a16="http://schemas.microsoft.com/office/drawing/2014/main" id="{85014850-C93B-4A3A-778D-149A1E61A26E}"/>
              </a:ext>
            </a:extLst>
          </p:cNvPr>
          <p:cNvPicPr>
            <a:picLocks noChangeAspect="1"/>
          </p:cNvPicPr>
          <p:nvPr/>
        </p:nvPicPr>
        <p:blipFill>
          <a:blip r:embed="rId4"/>
          <a:stretch>
            <a:fillRect/>
          </a:stretch>
        </p:blipFill>
        <p:spPr>
          <a:xfrm>
            <a:off x="8503829" y="3599121"/>
            <a:ext cx="2887185" cy="2490905"/>
          </a:xfrm>
          <a:prstGeom prst="rect">
            <a:avLst/>
          </a:prstGeom>
        </p:spPr>
      </p:pic>
    </p:spTree>
    <p:extLst>
      <p:ext uri="{BB962C8B-B14F-4D97-AF65-F5344CB8AC3E}">
        <p14:creationId xmlns:p14="http://schemas.microsoft.com/office/powerpoint/2010/main" val="22728905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jdelijke aanduiding voor tekst 27">
            <a:extLst>
              <a:ext uri="{FF2B5EF4-FFF2-40B4-BE49-F238E27FC236}">
                <a16:creationId xmlns:a16="http://schemas.microsoft.com/office/drawing/2014/main" id="{10CE25D9-9227-AF12-3B83-DAB7292F8EF9}"/>
              </a:ext>
            </a:extLst>
          </p:cNvPr>
          <p:cNvSpPr>
            <a:spLocks noGrp="1"/>
          </p:cNvSpPr>
          <p:nvPr>
            <p:ph type="body" sz="quarter" idx="28"/>
          </p:nvPr>
        </p:nvSpPr>
        <p:spPr/>
        <p:txBody>
          <a:bodyPr/>
          <a:lstStyle/>
          <a:p>
            <a:r>
              <a:rPr lang="nl-NL" dirty="0" err="1"/>
              <a:t>Roa</a:t>
            </a:r>
            <a:endParaRPr lang="nl-BE" dirty="0"/>
          </a:p>
        </p:txBody>
      </p:sp>
      <p:sp>
        <p:nvSpPr>
          <p:cNvPr id="4" name="Titel 3">
            <a:extLst>
              <a:ext uri="{FF2B5EF4-FFF2-40B4-BE49-F238E27FC236}">
                <a16:creationId xmlns:a16="http://schemas.microsoft.com/office/drawing/2014/main" id="{D33E1E56-0E95-D4A6-50D2-B7C2E603ED43}"/>
              </a:ext>
            </a:extLst>
          </p:cNvPr>
          <p:cNvSpPr>
            <a:spLocks noGrp="1"/>
          </p:cNvSpPr>
          <p:nvPr>
            <p:ph type="title"/>
          </p:nvPr>
        </p:nvSpPr>
        <p:spPr/>
        <p:txBody>
          <a:bodyPr/>
          <a:lstStyle/>
          <a:p>
            <a:r>
              <a:rPr lang="nl-NL" dirty="0"/>
              <a:t>3. Vraagclusters</a:t>
            </a:r>
            <a:endParaRPr lang="nl-BE" dirty="0"/>
          </a:p>
        </p:txBody>
      </p:sp>
      <p:pic>
        <p:nvPicPr>
          <p:cNvPr id="44" name="Tijdelijke aanduiding voor afbeelding 35">
            <a:extLst>
              <a:ext uri="{FF2B5EF4-FFF2-40B4-BE49-F238E27FC236}">
                <a16:creationId xmlns:a16="http://schemas.microsoft.com/office/drawing/2014/main" id="{28A09C6F-C0D5-04FE-B91C-6E86FE9CA8D2}"/>
              </a:ext>
            </a:extLst>
          </p:cNvPr>
          <p:cNvPicPr>
            <a:picLocks noGrp="1" noChangeAspect="1"/>
          </p:cNvPicPr>
          <p:nvPr>
            <p:ph type="pic" sz="quarter" idx="32"/>
          </p:nvPr>
        </p:nvPicPr>
        <p:blipFill rotWithShape="1">
          <a:blip r:embed="rId3" cstate="hqprint">
            <a:extLst>
              <a:ext uri="{28A0092B-C50C-407E-A947-70E740481C1C}">
                <a14:useLocalDpi xmlns:a14="http://schemas.microsoft.com/office/drawing/2010/main"/>
              </a:ext>
            </a:extLst>
          </a:blip>
          <a:srcRect l="-31665" t="673" r="-31678" b="-674"/>
          <a:stretch/>
        </p:blipFill>
        <p:spPr>
          <a:xfrm>
            <a:off x="571500" y="1714500"/>
            <a:ext cx="6391275" cy="4572000"/>
          </a:xfrm>
          <a:prstGeom prst="rect">
            <a:avLst/>
          </a:prstGeom>
          <a:solidFill>
            <a:schemeClr val="bg1">
              <a:lumMod val="85000"/>
              <a:alpha val="0"/>
            </a:schemeClr>
          </a:solidFill>
        </p:spPr>
      </p:pic>
      <p:pic>
        <p:nvPicPr>
          <p:cNvPr id="45" name="Tijdelijke aanduiding voor afbeelding 44">
            <a:extLst>
              <a:ext uri="{FF2B5EF4-FFF2-40B4-BE49-F238E27FC236}">
                <a16:creationId xmlns:a16="http://schemas.microsoft.com/office/drawing/2014/main" id="{4CB042F6-6DF0-3022-B557-AB0F1A522AC4}"/>
              </a:ext>
            </a:extLst>
          </p:cNvPr>
          <p:cNvPicPr>
            <a:picLocks noGrp="1" noChangeAspect="1"/>
          </p:cNvPicPr>
          <p:nvPr>
            <p:ph type="pic" sz="quarter" idx="34"/>
          </p:nvPr>
        </p:nvPicPr>
        <p:blipFill rotWithShape="1">
          <a:blip r:embed="rId4" cstate="hqprint">
            <a:extLst>
              <a:ext uri="{28A0092B-C50C-407E-A947-70E740481C1C}">
                <a14:useLocalDpi xmlns:a14="http://schemas.microsoft.com/office/drawing/2010/main"/>
              </a:ext>
            </a:extLst>
          </a:blip>
          <a:srcRect l="-25173" t="-260" r="-33815" b="581"/>
          <a:stretch/>
        </p:blipFill>
        <p:spPr>
          <a:xfrm>
            <a:off x="7298851" y="4125913"/>
            <a:ext cx="4395787" cy="2160587"/>
          </a:xfrm>
          <a:prstGeom prst="rect">
            <a:avLst/>
          </a:prstGeom>
          <a:solidFill>
            <a:schemeClr val="bg1"/>
          </a:solidFill>
        </p:spPr>
      </p:pic>
      <p:pic>
        <p:nvPicPr>
          <p:cNvPr id="46" name="Tijdelijke aanduiding voor afbeelding 45">
            <a:extLst>
              <a:ext uri="{FF2B5EF4-FFF2-40B4-BE49-F238E27FC236}">
                <a16:creationId xmlns:a16="http://schemas.microsoft.com/office/drawing/2014/main" id="{5E2ACE2E-636B-3C11-F14F-D6A30A66ABCE}"/>
              </a:ext>
            </a:extLst>
          </p:cNvPr>
          <p:cNvPicPr>
            <a:picLocks noGrp="1" noChangeAspect="1"/>
          </p:cNvPicPr>
          <p:nvPr>
            <p:ph type="pic" sz="quarter" idx="33"/>
          </p:nvPr>
        </p:nvPicPr>
        <p:blipFill rotWithShape="1">
          <a:blip r:embed="rId5" cstate="hqprint">
            <a:extLst>
              <a:ext uri="{28A0092B-C50C-407E-A947-70E740481C1C}">
                <a14:useLocalDpi xmlns:a14="http://schemas.microsoft.com/office/drawing/2010/main"/>
              </a:ext>
            </a:extLst>
          </a:blip>
          <a:srcRect l="-27651" t="-779" r="-28090" b="-416"/>
          <a:stretch/>
        </p:blipFill>
        <p:spPr>
          <a:xfrm>
            <a:off x="7224713" y="1714500"/>
            <a:ext cx="4395787" cy="2160588"/>
          </a:xfrm>
          <a:prstGeom prst="rect">
            <a:avLst/>
          </a:prstGeom>
          <a:solidFill>
            <a:schemeClr val="bg1"/>
          </a:solidFill>
        </p:spPr>
      </p:pic>
    </p:spTree>
    <p:extLst>
      <p:ext uri="{BB962C8B-B14F-4D97-AF65-F5344CB8AC3E}">
        <p14:creationId xmlns:p14="http://schemas.microsoft.com/office/powerpoint/2010/main" val="231019451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3. </a:t>
            </a:r>
            <a:r>
              <a:rPr lang="nl-BE" dirty="0" err="1"/>
              <a:t>Roadmap</a:t>
            </a:r>
            <a:r>
              <a:rPr lang="nl-BE" dirty="0"/>
              <a:t> 2030: principes</a:t>
            </a:r>
          </a:p>
        </p:txBody>
      </p:sp>
      <p:pic>
        <p:nvPicPr>
          <p:cNvPr id="4" name="Picture 25"/>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359549" y="3753061"/>
            <a:ext cx="544865" cy="44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31791" y="2451642"/>
            <a:ext cx="1219013" cy="94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13355" y="1816243"/>
            <a:ext cx="928240" cy="934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41599" y="1816243"/>
            <a:ext cx="928240" cy="934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88743" y="1816243"/>
            <a:ext cx="928240" cy="934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66676" y="3288263"/>
            <a:ext cx="928240" cy="934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75668" y="3288263"/>
            <a:ext cx="928240" cy="934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03907" y="3288263"/>
            <a:ext cx="928240" cy="934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31791" y="3336771"/>
            <a:ext cx="1219013" cy="94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5"/>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9157042" y="2275033"/>
            <a:ext cx="544865" cy="44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93686" y="2630754"/>
            <a:ext cx="879828" cy="655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Rechte verbindingslijn 14"/>
          <p:cNvCxnSpPr/>
          <p:nvPr/>
        </p:nvCxnSpPr>
        <p:spPr>
          <a:xfrm flipV="1">
            <a:off x="3210379" y="2052892"/>
            <a:ext cx="0" cy="1796616"/>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16" name="Rechte verbindingslijn 15"/>
          <p:cNvCxnSpPr/>
          <p:nvPr/>
        </p:nvCxnSpPr>
        <p:spPr>
          <a:xfrm flipH="1">
            <a:off x="2874874" y="2052892"/>
            <a:ext cx="335508" cy="0"/>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17" name="Rechte verbindingslijn 16"/>
          <p:cNvCxnSpPr/>
          <p:nvPr/>
        </p:nvCxnSpPr>
        <p:spPr>
          <a:xfrm flipH="1">
            <a:off x="2874874" y="2951200"/>
            <a:ext cx="335508" cy="0"/>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18" name="Rechte verbindingslijn 17"/>
          <p:cNvCxnSpPr/>
          <p:nvPr/>
        </p:nvCxnSpPr>
        <p:spPr>
          <a:xfrm flipH="1">
            <a:off x="2863691" y="3849508"/>
            <a:ext cx="335508" cy="0"/>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19" name="Rechte verbindingslijn 18"/>
          <p:cNvCxnSpPr/>
          <p:nvPr/>
        </p:nvCxnSpPr>
        <p:spPr>
          <a:xfrm flipV="1">
            <a:off x="3378136" y="3097864"/>
            <a:ext cx="195453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flipV="1">
            <a:off x="3389316" y="2199555"/>
            <a:ext cx="0" cy="1796616"/>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p:nvPr/>
        </p:nvCxnSpPr>
        <p:spPr>
          <a:xfrm flipH="1">
            <a:off x="2874871" y="2199555"/>
            <a:ext cx="514447"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2" name="Rechte verbindingslijn 21"/>
          <p:cNvCxnSpPr/>
          <p:nvPr/>
        </p:nvCxnSpPr>
        <p:spPr>
          <a:xfrm flipH="1">
            <a:off x="2874871" y="3097863"/>
            <a:ext cx="514447"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p:nvCxnSpPr>
        <p:spPr>
          <a:xfrm flipH="1">
            <a:off x="2874878" y="3996171"/>
            <a:ext cx="503265"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p:nvCxnSpPr>
        <p:spPr>
          <a:xfrm>
            <a:off x="3199197" y="2951202"/>
            <a:ext cx="2133479" cy="14556"/>
          </a:xfrm>
          <a:prstGeom prst="line">
            <a:avLst/>
          </a:prstGeom>
        </p:spPr>
        <p:style>
          <a:lnRef idx="1">
            <a:schemeClr val="accent6"/>
          </a:lnRef>
          <a:fillRef idx="0">
            <a:schemeClr val="accent6"/>
          </a:fillRef>
          <a:effectRef idx="0">
            <a:schemeClr val="accent6"/>
          </a:effectRef>
          <a:fontRef idx="minor">
            <a:schemeClr val="tx1"/>
          </a:fontRef>
        </p:style>
      </p:cxnSp>
      <p:cxnSp>
        <p:nvCxnSpPr>
          <p:cNvPr id="25" name="Rechte verbindingslijn 24"/>
          <p:cNvCxnSpPr/>
          <p:nvPr/>
        </p:nvCxnSpPr>
        <p:spPr>
          <a:xfrm flipV="1">
            <a:off x="5915300" y="2951211"/>
            <a:ext cx="4701688" cy="20848"/>
          </a:xfrm>
          <a:prstGeom prst="line">
            <a:avLst/>
          </a:prstGeom>
        </p:spPr>
        <p:style>
          <a:lnRef idx="1">
            <a:schemeClr val="accent6"/>
          </a:lnRef>
          <a:fillRef idx="0">
            <a:schemeClr val="accent6"/>
          </a:fillRef>
          <a:effectRef idx="0">
            <a:schemeClr val="accent6"/>
          </a:effectRef>
          <a:fontRef idx="minor">
            <a:schemeClr val="tx1"/>
          </a:fontRef>
        </p:style>
      </p:cxnSp>
      <p:cxnSp>
        <p:nvCxnSpPr>
          <p:cNvPr id="26" name="Rechte verbindingslijn 25"/>
          <p:cNvCxnSpPr/>
          <p:nvPr/>
        </p:nvCxnSpPr>
        <p:spPr>
          <a:xfrm>
            <a:off x="5915300" y="3097863"/>
            <a:ext cx="4716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p:nvCxnSpPr>
        <p:spPr>
          <a:xfrm flipV="1">
            <a:off x="7631976" y="2705778"/>
            <a:ext cx="0" cy="245425"/>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28" name="Rechte verbindingslijn 27"/>
          <p:cNvCxnSpPr/>
          <p:nvPr/>
        </p:nvCxnSpPr>
        <p:spPr>
          <a:xfrm flipV="1">
            <a:off x="8034587" y="2704140"/>
            <a:ext cx="0" cy="245425"/>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29" name="Rechte verbindingslijn 28"/>
          <p:cNvCxnSpPr/>
          <p:nvPr/>
        </p:nvCxnSpPr>
        <p:spPr>
          <a:xfrm flipV="1">
            <a:off x="8560216" y="2682255"/>
            <a:ext cx="0" cy="272925"/>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30" name="Rechte verbindingslijn 29"/>
          <p:cNvCxnSpPr/>
          <p:nvPr/>
        </p:nvCxnSpPr>
        <p:spPr>
          <a:xfrm flipV="1">
            <a:off x="8974009" y="2691420"/>
            <a:ext cx="0" cy="268717"/>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31" name="Rechte verbindingslijn 30"/>
          <p:cNvCxnSpPr/>
          <p:nvPr/>
        </p:nvCxnSpPr>
        <p:spPr>
          <a:xfrm flipV="1">
            <a:off x="9444728" y="2709756"/>
            <a:ext cx="0" cy="245425"/>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32" name="Rechte verbindingslijn 31"/>
          <p:cNvCxnSpPr/>
          <p:nvPr/>
        </p:nvCxnSpPr>
        <p:spPr>
          <a:xfrm flipV="1">
            <a:off x="10025269" y="2705778"/>
            <a:ext cx="0" cy="245425"/>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33" name="Rechte verbindingslijn 32"/>
          <p:cNvCxnSpPr/>
          <p:nvPr/>
        </p:nvCxnSpPr>
        <p:spPr>
          <a:xfrm flipV="1">
            <a:off x="10383144" y="2691421"/>
            <a:ext cx="0" cy="245425"/>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34" name="Rechte verbindingslijn 33"/>
          <p:cNvCxnSpPr>
            <a:stCxn id="4" idx="0"/>
          </p:cNvCxnSpPr>
          <p:nvPr/>
        </p:nvCxnSpPr>
        <p:spPr>
          <a:xfrm flipV="1">
            <a:off x="7631976" y="2936845"/>
            <a:ext cx="0" cy="816216"/>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35" name="Rechte verbindingslijn 34"/>
          <p:cNvCxnSpPr/>
          <p:nvPr/>
        </p:nvCxnSpPr>
        <p:spPr>
          <a:xfrm flipV="1">
            <a:off x="8034587" y="2923703"/>
            <a:ext cx="0" cy="566405"/>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36" name="Rechte verbindingslijn 35"/>
          <p:cNvCxnSpPr/>
          <p:nvPr/>
        </p:nvCxnSpPr>
        <p:spPr>
          <a:xfrm flipV="1">
            <a:off x="8560216" y="2955181"/>
            <a:ext cx="0" cy="333083"/>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37" name="Rechte verbindingslijn 36"/>
          <p:cNvCxnSpPr/>
          <p:nvPr/>
        </p:nvCxnSpPr>
        <p:spPr>
          <a:xfrm flipV="1">
            <a:off x="8974009" y="2961482"/>
            <a:ext cx="0" cy="528628"/>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38" name="Rechte verbindingslijn 37"/>
          <p:cNvCxnSpPr/>
          <p:nvPr/>
        </p:nvCxnSpPr>
        <p:spPr>
          <a:xfrm flipV="1">
            <a:off x="9444728" y="2949563"/>
            <a:ext cx="0" cy="338700"/>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39" name="Rechte verbindingslijn 38"/>
          <p:cNvCxnSpPr/>
          <p:nvPr/>
        </p:nvCxnSpPr>
        <p:spPr>
          <a:xfrm flipV="1">
            <a:off x="10025269" y="2942369"/>
            <a:ext cx="0" cy="547739"/>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40" name="Rechte verbindingslijn 39"/>
          <p:cNvCxnSpPr/>
          <p:nvPr/>
        </p:nvCxnSpPr>
        <p:spPr>
          <a:xfrm flipV="1">
            <a:off x="10383144" y="2923709"/>
            <a:ext cx="0" cy="364561"/>
          </a:xfrm>
          <a:prstGeom prst="line">
            <a:avLst/>
          </a:prstGeom>
          <a:ln w="9525"/>
        </p:spPr>
        <p:style>
          <a:lnRef idx="1">
            <a:schemeClr val="accent6"/>
          </a:lnRef>
          <a:fillRef idx="0">
            <a:schemeClr val="accent6"/>
          </a:fillRef>
          <a:effectRef idx="0">
            <a:schemeClr val="accent6"/>
          </a:effectRef>
          <a:fontRef idx="minor">
            <a:schemeClr val="tx1"/>
          </a:fontRef>
        </p:style>
      </p:cxnSp>
      <p:cxnSp>
        <p:nvCxnSpPr>
          <p:cNvPr id="41" name="Rechte verbindingslijn 40"/>
          <p:cNvCxnSpPr/>
          <p:nvPr/>
        </p:nvCxnSpPr>
        <p:spPr>
          <a:xfrm flipV="1">
            <a:off x="7592356" y="2716356"/>
            <a:ext cx="0" cy="245425"/>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p:nvCxnSpPr>
        <p:spPr>
          <a:xfrm flipV="1">
            <a:off x="7994965" y="2714716"/>
            <a:ext cx="0" cy="245425"/>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3" name="Rechte verbindingslijn 42"/>
          <p:cNvCxnSpPr/>
          <p:nvPr/>
        </p:nvCxnSpPr>
        <p:spPr>
          <a:xfrm flipV="1">
            <a:off x="8520595" y="2692833"/>
            <a:ext cx="0" cy="245425"/>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4" name="Rechte verbindingslijn 43"/>
          <p:cNvCxnSpPr/>
          <p:nvPr/>
        </p:nvCxnSpPr>
        <p:spPr>
          <a:xfrm flipV="1">
            <a:off x="8934388" y="2701998"/>
            <a:ext cx="0" cy="245425"/>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5" name="Rechte verbindingslijn 44"/>
          <p:cNvCxnSpPr/>
          <p:nvPr/>
        </p:nvCxnSpPr>
        <p:spPr>
          <a:xfrm flipV="1">
            <a:off x="9405107" y="2720333"/>
            <a:ext cx="0" cy="245425"/>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6" name="Rechte verbindingslijn 45"/>
          <p:cNvCxnSpPr/>
          <p:nvPr/>
        </p:nvCxnSpPr>
        <p:spPr>
          <a:xfrm flipV="1">
            <a:off x="9985648" y="2716356"/>
            <a:ext cx="0" cy="245425"/>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p:nvPr/>
        </p:nvCxnSpPr>
        <p:spPr>
          <a:xfrm flipV="1">
            <a:off x="10343524" y="2701998"/>
            <a:ext cx="0" cy="245425"/>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p:nvPr/>
        </p:nvCxnSpPr>
        <p:spPr>
          <a:xfrm flipV="1">
            <a:off x="7592356" y="2947423"/>
            <a:ext cx="0" cy="816216"/>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9" name="Rechte verbindingslijn 48"/>
          <p:cNvCxnSpPr/>
          <p:nvPr/>
        </p:nvCxnSpPr>
        <p:spPr>
          <a:xfrm flipV="1">
            <a:off x="7994965" y="2934280"/>
            <a:ext cx="0" cy="566405"/>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50" name="Rechte verbindingslijn 49"/>
          <p:cNvCxnSpPr/>
          <p:nvPr/>
        </p:nvCxnSpPr>
        <p:spPr>
          <a:xfrm flipV="1">
            <a:off x="8520595" y="2965757"/>
            <a:ext cx="0" cy="333083"/>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51" name="Rechte verbindingslijn 50"/>
          <p:cNvCxnSpPr/>
          <p:nvPr/>
        </p:nvCxnSpPr>
        <p:spPr>
          <a:xfrm flipV="1">
            <a:off x="8934388" y="2972059"/>
            <a:ext cx="0" cy="52862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52" name="Rechte verbindingslijn 51"/>
          <p:cNvCxnSpPr/>
          <p:nvPr/>
        </p:nvCxnSpPr>
        <p:spPr>
          <a:xfrm flipV="1">
            <a:off x="9407506" y="2957661"/>
            <a:ext cx="1" cy="328121"/>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53" name="Rechte verbindingslijn 52"/>
          <p:cNvCxnSpPr/>
          <p:nvPr/>
        </p:nvCxnSpPr>
        <p:spPr>
          <a:xfrm flipV="1">
            <a:off x="9985648" y="2952948"/>
            <a:ext cx="0" cy="54773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54" name="Rechte verbindingslijn 53"/>
          <p:cNvCxnSpPr/>
          <p:nvPr/>
        </p:nvCxnSpPr>
        <p:spPr>
          <a:xfrm flipV="1">
            <a:off x="10343524" y="2934286"/>
            <a:ext cx="0" cy="364561"/>
          </a:xfrm>
          <a:prstGeom prst="line">
            <a:avLst/>
          </a:prstGeom>
          <a:ln/>
        </p:spPr>
        <p:style>
          <a:lnRef idx="1">
            <a:schemeClr val="accent1"/>
          </a:lnRef>
          <a:fillRef idx="0">
            <a:schemeClr val="accent1"/>
          </a:fillRef>
          <a:effectRef idx="0">
            <a:schemeClr val="accent1"/>
          </a:effectRef>
          <a:fontRef idx="minor">
            <a:schemeClr val="tx1"/>
          </a:fontRef>
        </p:style>
      </p:cxnSp>
      <p:sp>
        <p:nvSpPr>
          <p:cNvPr id="56" name="Tekstvak 55"/>
          <p:cNvSpPr txBox="1"/>
          <p:nvPr/>
        </p:nvSpPr>
        <p:spPr>
          <a:xfrm>
            <a:off x="1720403" y="4280911"/>
            <a:ext cx="1657732" cy="469733"/>
          </a:xfrm>
          <a:prstGeom prst="rect">
            <a:avLst/>
          </a:prstGeom>
          <a:ln w="9525"/>
        </p:spPr>
        <p:style>
          <a:lnRef idx="2">
            <a:schemeClr val="dk1"/>
          </a:lnRef>
          <a:fillRef idx="1">
            <a:schemeClr val="lt1"/>
          </a:fillRef>
          <a:effectRef idx="0">
            <a:schemeClr val="dk1"/>
          </a:effectRef>
          <a:fontRef idx="minor">
            <a:schemeClr val="dk1"/>
          </a:fontRef>
        </p:style>
        <p:txBody>
          <a:bodyPr wrap="square" lIns="99427" tIns="49715" rIns="99427" bIns="4971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a:ln>
                  <a:noFill/>
                </a:ln>
                <a:solidFill>
                  <a:prstClr val="black"/>
                </a:solidFill>
                <a:effectLst/>
                <a:uLnTx/>
                <a:uFillTx/>
                <a:latin typeface="SunAntwerpen Light"/>
                <a:ea typeface="+mn-ea"/>
                <a:cs typeface="+mn-cs"/>
              </a:rPr>
              <a:t>BRONNEN</a:t>
            </a:r>
          </a:p>
        </p:txBody>
      </p:sp>
      <p:sp>
        <p:nvSpPr>
          <p:cNvPr id="57" name="Tekstvak 56"/>
          <p:cNvSpPr txBox="1"/>
          <p:nvPr/>
        </p:nvSpPr>
        <p:spPr>
          <a:xfrm>
            <a:off x="7739260" y="4283331"/>
            <a:ext cx="2793537" cy="469733"/>
          </a:xfrm>
          <a:prstGeom prst="rect">
            <a:avLst/>
          </a:prstGeom>
          <a:ln w="9525"/>
        </p:spPr>
        <p:style>
          <a:lnRef idx="2">
            <a:schemeClr val="dk1"/>
          </a:lnRef>
          <a:fillRef idx="1">
            <a:schemeClr val="lt1"/>
          </a:fillRef>
          <a:effectRef idx="0">
            <a:schemeClr val="dk1"/>
          </a:effectRef>
          <a:fontRef idx="minor">
            <a:schemeClr val="dk1"/>
          </a:fontRef>
        </p:style>
        <p:txBody>
          <a:bodyPr wrap="square" lIns="99427" tIns="49715" rIns="99427" bIns="4971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a:ln>
                  <a:noFill/>
                </a:ln>
                <a:solidFill>
                  <a:prstClr val="black"/>
                </a:solidFill>
                <a:effectLst/>
                <a:uLnTx/>
                <a:uFillTx/>
                <a:latin typeface="SunAntwerpen Light"/>
                <a:ea typeface="+mn-ea"/>
                <a:cs typeface="+mn-cs"/>
              </a:rPr>
              <a:t>WARMTEAFNAME</a:t>
            </a:r>
          </a:p>
        </p:txBody>
      </p:sp>
      <p:pic>
        <p:nvPicPr>
          <p:cNvPr id="5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55863" y="1550823"/>
            <a:ext cx="1219013" cy="94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0" name="Rechte verbindingslijn met pijl 59"/>
          <p:cNvCxnSpPr>
            <a:stCxn id="56" idx="2"/>
          </p:cNvCxnSpPr>
          <p:nvPr/>
        </p:nvCxnSpPr>
        <p:spPr>
          <a:xfrm flipH="1">
            <a:off x="1916221" y="4750644"/>
            <a:ext cx="633048" cy="70743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1" name="Tekstvak 60"/>
          <p:cNvSpPr txBox="1"/>
          <p:nvPr/>
        </p:nvSpPr>
        <p:spPr>
          <a:xfrm>
            <a:off x="611568" y="5458076"/>
            <a:ext cx="2888717" cy="1208397"/>
          </a:xfrm>
          <a:prstGeom prst="rect">
            <a:avLst/>
          </a:prstGeom>
          <a:ln w="6350"/>
        </p:spPr>
        <p:style>
          <a:lnRef idx="2">
            <a:schemeClr val="dk1"/>
          </a:lnRef>
          <a:fillRef idx="1">
            <a:schemeClr val="lt1"/>
          </a:fillRef>
          <a:effectRef idx="0">
            <a:schemeClr val="dk1"/>
          </a:effectRef>
          <a:fontRef idx="minor">
            <a:schemeClr val="dk1"/>
          </a:fontRef>
        </p:style>
        <p:txBody>
          <a:bodyPr wrap="square" lIns="99427" tIns="49715" rIns="99427" bIns="49715" rtlCol="0" anchor="t">
            <a:spAutoFit/>
          </a:bodyPr>
          <a:lstStyle>
            <a:defPPr>
              <a:defRPr lang="nl-NL"/>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prstClr val="black"/>
                </a:solidFill>
                <a:effectLst/>
                <a:uLnTx/>
                <a:uFillTx/>
                <a:latin typeface="SunAntwerpen Light"/>
                <a:ea typeface="+mn-ea"/>
                <a:cs typeface="+mn-cs"/>
              </a:rPr>
              <a:t>Open acces netwerk: Marktbevraging en uitwerking kader</a:t>
            </a:r>
          </a:p>
        </p:txBody>
      </p:sp>
      <p:cxnSp>
        <p:nvCxnSpPr>
          <p:cNvPr id="62" name="Rechte verbindingslijn met pijl 61"/>
          <p:cNvCxnSpPr>
            <a:stCxn id="57" idx="2"/>
          </p:cNvCxnSpPr>
          <p:nvPr/>
        </p:nvCxnSpPr>
        <p:spPr>
          <a:xfrm>
            <a:off x="9136029" y="4753064"/>
            <a:ext cx="567884" cy="70501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5" name="Tekstvak 64"/>
          <p:cNvSpPr txBox="1"/>
          <p:nvPr/>
        </p:nvSpPr>
        <p:spPr>
          <a:xfrm>
            <a:off x="8148977" y="5458073"/>
            <a:ext cx="3877843" cy="839065"/>
          </a:xfrm>
          <a:prstGeom prst="rect">
            <a:avLst/>
          </a:prstGeom>
          <a:ln w="6350"/>
        </p:spPr>
        <p:style>
          <a:lnRef idx="2">
            <a:schemeClr val="dk1"/>
          </a:lnRef>
          <a:fillRef idx="1">
            <a:schemeClr val="lt1"/>
          </a:fillRef>
          <a:effectRef idx="0">
            <a:schemeClr val="dk1"/>
          </a:effectRef>
          <a:fontRef idx="minor">
            <a:schemeClr val="dk1"/>
          </a:fontRef>
        </p:style>
        <p:txBody>
          <a:bodyPr wrap="square" lIns="99427" tIns="49715" rIns="99427" bIns="49715" rtlCol="0" anchor="t">
            <a:spAutoFit/>
          </a:bodyPr>
          <a:lstStyle>
            <a:defPPr>
              <a:defRPr lang="nl-NL"/>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FF0000"/>
                </a:solidFill>
                <a:effectLst/>
                <a:uLnTx/>
                <a:uFillTx/>
                <a:latin typeface="SunAntwerpen Light"/>
                <a:ea typeface="+mn-ea"/>
                <a:cs typeface="+mn-cs"/>
              </a:rPr>
              <a:t>Garanderen van warmte-afname en ontzorgen</a:t>
            </a:r>
          </a:p>
        </p:txBody>
      </p:sp>
      <p:cxnSp>
        <p:nvCxnSpPr>
          <p:cNvPr id="66" name="Rechte verbindingslijn met pijl 65"/>
          <p:cNvCxnSpPr/>
          <p:nvPr/>
        </p:nvCxnSpPr>
        <p:spPr>
          <a:xfrm>
            <a:off x="4274752" y="3097870"/>
            <a:ext cx="723675" cy="87849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1" name="Tekstvak 70"/>
          <p:cNvSpPr txBox="1"/>
          <p:nvPr/>
        </p:nvSpPr>
        <p:spPr>
          <a:xfrm>
            <a:off x="3967330" y="3996173"/>
            <a:ext cx="3174821" cy="839065"/>
          </a:xfrm>
          <a:prstGeom prst="rect">
            <a:avLst/>
          </a:prstGeom>
          <a:ln w="6350"/>
        </p:spPr>
        <p:style>
          <a:lnRef idx="2">
            <a:schemeClr val="dk1"/>
          </a:lnRef>
          <a:fillRef idx="1">
            <a:schemeClr val="lt1"/>
          </a:fillRef>
          <a:effectRef idx="0">
            <a:schemeClr val="dk1"/>
          </a:effectRef>
          <a:fontRef idx="minor">
            <a:schemeClr val="dk1"/>
          </a:fontRef>
        </p:style>
        <p:txBody>
          <a:bodyPr wrap="square" lIns="99427" tIns="49715" rIns="99427" bIns="49715" rtlCol="0" anchor="t">
            <a:spAutoFit/>
          </a:bodyPr>
          <a:lstStyle>
            <a:defPPr>
              <a:defRPr lang="nl-NL"/>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srgbClr val="FF0000"/>
                </a:solidFill>
                <a:effectLst/>
                <a:uLnTx/>
                <a:uFillTx/>
                <a:latin typeface="SunAntwerpen Light"/>
                <a:ea typeface="+mn-ea"/>
                <a:cs typeface="+mn-cs"/>
              </a:rPr>
              <a:t>Synergie aanleg netten met openbare werken</a:t>
            </a:r>
          </a:p>
        </p:txBody>
      </p:sp>
      <p:cxnSp>
        <p:nvCxnSpPr>
          <p:cNvPr id="72" name="Rechte verbindingslijn met pijl 71"/>
          <p:cNvCxnSpPr/>
          <p:nvPr/>
        </p:nvCxnSpPr>
        <p:spPr>
          <a:xfrm flipH="1">
            <a:off x="5887634" y="3101924"/>
            <a:ext cx="968143" cy="87443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 name="AutoShape 2" descr="Onze diensten | Fluvius"/>
          <p:cNvSpPr>
            <a:spLocks noChangeAspect="1" noChangeArrowheads="1"/>
          </p:cNvSpPr>
          <p:nvPr/>
        </p:nvSpPr>
        <p:spPr bwMode="auto">
          <a:xfrm>
            <a:off x="182671" y="-139024"/>
            <a:ext cx="357876" cy="29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9427" tIns="49715" rIns="99427" bIns="4971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400" b="0" i="0" u="none" strike="noStrike" kern="1200" cap="none" spc="0" normalizeH="0" baseline="0" noProof="0">
              <a:ln>
                <a:noFill/>
              </a:ln>
              <a:solidFill>
                <a:prstClr val="black"/>
              </a:solidFill>
              <a:effectLst/>
              <a:uLnTx/>
              <a:uFillTx/>
              <a:latin typeface="SunAntwerpen Light"/>
              <a:ea typeface="+mn-ea"/>
              <a:cs typeface="+mn-cs"/>
            </a:endParaRPr>
          </a:p>
        </p:txBody>
      </p:sp>
      <p:sp>
        <p:nvSpPr>
          <p:cNvPr id="59" name="AutoShape 4" descr="Onze diensten | Fluvius"/>
          <p:cNvSpPr>
            <a:spLocks noChangeAspect="1" noChangeArrowheads="1"/>
          </p:cNvSpPr>
          <p:nvPr/>
        </p:nvSpPr>
        <p:spPr bwMode="auto">
          <a:xfrm>
            <a:off x="361603" y="7639"/>
            <a:ext cx="357876" cy="29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9427" tIns="49715" rIns="99427" bIns="4971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400" b="0" i="0" u="none" strike="noStrike" kern="1200" cap="none" spc="0" normalizeH="0" baseline="0" noProof="0">
              <a:ln>
                <a:noFill/>
              </a:ln>
              <a:solidFill>
                <a:prstClr val="black"/>
              </a:solidFill>
              <a:effectLst/>
              <a:uLnTx/>
              <a:uFillTx/>
              <a:latin typeface="SunAntwerpen Light"/>
              <a:ea typeface="+mn-ea"/>
              <a:cs typeface="+mn-cs"/>
            </a:endParaRPr>
          </a:p>
        </p:txBody>
      </p:sp>
      <p:sp>
        <p:nvSpPr>
          <p:cNvPr id="63" name="AutoShape 6" descr="Onze diensten | Fluvius"/>
          <p:cNvSpPr>
            <a:spLocks noChangeAspect="1" noChangeArrowheads="1"/>
          </p:cNvSpPr>
          <p:nvPr/>
        </p:nvSpPr>
        <p:spPr bwMode="auto">
          <a:xfrm>
            <a:off x="540543" y="154303"/>
            <a:ext cx="357876" cy="29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9427" tIns="49715" rIns="99427" bIns="4971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2400" b="0" i="0" u="none" strike="noStrike" kern="1200" cap="none" spc="0" normalizeH="0" baseline="0" noProof="0">
              <a:ln>
                <a:noFill/>
              </a:ln>
              <a:solidFill>
                <a:prstClr val="black"/>
              </a:solidFill>
              <a:effectLst/>
              <a:uLnTx/>
              <a:uFillTx/>
              <a:latin typeface="SunAntwerpen Light"/>
              <a:ea typeface="+mn-ea"/>
              <a:cs typeface="+mn-cs"/>
            </a:endParaRPr>
          </a:p>
        </p:txBody>
      </p:sp>
      <p:sp>
        <p:nvSpPr>
          <p:cNvPr id="73" name="Tekstvak 72"/>
          <p:cNvSpPr txBox="1"/>
          <p:nvPr/>
        </p:nvSpPr>
        <p:spPr>
          <a:xfrm>
            <a:off x="3366836" y="1557788"/>
            <a:ext cx="4006407" cy="469733"/>
          </a:xfrm>
          <a:prstGeom prst="rect">
            <a:avLst/>
          </a:prstGeom>
          <a:ln w="6350"/>
        </p:spPr>
        <p:style>
          <a:lnRef idx="2">
            <a:schemeClr val="dk1"/>
          </a:lnRef>
          <a:fillRef idx="1">
            <a:schemeClr val="lt1"/>
          </a:fillRef>
          <a:effectRef idx="0">
            <a:schemeClr val="dk1"/>
          </a:effectRef>
          <a:fontRef idx="minor">
            <a:schemeClr val="dk1"/>
          </a:fontRef>
        </p:style>
        <p:txBody>
          <a:bodyPr wrap="square" lIns="99427" tIns="49715" rIns="99427" bIns="49715"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prstClr val="black"/>
                </a:solidFill>
                <a:effectLst/>
                <a:uLnTx/>
                <a:uFillTx/>
                <a:latin typeface="SunAntwerpen Light"/>
                <a:ea typeface="+mn-ea"/>
                <a:cs typeface="+mn-cs"/>
              </a:rPr>
              <a:t>Strategie WOS, piek &amp; </a:t>
            </a:r>
            <a:r>
              <a:rPr kumimoji="0" lang="nl-BE" sz="2400" b="0" i="0" u="none" strike="noStrike" kern="1200" cap="none" spc="0" normalizeH="0" baseline="0" noProof="0" dirty="0" err="1">
                <a:ln>
                  <a:noFill/>
                </a:ln>
                <a:solidFill>
                  <a:prstClr val="black"/>
                </a:solidFill>
                <a:effectLst/>
                <a:uLnTx/>
                <a:uFillTx/>
                <a:latin typeface="SunAntwerpen Light"/>
                <a:ea typeface="+mn-ea"/>
                <a:cs typeface="+mn-cs"/>
              </a:rPr>
              <a:t>backup</a:t>
            </a:r>
            <a:endParaRPr kumimoji="0" lang="nl-BE" sz="2400" b="0" i="0" u="none" strike="noStrike" kern="1200" cap="none" spc="0" normalizeH="0" baseline="0" noProof="0" dirty="0">
              <a:ln>
                <a:noFill/>
              </a:ln>
              <a:solidFill>
                <a:prstClr val="black"/>
              </a:solidFill>
              <a:effectLst/>
              <a:uLnTx/>
              <a:uFillTx/>
              <a:latin typeface="SunAntwerpen Light"/>
              <a:ea typeface="+mn-ea"/>
              <a:cs typeface="Calibri" panose="020F0502020204030204"/>
            </a:endParaRPr>
          </a:p>
        </p:txBody>
      </p:sp>
      <p:cxnSp>
        <p:nvCxnSpPr>
          <p:cNvPr id="77" name="Rechte verbindingslijn met pijl 76"/>
          <p:cNvCxnSpPr>
            <a:stCxn id="14" idx="0"/>
            <a:endCxn id="73" idx="2"/>
          </p:cNvCxnSpPr>
          <p:nvPr/>
        </p:nvCxnSpPr>
        <p:spPr>
          <a:xfrm flipH="1" flipV="1">
            <a:off x="5370040" y="2027521"/>
            <a:ext cx="263560" cy="60323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8867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par>
                                <p:cTn id="14" presetID="10" presetClass="entr" presetSubtype="0" fill="hold"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par>
                                <p:cTn id="17" presetID="10"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fade">
                                      <p:cBhvr>
                                        <p:cTn id="26" dur="500"/>
                                        <p:tgtEl>
                                          <p:spTgt spid="73"/>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animBg="1"/>
      <p:bldP spid="71" grpId="0" animBg="1"/>
      <p:bldP spid="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0" dirty="0"/>
              <a:t>3. Doorkijk 2050</a:t>
            </a:r>
          </a:p>
        </p:txBody>
      </p:sp>
      <p:graphicFrame>
        <p:nvGraphicFramePr>
          <p:cNvPr id="4" name="Tabel 3"/>
          <p:cNvGraphicFramePr>
            <a:graphicFrameLocks noGrp="1"/>
          </p:cNvGraphicFramePr>
          <p:nvPr/>
        </p:nvGraphicFramePr>
        <p:xfrm>
          <a:off x="571500" y="1726890"/>
          <a:ext cx="11049001" cy="4513272"/>
        </p:xfrm>
        <a:graphic>
          <a:graphicData uri="http://schemas.openxmlformats.org/drawingml/2006/table">
            <a:tbl>
              <a:tblPr firstRow="1" bandRow="1">
                <a:tableStyleId>{F5AB1C69-6EDB-4FF4-983F-18BD219EF322}</a:tableStyleId>
              </a:tblPr>
              <a:tblGrid>
                <a:gridCol w="2762250">
                  <a:extLst>
                    <a:ext uri="{9D8B030D-6E8A-4147-A177-3AD203B41FA5}">
                      <a16:colId xmlns:a16="http://schemas.microsoft.com/office/drawing/2014/main" val="20000"/>
                    </a:ext>
                  </a:extLst>
                </a:gridCol>
                <a:gridCol w="2344432">
                  <a:extLst>
                    <a:ext uri="{9D8B030D-6E8A-4147-A177-3AD203B41FA5}">
                      <a16:colId xmlns:a16="http://schemas.microsoft.com/office/drawing/2014/main" val="20001"/>
                    </a:ext>
                  </a:extLst>
                </a:gridCol>
                <a:gridCol w="2657795">
                  <a:extLst>
                    <a:ext uri="{9D8B030D-6E8A-4147-A177-3AD203B41FA5}">
                      <a16:colId xmlns:a16="http://schemas.microsoft.com/office/drawing/2014/main" val="20002"/>
                    </a:ext>
                  </a:extLst>
                </a:gridCol>
                <a:gridCol w="3284524">
                  <a:extLst>
                    <a:ext uri="{9D8B030D-6E8A-4147-A177-3AD203B41FA5}">
                      <a16:colId xmlns:a16="http://schemas.microsoft.com/office/drawing/2014/main" val="20003"/>
                    </a:ext>
                  </a:extLst>
                </a:gridCol>
              </a:tblGrid>
              <a:tr h="613600">
                <a:tc>
                  <a:txBody>
                    <a:bodyPr/>
                    <a:lstStyle/>
                    <a:p>
                      <a:endParaRPr lang="nl-BE" sz="2100" dirty="0"/>
                    </a:p>
                  </a:txBody>
                  <a:tcPr marL="121920" marR="121920" marT="60960" marB="60960">
                    <a:solidFill>
                      <a:srgbClr val="007B5F"/>
                    </a:solidFill>
                  </a:tcPr>
                </a:tc>
                <a:tc>
                  <a:txBody>
                    <a:bodyPr/>
                    <a:lstStyle/>
                    <a:p>
                      <a:r>
                        <a:rPr lang="nl-BE" sz="2100" dirty="0"/>
                        <a:t>CO</a:t>
                      </a:r>
                      <a:r>
                        <a:rPr lang="nl-BE" sz="2100" baseline="-25000" dirty="0"/>
                        <a:t>2</a:t>
                      </a:r>
                      <a:r>
                        <a:rPr lang="nl-BE" sz="2100" dirty="0"/>
                        <a:t> reductie</a:t>
                      </a:r>
                    </a:p>
                  </a:txBody>
                  <a:tcPr marL="121920" marR="121920" marT="60960" marB="60960">
                    <a:solidFill>
                      <a:srgbClr val="007B5F"/>
                    </a:solidFill>
                  </a:tcPr>
                </a:tc>
                <a:tc>
                  <a:txBody>
                    <a:bodyPr/>
                    <a:lstStyle/>
                    <a:p>
                      <a:r>
                        <a:rPr lang="nl-BE" sz="2100" dirty="0"/>
                        <a:t>Woning equivalenten</a:t>
                      </a:r>
                    </a:p>
                  </a:txBody>
                  <a:tcPr marL="121920" marR="121920" marT="60960" marB="60960">
                    <a:solidFill>
                      <a:srgbClr val="007B5F"/>
                    </a:solidFill>
                  </a:tcPr>
                </a:tc>
                <a:tc>
                  <a:txBody>
                    <a:bodyPr/>
                    <a:lstStyle/>
                    <a:p>
                      <a:r>
                        <a:rPr lang="nl-BE" sz="2100" dirty="0"/>
                        <a:t>Aangesloten</a:t>
                      </a:r>
                      <a:r>
                        <a:rPr lang="nl-BE" sz="2100" baseline="0" dirty="0"/>
                        <a:t> bronnen</a:t>
                      </a:r>
                      <a:endParaRPr lang="nl-BE" sz="2100" dirty="0"/>
                    </a:p>
                  </a:txBody>
                  <a:tcPr marL="121920" marR="121920" marT="60960" marB="60960">
                    <a:solidFill>
                      <a:srgbClr val="007B5F"/>
                    </a:solidFill>
                  </a:tcPr>
                </a:tc>
                <a:extLst>
                  <a:ext uri="{0D108BD9-81ED-4DB2-BD59-A6C34878D82A}">
                    <a16:rowId xmlns:a16="http://schemas.microsoft.com/office/drawing/2014/main" val="10000"/>
                  </a:ext>
                </a:extLst>
              </a:tr>
              <a:tr h="1606742">
                <a:tc>
                  <a:txBody>
                    <a:bodyPr/>
                    <a:lstStyle/>
                    <a:p>
                      <a:r>
                        <a:rPr lang="nl-BE" sz="2000" dirty="0"/>
                        <a:t>2030 vastgelegd doel Klimaatplan</a:t>
                      </a:r>
                    </a:p>
                  </a:txBody>
                  <a:tcPr marL="121920" marR="121920" marT="60960" marB="60960">
                    <a:solidFill>
                      <a:srgbClr val="85FFE2"/>
                    </a:solidFill>
                  </a:tcPr>
                </a:tc>
                <a:tc>
                  <a:txBody>
                    <a:bodyPr/>
                    <a:lstStyle/>
                    <a:p>
                      <a:r>
                        <a:rPr lang="nl-BE" sz="2000" dirty="0"/>
                        <a:t>71 </a:t>
                      </a:r>
                      <a:r>
                        <a:rPr lang="nl-BE" sz="2000" dirty="0" err="1"/>
                        <a:t>kton</a:t>
                      </a:r>
                      <a:endParaRPr lang="nl-BE" sz="2000" dirty="0"/>
                    </a:p>
                  </a:txBody>
                  <a:tcPr marL="121920" marR="121920" marT="60960" marB="60960">
                    <a:solidFill>
                      <a:srgbClr val="85FFE2"/>
                    </a:solidFill>
                  </a:tcPr>
                </a:tc>
                <a:tc>
                  <a:txBody>
                    <a:bodyPr/>
                    <a:lstStyle/>
                    <a:p>
                      <a:r>
                        <a:rPr lang="nl-BE" sz="2000" dirty="0"/>
                        <a:t>33.500 woningen</a:t>
                      </a:r>
                    </a:p>
                  </a:txBody>
                  <a:tcPr marL="121920" marR="121920" marT="60960" marB="60960">
                    <a:solidFill>
                      <a:srgbClr val="85FFE2"/>
                    </a:solidFill>
                  </a:tcPr>
                </a:tc>
                <a:tc>
                  <a:txBody>
                    <a:bodyPr/>
                    <a:lstStyle/>
                    <a:p>
                      <a:r>
                        <a:rPr lang="nl-BE" sz="2000" dirty="0"/>
                        <a:t>Piekwarmte: ca. 140 MW</a:t>
                      </a:r>
                    </a:p>
                    <a:p>
                      <a:endParaRPr lang="nl-BE" sz="2000" dirty="0"/>
                    </a:p>
                    <a:p>
                      <a:r>
                        <a:rPr lang="nl-BE" sz="2000" dirty="0"/>
                        <a:t>Basislast</a:t>
                      </a:r>
                      <a:r>
                        <a:rPr lang="nl-BE" sz="2000" baseline="0" dirty="0"/>
                        <a:t>: ca. 70 MW</a:t>
                      </a:r>
                      <a:endParaRPr lang="nl-BE" sz="2000" dirty="0"/>
                    </a:p>
                  </a:txBody>
                  <a:tcPr marL="121920" marR="121920" marT="60960" marB="60960">
                    <a:solidFill>
                      <a:srgbClr val="85FFE2"/>
                    </a:solidFill>
                  </a:tcPr>
                </a:tc>
                <a:extLst>
                  <a:ext uri="{0D108BD9-81ED-4DB2-BD59-A6C34878D82A}">
                    <a16:rowId xmlns:a16="http://schemas.microsoft.com/office/drawing/2014/main" val="10001"/>
                  </a:ext>
                </a:extLst>
              </a:tr>
              <a:tr h="1614740">
                <a:tc>
                  <a:txBody>
                    <a:bodyPr/>
                    <a:lstStyle/>
                    <a:p>
                      <a:r>
                        <a:rPr lang="nl-BE" sz="2000" dirty="0"/>
                        <a:t>2030-2050</a:t>
                      </a:r>
                      <a:r>
                        <a:rPr lang="nl-BE" sz="2000" baseline="0" dirty="0"/>
                        <a:t> maximaal mogelijk met voorgestelde kerninfrastructuur</a:t>
                      </a:r>
                      <a:endParaRPr lang="nl-BE" sz="2000" dirty="0"/>
                    </a:p>
                  </a:txBody>
                  <a:tcPr marL="121920" marR="121920" marT="60960" marB="60960">
                    <a:solidFill>
                      <a:srgbClr val="D1FFF4"/>
                    </a:solidFill>
                  </a:tcPr>
                </a:tc>
                <a:tc>
                  <a:txBody>
                    <a:bodyPr/>
                    <a:lstStyle/>
                    <a:p>
                      <a:r>
                        <a:rPr lang="nl-BE" sz="2000" dirty="0"/>
                        <a:t>141-160 </a:t>
                      </a:r>
                      <a:r>
                        <a:rPr lang="nl-BE" sz="2000" dirty="0" err="1"/>
                        <a:t>kton</a:t>
                      </a:r>
                      <a:endParaRPr lang="nl-BE" sz="2000" dirty="0"/>
                    </a:p>
                  </a:txBody>
                  <a:tcPr marL="121920" marR="121920" marT="60960" marB="60960">
                    <a:solidFill>
                      <a:srgbClr val="D1FFF4"/>
                    </a:solidFill>
                  </a:tcPr>
                </a:tc>
                <a:tc>
                  <a:txBody>
                    <a:bodyPr/>
                    <a:lstStyle/>
                    <a:p>
                      <a:r>
                        <a:rPr lang="nl-BE" sz="2000" dirty="0"/>
                        <a:t>66.800 tot</a:t>
                      </a:r>
                      <a:r>
                        <a:rPr lang="nl-BE" sz="2000" baseline="0" dirty="0"/>
                        <a:t> 75.500 woningen</a:t>
                      </a:r>
                      <a:endParaRPr lang="nl-BE" sz="2000" dirty="0"/>
                    </a:p>
                  </a:txBody>
                  <a:tcPr marL="121920" marR="121920" marT="60960" marB="60960">
                    <a:solidFill>
                      <a:srgbClr val="D1FFF4"/>
                    </a:solidFill>
                  </a:tcPr>
                </a:tc>
                <a:tc>
                  <a:txBody>
                    <a:bodyPr/>
                    <a:lstStyle/>
                    <a:p>
                      <a:r>
                        <a:rPr lang="nl-BE" sz="2000" dirty="0"/>
                        <a:t>Basislast: 142-160 MW</a:t>
                      </a:r>
                    </a:p>
                  </a:txBody>
                  <a:tcPr marL="121920" marR="121920" marT="60960" marB="60960">
                    <a:solidFill>
                      <a:srgbClr val="D1FFF4"/>
                    </a:solidFill>
                  </a:tcPr>
                </a:tc>
                <a:extLst>
                  <a:ext uri="{0D108BD9-81ED-4DB2-BD59-A6C34878D82A}">
                    <a16:rowId xmlns:a16="http://schemas.microsoft.com/office/drawing/2014/main" val="10002"/>
                  </a:ext>
                </a:extLst>
              </a:tr>
              <a:tr h="678190">
                <a:tc>
                  <a:txBody>
                    <a:bodyPr/>
                    <a:lstStyle/>
                    <a:p>
                      <a:r>
                        <a:rPr lang="nl-BE" sz="2000" dirty="0"/>
                        <a:t>2050 verkenning</a:t>
                      </a:r>
                    </a:p>
                  </a:txBody>
                  <a:tcPr marL="121920" marR="121920" marT="60960" marB="60960">
                    <a:solidFill>
                      <a:srgbClr val="85FFE2"/>
                    </a:solidFill>
                  </a:tcPr>
                </a:tc>
                <a:tc>
                  <a:txBody>
                    <a:bodyPr/>
                    <a:lstStyle/>
                    <a:p>
                      <a:r>
                        <a:rPr lang="nl-BE" sz="2000" dirty="0"/>
                        <a:t>300-400 </a:t>
                      </a:r>
                      <a:r>
                        <a:rPr lang="nl-BE" sz="2000" dirty="0" err="1"/>
                        <a:t>kton</a:t>
                      </a:r>
                      <a:endParaRPr lang="nl-BE" sz="2000" dirty="0"/>
                    </a:p>
                  </a:txBody>
                  <a:tcPr marL="121920" marR="121920" marT="60960" marB="60960">
                    <a:solidFill>
                      <a:srgbClr val="85FFE2"/>
                    </a:solidFill>
                  </a:tcPr>
                </a:tc>
                <a:tc>
                  <a:txBody>
                    <a:bodyPr/>
                    <a:lstStyle/>
                    <a:p>
                      <a:r>
                        <a:rPr lang="nl-BE" sz="2000" dirty="0"/>
                        <a:t>200.000 woningen</a:t>
                      </a:r>
                    </a:p>
                  </a:txBody>
                  <a:tcPr marL="121920" marR="121920" marT="60960" marB="60960">
                    <a:solidFill>
                      <a:srgbClr val="85FFE2"/>
                    </a:solidFill>
                  </a:tcPr>
                </a:tc>
                <a:tc>
                  <a:txBody>
                    <a:bodyPr/>
                    <a:lstStyle/>
                    <a:p>
                      <a:r>
                        <a:rPr lang="nl-BE" sz="2000" dirty="0"/>
                        <a:t>Basislast: ca. 400 MW</a:t>
                      </a:r>
                    </a:p>
                  </a:txBody>
                  <a:tcPr marL="121920" marR="121920" marT="60960" marB="60960">
                    <a:solidFill>
                      <a:srgbClr val="85FFE2"/>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7465939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4. Ontwikkelstrategie voor bronnen &amp; netten</a:t>
            </a:r>
            <a:endParaRPr lang="nl-BE" dirty="0">
              <a:latin typeface="Antwerpen" charset="0"/>
              <a:ea typeface="Antwerpen" charset="0"/>
              <a:cs typeface="Antwerpen" charset="0"/>
            </a:endParaRPr>
          </a:p>
        </p:txBody>
      </p:sp>
      <p:sp>
        <p:nvSpPr>
          <p:cNvPr id="3" name="Tijdelijke aanduiding voor tekst 2"/>
          <p:cNvSpPr>
            <a:spLocks noGrp="1"/>
          </p:cNvSpPr>
          <p:nvPr>
            <p:ph type="body" sz="quarter" idx="29"/>
          </p:nvPr>
        </p:nvSpPr>
        <p:spPr/>
        <p:txBody>
          <a:bodyPr>
            <a:normAutofit/>
          </a:bodyPr>
          <a:lstStyle/>
          <a:p>
            <a:pPr marL="372840" indent="-372840"/>
            <a:endParaRPr lang="nl-BE" dirty="0"/>
          </a:p>
          <a:p>
            <a:pPr marL="372840" indent="-372840"/>
            <a:endParaRPr lang="nl-BE" dirty="0"/>
          </a:p>
          <a:p>
            <a:pPr marL="372840" indent="-372840"/>
            <a:endParaRPr lang="nl-BE" dirty="0"/>
          </a:p>
          <a:p>
            <a:pPr marL="372840" indent="-372840"/>
            <a:endParaRPr lang="nl-BE" dirty="0"/>
          </a:p>
          <a:p>
            <a:pPr marL="372840" indent="-372840"/>
            <a:endParaRPr lang="nl-BE" dirty="0"/>
          </a:p>
          <a:p>
            <a:pPr marL="372840" indent="-372840"/>
            <a:endParaRPr lang="nl-BE" dirty="0"/>
          </a:p>
          <a:p>
            <a:pPr marL="372840" indent="-372840"/>
            <a:endParaRPr lang="nl-BE" dirty="0"/>
          </a:p>
        </p:txBody>
      </p:sp>
      <p:grpSp>
        <p:nvGrpSpPr>
          <p:cNvPr id="5" name="Group 54">
            <a:extLst>
              <a:ext uri="{FF2B5EF4-FFF2-40B4-BE49-F238E27FC236}">
                <a16:creationId xmlns:a16="http://schemas.microsoft.com/office/drawing/2014/main" id="{7008B5E7-4B6F-472B-94D6-293D1208668F}"/>
              </a:ext>
            </a:extLst>
          </p:cNvPr>
          <p:cNvGrpSpPr/>
          <p:nvPr/>
        </p:nvGrpSpPr>
        <p:grpSpPr>
          <a:xfrm>
            <a:off x="516467" y="2235201"/>
            <a:ext cx="10807488" cy="2584905"/>
            <a:chOff x="655494" y="2315087"/>
            <a:chExt cx="10629910" cy="2584906"/>
          </a:xfrm>
        </p:grpSpPr>
        <p:sp>
          <p:nvSpPr>
            <p:cNvPr id="6" name="Pijl: vijfhoek 8">
              <a:extLst>
                <a:ext uri="{FF2B5EF4-FFF2-40B4-BE49-F238E27FC236}">
                  <a16:creationId xmlns:a16="http://schemas.microsoft.com/office/drawing/2014/main" id="{59F6D8DE-803C-4F83-AD3C-ADBE2519BBEA}"/>
                </a:ext>
              </a:extLst>
            </p:cNvPr>
            <p:cNvSpPr/>
            <p:nvPr/>
          </p:nvSpPr>
          <p:spPr>
            <a:xfrm>
              <a:off x="1111774" y="3371724"/>
              <a:ext cx="2327563" cy="648393"/>
            </a:xfrm>
            <a:prstGeom prst="homePlate">
              <a:avLst/>
            </a:prstGeom>
            <a:solidFill>
              <a:srgbClr val="FFFFFF"/>
            </a:solidFill>
            <a:ln w="12700" cap="flat" cmpd="sng" algn="ctr">
              <a:solidFill>
                <a:srgbClr val="E4610F"/>
              </a:solidFill>
              <a:prstDash val="solid"/>
              <a:miter lim="800000"/>
            </a:ln>
            <a:effectLst/>
          </p:spPr>
          <p:txBody>
            <a:bodyPr lIns="0" tIns="48000" rIns="0" bIns="48000"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1D1D1D"/>
                  </a:solidFill>
                  <a:effectLst/>
                  <a:uLnTx/>
                  <a:uFillTx/>
                  <a:latin typeface="SunAntwerpen Light"/>
                  <a:ea typeface="+mn-ea"/>
                  <a:cs typeface="+mn-cs"/>
                </a:rPr>
                <a:t>strategische verkenning </a:t>
              </a:r>
            </a:p>
          </p:txBody>
        </p:sp>
        <p:sp>
          <p:nvSpPr>
            <p:cNvPr id="7" name="Pijl: punthaak 9">
              <a:extLst>
                <a:ext uri="{FF2B5EF4-FFF2-40B4-BE49-F238E27FC236}">
                  <a16:creationId xmlns:a16="http://schemas.microsoft.com/office/drawing/2014/main" id="{24C5FBC8-6829-48B8-9355-3834B22C9A58}"/>
                </a:ext>
              </a:extLst>
            </p:cNvPr>
            <p:cNvSpPr/>
            <p:nvPr/>
          </p:nvSpPr>
          <p:spPr>
            <a:xfrm>
              <a:off x="3156705" y="3371725"/>
              <a:ext cx="2241573" cy="648393"/>
            </a:xfrm>
            <a:prstGeom prst="chevron">
              <a:avLst/>
            </a:prstGeom>
            <a:solidFill>
              <a:srgbClr val="E4610F"/>
            </a:solidFill>
            <a:ln w="12700" cap="flat" cmpd="sng" algn="ctr">
              <a:noFill/>
              <a:prstDash val="solid"/>
              <a:miter lim="800000"/>
            </a:ln>
            <a:effectLst/>
          </p:spPr>
          <p:txBody>
            <a:bodyPr lIns="0" tIns="48000" rIns="0" bIns="48000"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err="1">
                  <a:ln>
                    <a:noFill/>
                  </a:ln>
                  <a:solidFill>
                    <a:prstClr val="white"/>
                  </a:solidFill>
                  <a:effectLst/>
                  <a:uLnTx/>
                  <a:uFillTx/>
                  <a:latin typeface="SunAntwerpen Light"/>
                  <a:ea typeface="+mn-ea"/>
                  <a:cs typeface="+mn-cs"/>
                </a:rPr>
                <a:t>Haalbaarheids-onderzoek</a:t>
              </a:r>
              <a:r>
                <a:rPr kumimoji="0" lang="nl-NL" sz="1600" b="1" i="0" u="none" strike="noStrike" kern="0" cap="none" spc="0" normalizeH="0" baseline="0" noProof="0" dirty="0">
                  <a:ln>
                    <a:noFill/>
                  </a:ln>
                  <a:solidFill>
                    <a:prstClr val="white"/>
                  </a:solidFill>
                  <a:effectLst/>
                  <a:uLnTx/>
                  <a:uFillTx/>
                  <a:latin typeface="SunAntwerpen Light"/>
                  <a:ea typeface="+mn-ea"/>
                  <a:cs typeface="+mn-cs"/>
                </a:rPr>
                <a:t>(SO)</a:t>
              </a:r>
            </a:p>
          </p:txBody>
        </p:sp>
        <p:sp>
          <p:nvSpPr>
            <p:cNvPr id="8" name="Pijl: punthaak 10">
              <a:extLst>
                <a:ext uri="{FF2B5EF4-FFF2-40B4-BE49-F238E27FC236}">
                  <a16:creationId xmlns:a16="http://schemas.microsoft.com/office/drawing/2014/main" id="{66951E7C-6AB0-4C1F-A9E1-1049A998AE68}"/>
                </a:ext>
              </a:extLst>
            </p:cNvPr>
            <p:cNvSpPr/>
            <p:nvPr/>
          </p:nvSpPr>
          <p:spPr>
            <a:xfrm>
              <a:off x="5115647" y="3373701"/>
              <a:ext cx="2327563" cy="648393"/>
            </a:xfrm>
            <a:prstGeom prst="chevron">
              <a:avLst/>
            </a:prstGeom>
            <a:solidFill>
              <a:srgbClr val="E4610F">
                <a:lumMod val="60000"/>
                <a:lumOff val="40000"/>
              </a:srgbClr>
            </a:solidFill>
            <a:ln w="12700" cap="flat" cmpd="sng" algn="ctr">
              <a:noFill/>
              <a:prstDash val="solid"/>
              <a:miter lim="800000"/>
            </a:ln>
            <a:effectLst/>
          </p:spPr>
          <p:txBody>
            <a:bodyPr lIns="0" tIns="48000" rIns="0" bIns="48000"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prstClr val="white"/>
                  </a:solidFill>
                  <a:effectLst/>
                  <a:uLnTx/>
                  <a:uFillTx/>
                  <a:latin typeface="SunAntwerpen Light"/>
                  <a:ea typeface="+mn-ea"/>
                  <a:cs typeface="+mn-cs"/>
                </a:rPr>
                <a:t>Conceptkeuze </a:t>
              </a:r>
            </a:p>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prstClr val="white"/>
                  </a:solidFill>
                  <a:effectLst/>
                  <a:uLnTx/>
                  <a:uFillTx/>
                  <a:latin typeface="SunAntwerpen Light"/>
                  <a:ea typeface="+mn-ea"/>
                  <a:cs typeface="+mn-cs"/>
                </a:rPr>
                <a:t>(VO)</a:t>
              </a:r>
            </a:p>
          </p:txBody>
        </p:sp>
        <p:sp>
          <p:nvSpPr>
            <p:cNvPr id="9" name="Pijl: punthaak 11">
              <a:extLst>
                <a:ext uri="{FF2B5EF4-FFF2-40B4-BE49-F238E27FC236}">
                  <a16:creationId xmlns:a16="http://schemas.microsoft.com/office/drawing/2014/main" id="{FE4546FD-8B53-4C2D-8F06-4D340703E14D}"/>
                </a:ext>
              </a:extLst>
            </p:cNvPr>
            <p:cNvSpPr/>
            <p:nvPr/>
          </p:nvSpPr>
          <p:spPr>
            <a:xfrm>
              <a:off x="7163572" y="3371723"/>
              <a:ext cx="2211052" cy="648393"/>
            </a:xfrm>
            <a:prstGeom prst="chevron">
              <a:avLst/>
            </a:prstGeom>
            <a:solidFill>
              <a:srgbClr val="E4610F">
                <a:lumMod val="40000"/>
                <a:lumOff val="60000"/>
              </a:srgbClr>
            </a:solidFill>
            <a:ln w="12700" cap="flat" cmpd="sng" algn="ctr">
              <a:noFill/>
              <a:prstDash val="solid"/>
              <a:miter lim="800000"/>
            </a:ln>
            <a:effectLst/>
          </p:spPr>
          <p:txBody>
            <a:bodyPr lIns="0" tIns="48000" rIns="0" bIns="48000"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1D1D1D"/>
                  </a:solidFill>
                  <a:effectLst/>
                  <a:uLnTx/>
                  <a:uFillTx/>
                  <a:latin typeface="SunAntwerpen Light"/>
                  <a:ea typeface="+mn-ea"/>
                  <a:cs typeface="+mn-cs"/>
                </a:rPr>
                <a:t>Aanbesteding / vergunning</a:t>
              </a:r>
            </a:p>
          </p:txBody>
        </p:sp>
        <p:sp>
          <p:nvSpPr>
            <p:cNvPr id="13" name="Ovaal 17">
              <a:extLst>
                <a:ext uri="{FF2B5EF4-FFF2-40B4-BE49-F238E27FC236}">
                  <a16:creationId xmlns:a16="http://schemas.microsoft.com/office/drawing/2014/main" id="{25874F8C-9164-4D66-8088-B61A3CF312B8}"/>
                </a:ext>
              </a:extLst>
            </p:cNvPr>
            <p:cNvSpPr/>
            <p:nvPr/>
          </p:nvSpPr>
          <p:spPr>
            <a:xfrm>
              <a:off x="3079211" y="3147702"/>
              <a:ext cx="364327" cy="372768"/>
            </a:xfrm>
            <a:prstGeom prst="ellipse">
              <a:avLst/>
            </a:prstGeom>
            <a:solidFill>
              <a:srgbClr val="E4610F">
                <a:lumMod val="50000"/>
              </a:srgbClr>
            </a:solidFill>
            <a:ln w="12700" cap="flat" cmpd="sng" algn="ctr">
              <a:solidFill>
                <a:srgbClr val="E4610F">
                  <a:lumMod val="50000"/>
                </a:srgbClr>
              </a:solidFill>
              <a:prstDash val="solid"/>
              <a:miter lim="800000"/>
            </a:ln>
            <a:effectLst/>
          </p:spPr>
          <p:txBody>
            <a:bodyPr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prstClr val="white"/>
                  </a:solidFill>
                  <a:effectLst/>
                  <a:uLnTx/>
                  <a:uFillTx/>
                  <a:latin typeface="SunAntwerpen Light"/>
                  <a:ea typeface="+mn-ea"/>
                  <a:cs typeface="+mn-cs"/>
                </a:rPr>
                <a:t>0</a:t>
              </a:r>
            </a:p>
          </p:txBody>
        </p:sp>
        <p:sp>
          <p:nvSpPr>
            <p:cNvPr id="14" name="Ovaal 18">
              <a:extLst>
                <a:ext uri="{FF2B5EF4-FFF2-40B4-BE49-F238E27FC236}">
                  <a16:creationId xmlns:a16="http://schemas.microsoft.com/office/drawing/2014/main" id="{C3E45BD7-C1F6-4DB3-8E4C-82C860226CFC}"/>
                </a:ext>
              </a:extLst>
            </p:cNvPr>
            <p:cNvSpPr/>
            <p:nvPr/>
          </p:nvSpPr>
          <p:spPr>
            <a:xfrm>
              <a:off x="5077034" y="3141366"/>
              <a:ext cx="364327" cy="372768"/>
            </a:xfrm>
            <a:prstGeom prst="ellipse">
              <a:avLst/>
            </a:prstGeom>
            <a:solidFill>
              <a:srgbClr val="E4610F">
                <a:lumMod val="50000"/>
              </a:srgbClr>
            </a:solidFill>
            <a:ln w="12700" cap="flat" cmpd="sng" algn="ctr">
              <a:solidFill>
                <a:srgbClr val="E4610F">
                  <a:lumMod val="50000"/>
                </a:srgbClr>
              </a:solidFill>
              <a:prstDash val="solid"/>
              <a:miter lim="800000"/>
            </a:ln>
            <a:effectLst/>
          </p:spPr>
          <p:txBody>
            <a:bodyPr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prstClr val="white"/>
                  </a:solidFill>
                  <a:effectLst/>
                  <a:uLnTx/>
                  <a:uFillTx/>
                  <a:latin typeface="SunAntwerpen Light"/>
                  <a:ea typeface="+mn-ea"/>
                  <a:cs typeface="+mn-cs"/>
                </a:rPr>
                <a:t>1</a:t>
              </a:r>
            </a:p>
          </p:txBody>
        </p:sp>
        <p:sp>
          <p:nvSpPr>
            <p:cNvPr id="15" name="Ovaal 19">
              <a:extLst>
                <a:ext uri="{FF2B5EF4-FFF2-40B4-BE49-F238E27FC236}">
                  <a16:creationId xmlns:a16="http://schemas.microsoft.com/office/drawing/2014/main" id="{7F4137B4-8282-49D0-9C72-708A26C24067}"/>
                </a:ext>
              </a:extLst>
            </p:cNvPr>
            <p:cNvSpPr/>
            <p:nvPr/>
          </p:nvSpPr>
          <p:spPr>
            <a:xfrm>
              <a:off x="7105249" y="3141366"/>
              <a:ext cx="364327" cy="372768"/>
            </a:xfrm>
            <a:prstGeom prst="ellipse">
              <a:avLst/>
            </a:prstGeom>
            <a:solidFill>
              <a:srgbClr val="E4610F">
                <a:lumMod val="50000"/>
              </a:srgbClr>
            </a:solidFill>
            <a:ln w="12700" cap="flat" cmpd="sng" algn="ctr">
              <a:solidFill>
                <a:srgbClr val="E4610F">
                  <a:lumMod val="50000"/>
                </a:srgbClr>
              </a:solidFill>
              <a:prstDash val="solid"/>
              <a:miter lim="800000"/>
            </a:ln>
            <a:effectLst/>
          </p:spPr>
          <p:txBody>
            <a:bodyPr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prstClr val="white"/>
                  </a:solidFill>
                  <a:effectLst/>
                  <a:uLnTx/>
                  <a:uFillTx/>
                  <a:latin typeface="SunAntwerpen Light"/>
                  <a:ea typeface="+mn-ea"/>
                  <a:cs typeface="+mn-cs"/>
                </a:rPr>
                <a:t>2</a:t>
              </a:r>
            </a:p>
          </p:txBody>
        </p:sp>
        <p:sp>
          <p:nvSpPr>
            <p:cNvPr id="16" name="Rechthoek 22">
              <a:extLst>
                <a:ext uri="{FF2B5EF4-FFF2-40B4-BE49-F238E27FC236}">
                  <a16:creationId xmlns:a16="http://schemas.microsoft.com/office/drawing/2014/main" id="{D282F772-768C-4457-A11F-BA140D2450AF}"/>
                </a:ext>
              </a:extLst>
            </p:cNvPr>
            <p:cNvSpPr/>
            <p:nvPr/>
          </p:nvSpPr>
          <p:spPr>
            <a:xfrm>
              <a:off x="1618958" y="3050636"/>
              <a:ext cx="1080000" cy="216000"/>
            </a:xfrm>
            <a:prstGeom prst="rect">
              <a:avLst/>
            </a:prstGeom>
            <a:noFill/>
            <a:ln w="12700" cap="flat" cmpd="sng" algn="ctr">
              <a:noFill/>
              <a:prstDash val="solid"/>
              <a:miter lim="800000"/>
            </a:ln>
            <a:effectLst/>
          </p:spPr>
          <p:txBody>
            <a:bodyPr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067" b="0" i="1" u="none" strike="noStrike" kern="0" cap="none" spc="0" normalizeH="0" baseline="0" noProof="0" dirty="0">
                  <a:ln>
                    <a:noFill/>
                  </a:ln>
                  <a:solidFill>
                    <a:prstClr val="black">
                      <a:lumMod val="65000"/>
                      <a:lumOff val="35000"/>
                    </a:prstClr>
                  </a:solidFill>
                  <a:effectLst/>
                  <a:uLnTx/>
                  <a:uFillTx/>
                  <a:latin typeface="SunAntwerpen Light"/>
                  <a:ea typeface="+mn-ea"/>
                  <a:cs typeface="+mn-cs"/>
                </a:rPr>
                <a:t>Voorbereiding</a:t>
              </a:r>
            </a:p>
          </p:txBody>
        </p:sp>
        <p:sp>
          <p:nvSpPr>
            <p:cNvPr id="17" name="Rechthoek 23">
              <a:extLst>
                <a:ext uri="{FF2B5EF4-FFF2-40B4-BE49-F238E27FC236}">
                  <a16:creationId xmlns:a16="http://schemas.microsoft.com/office/drawing/2014/main" id="{DABCDE0B-5E7D-4F47-904B-96F1A92A8639}"/>
                </a:ext>
              </a:extLst>
            </p:cNvPr>
            <p:cNvSpPr/>
            <p:nvPr/>
          </p:nvSpPr>
          <p:spPr>
            <a:xfrm>
              <a:off x="3608800" y="3046035"/>
              <a:ext cx="1080000" cy="216000"/>
            </a:xfrm>
            <a:prstGeom prst="rect">
              <a:avLst/>
            </a:prstGeom>
            <a:noFill/>
            <a:ln w="12700" cap="flat" cmpd="sng" algn="ctr">
              <a:noFill/>
              <a:prstDash val="solid"/>
              <a:miter lim="800000"/>
            </a:ln>
            <a:effectLst/>
          </p:spPr>
          <p:txBody>
            <a:bodyPr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067" b="0" i="1" u="none" strike="noStrike" kern="0" cap="none" spc="0" normalizeH="0" baseline="0" noProof="0" dirty="0">
                  <a:ln>
                    <a:noFill/>
                  </a:ln>
                  <a:solidFill>
                    <a:prstClr val="black">
                      <a:lumMod val="65000"/>
                      <a:lumOff val="35000"/>
                    </a:prstClr>
                  </a:solidFill>
                  <a:effectLst/>
                  <a:uLnTx/>
                  <a:uFillTx/>
                  <a:latin typeface="SunAntwerpen Light"/>
                  <a:ea typeface="+mn-ea"/>
                  <a:cs typeface="+mn-cs"/>
                </a:rPr>
                <a:t>1</a:t>
              </a:r>
              <a:r>
                <a:rPr kumimoji="0" lang="nl-NL" sz="1067" b="0" i="1" u="none" strike="noStrike" kern="0" cap="none" spc="0" normalizeH="0" baseline="30000" noProof="0" dirty="0">
                  <a:ln>
                    <a:noFill/>
                  </a:ln>
                  <a:solidFill>
                    <a:prstClr val="black">
                      <a:lumMod val="65000"/>
                      <a:lumOff val="35000"/>
                    </a:prstClr>
                  </a:solidFill>
                  <a:effectLst/>
                  <a:uLnTx/>
                  <a:uFillTx/>
                  <a:latin typeface="SunAntwerpen Light"/>
                  <a:ea typeface="+mn-ea"/>
                  <a:cs typeface="+mn-cs"/>
                </a:rPr>
                <a:t>e</a:t>
              </a:r>
              <a:r>
                <a:rPr kumimoji="0" lang="nl-NL" sz="1067" b="0" i="1" u="none" strike="noStrike" kern="0" cap="none" spc="0" normalizeH="0" baseline="0" noProof="0" dirty="0">
                  <a:ln>
                    <a:noFill/>
                  </a:ln>
                  <a:solidFill>
                    <a:prstClr val="black">
                      <a:lumMod val="65000"/>
                      <a:lumOff val="35000"/>
                    </a:prstClr>
                  </a:solidFill>
                  <a:effectLst/>
                  <a:uLnTx/>
                  <a:uFillTx/>
                  <a:latin typeface="SunAntwerpen Light"/>
                  <a:ea typeface="+mn-ea"/>
                  <a:cs typeface="+mn-cs"/>
                </a:rPr>
                <a:t> stap</a:t>
              </a:r>
            </a:p>
          </p:txBody>
        </p:sp>
        <p:sp>
          <p:nvSpPr>
            <p:cNvPr id="18" name="Rechthoek 24">
              <a:extLst>
                <a:ext uri="{FF2B5EF4-FFF2-40B4-BE49-F238E27FC236}">
                  <a16:creationId xmlns:a16="http://schemas.microsoft.com/office/drawing/2014/main" id="{E467F29A-9C42-4E49-980E-E0B9C8B59610}"/>
                </a:ext>
              </a:extLst>
            </p:cNvPr>
            <p:cNvSpPr/>
            <p:nvPr/>
          </p:nvSpPr>
          <p:spPr>
            <a:xfrm>
              <a:off x="5659430" y="3046035"/>
              <a:ext cx="1080000" cy="216000"/>
            </a:xfrm>
            <a:prstGeom prst="rect">
              <a:avLst/>
            </a:prstGeom>
            <a:noFill/>
            <a:ln w="12700" cap="flat" cmpd="sng" algn="ctr">
              <a:noFill/>
              <a:prstDash val="solid"/>
              <a:miter lim="800000"/>
            </a:ln>
            <a:effectLst/>
          </p:spPr>
          <p:txBody>
            <a:bodyPr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067" b="0" i="1" u="none" strike="noStrike" kern="0" cap="none" spc="0" normalizeH="0" baseline="0" noProof="0" dirty="0">
                  <a:ln>
                    <a:noFill/>
                  </a:ln>
                  <a:solidFill>
                    <a:prstClr val="black">
                      <a:lumMod val="65000"/>
                      <a:lumOff val="35000"/>
                    </a:prstClr>
                  </a:solidFill>
                  <a:effectLst/>
                  <a:uLnTx/>
                  <a:uFillTx/>
                  <a:latin typeface="SunAntwerpen Light"/>
                  <a:ea typeface="+mn-ea"/>
                  <a:cs typeface="+mn-cs"/>
                </a:rPr>
                <a:t>2</a:t>
              </a:r>
              <a:r>
                <a:rPr kumimoji="0" lang="nl-NL" sz="1067" b="0" i="1" u="none" strike="noStrike" kern="0" cap="none" spc="0" normalizeH="0" baseline="30000" noProof="0" dirty="0">
                  <a:ln>
                    <a:noFill/>
                  </a:ln>
                  <a:solidFill>
                    <a:prstClr val="black">
                      <a:lumMod val="65000"/>
                      <a:lumOff val="35000"/>
                    </a:prstClr>
                  </a:solidFill>
                  <a:effectLst/>
                  <a:uLnTx/>
                  <a:uFillTx/>
                  <a:latin typeface="SunAntwerpen Light"/>
                  <a:ea typeface="+mn-ea"/>
                  <a:cs typeface="+mn-cs"/>
                </a:rPr>
                <a:t>e</a:t>
              </a:r>
              <a:r>
                <a:rPr kumimoji="0" lang="nl-NL" sz="1067" b="0" i="1" u="none" strike="noStrike" kern="0" cap="none" spc="0" normalizeH="0" baseline="0" noProof="0" dirty="0">
                  <a:ln>
                    <a:noFill/>
                  </a:ln>
                  <a:solidFill>
                    <a:prstClr val="black">
                      <a:lumMod val="65000"/>
                      <a:lumOff val="35000"/>
                    </a:prstClr>
                  </a:solidFill>
                  <a:effectLst/>
                  <a:uLnTx/>
                  <a:uFillTx/>
                  <a:latin typeface="SunAntwerpen Light"/>
                  <a:ea typeface="+mn-ea"/>
                  <a:cs typeface="+mn-cs"/>
                </a:rPr>
                <a:t> stap</a:t>
              </a:r>
            </a:p>
          </p:txBody>
        </p:sp>
        <p:sp>
          <p:nvSpPr>
            <p:cNvPr id="19" name="Rechthoek 25">
              <a:extLst>
                <a:ext uri="{FF2B5EF4-FFF2-40B4-BE49-F238E27FC236}">
                  <a16:creationId xmlns:a16="http://schemas.microsoft.com/office/drawing/2014/main" id="{1BD4BC3B-DDD2-4A7B-98C5-846827E86A63}"/>
                </a:ext>
              </a:extLst>
            </p:cNvPr>
            <p:cNvSpPr/>
            <p:nvPr/>
          </p:nvSpPr>
          <p:spPr>
            <a:xfrm>
              <a:off x="7609138" y="3046035"/>
              <a:ext cx="1080000" cy="216000"/>
            </a:xfrm>
            <a:prstGeom prst="rect">
              <a:avLst/>
            </a:prstGeom>
            <a:noFill/>
            <a:ln w="12700" cap="flat" cmpd="sng" algn="ctr">
              <a:noFill/>
              <a:prstDash val="solid"/>
              <a:miter lim="800000"/>
            </a:ln>
            <a:effectLst/>
          </p:spPr>
          <p:txBody>
            <a:bodyPr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067" b="0" i="1" u="none" strike="noStrike" kern="0" cap="none" spc="0" normalizeH="0" baseline="0" noProof="0" dirty="0">
                  <a:ln>
                    <a:noFill/>
                  </a:ln>
                  <a:solidFill>
                    <a:prstClr val="black">
                      <a:lumMod val="65000"/>
                      <a:lumOff val="35000"/>
                    </a:prstClr>
                  </a:solidFill>
                  <a:effectLst/>
                  <a:uLnTx/>
                  <a:uFillTx/>
                  <a:latin typeface="SunAntwerpen Light"/>
                  <a:ea typeface="+mn-ea"/>
                  <a:cs typeface="+mn-cs"/>
                </a:rPr>
                <a:t>3</a:t>
              </a:r>
              <a:r>
                <a:rPr kumimoji="0" lang="nl-NL" sz="1067" b="0" i="1" u="none" strike="noStrike" kern="0" cap="none" spc="0" normalizeH="0" baseline="30000" noProof="0" dirty="0">
                  <a:ln>
                    <a:noFill/>
                  </a:ln>
                  <a:solidFill>
                    <a:prstClr val="black">
                      <a:lumMod val="65000"/>
                      <a:lumOff val="35000"/>
                    </a:prstClr>
                  </a:solidFill>
                  <a:effectLst/>
                  <a:uLnTx/>
                  <a:uFillTx/>
                  <a:latin typeface="SunAntwerpen Light"/>
                  <a:ea typeface="+mn-ea"/>
                  <a:cs typeface="+mn-cs"/>
                </a:rPr>
                <a:t>e</a:t>
              </a:r>
              <a:r>
                <a:rPr kumimoji="0" lang="nl-NL" sz="1067" b="0" i="1" u="none" strike="noStrike" kern="0" cap="none" spc="0" normalizeH="0" baseline="0" noProof="0" dirty="0">
                  <a:ln>
                    <a:noFill/>
                  </a:ln>
                  <a:solidFill>
                    <a:prstClr val="black">
                      <a:lumMod val="65000"/>
                      <a:lumOff val="35000"/>
                    </a:prstClr>
                  </a:solidFill>
                  <a:effectLst/>
                  <a:uLnTx/>
                  <a:uFillTx/>
                  <a:latin typeface="SunAntwerpen Light"/>
                  <a:ea typeface="+mn-ea"/>
                  <a:cs typeface="+mn-cs"/>
                </a:rPr>
                <a:t> stap</a:t>
              </a:r>
            </a:p>
          </p:txBody>
        </p:sp>
        <p:sp>
          <p:nvSpPr>
            <p:cNvPr id="20" name="Pijl: punthaak 11">
              <a:extLst>
                <a:ext uri="{FF2B5EF4-FFF2-40B4-BE49-F238E27FC236}">
                  <a16:creationId xmlns:a16="http://schemas.microsoft.com/office/drawing/2014/main" id="{4635B5C1-3859-44D5-9E2F-A8E1F43EFD81}"/>
                </a:ext>
              </a:extLst>
            </p:cNvPr>
            <p:cNvSpPr/>
            <p:nvPr/>
          </p:nvSpPr>
          <p:spPr>
            <a:xfrm>
              <a:off x="9074351" y="3373701"/>
              <a:ext cx="2211052" cy="648394"/>
            </a:xfrm>
            <a:prstGeom prst="chevron">
              <a:avLst/>
            </a:prstGeom>
            <a:solidFill>
              <a:srgbClr val="0DA642">
                <a:lumMod val="20000"/>
                <a:lumOff val="80000"/>
              </a:srgbClr>
            </a:solidFill>
            <a:ln w="12700" cap="flat" cmpd="sng" algn="ctr">
              <a:noFill/>
              <a:prstDash val="solid"/>
              <a:miter lim="800000"/>
            </a:ln>
            <a:effectLst/>
          </p:spPr>
          <p:txBody>
            <a:bodyPr lIns="0" tIns="48000" rIns="0" bIns="48000"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1D1D1D"/>
                  </a:solidFill>
                  <a:effectLst/>
                  <a:uLnTx/>
                  <a:uFillTx/>
                  <a:latin typeface="SunAntwerpen Light"/>
                  <a:ea typeface="+mn-ea"/>
                  <a:cs typeface="+mn-cs"/>
                </a:rPr>
                <a:t>Realisatie</a:t>
              </a:r>
              <a:endParaRPr kumimoji="0" lang="nl-NL" sz="1200" b="1" i="0" u="none" strike="noStrike" kern="0" cap="none" spc="0" normalizeH="0" baseline="0" noProof="0" dirty="0">
                <a:ln>
                  <a:noFill/>
                </a:ln>
                <a:solidFill>
                  <a:srgbClr val="1D1D1D"/>
                </a:solidFill>
                <a:effectLst/>
                <a:uLnTx/>
                <a:uFillTx/>
                <a:latin typeface="SunAntwerpen Light"/>
                <a:ea typeface="+mn-ea"/>
                <a:cs typeface="+mn-cs"/>
              </a:endParaRPr>
            </a:p>
          </p:txBody>
        </p:sp>
        <p:sp>
          <p:nvSpPr>
            <p:cNvPr id="21" name="Ovaal 20">
              <a:extLst>
                <a:ext uri="{FF2B5EF4-FFF2-40B4-BE49-F238E27FC236}">
                  <a16:creationId xmlns:a16="http://schemas.microsoft.com/office/drawing/2014/main" id="{4977BD46-BE35-46C2-A3C7-CC5FCA5C33D7}"/>
                </a:ext>
              </a:extLst>
            </p:cNvPr>
            <p:cNvSpPr/>
            <p:nvPr/>
          </p:nvSpPr>
          <p:spPr>
            <a:xfrm>
              <a:off x="9064192" y="3179737"/>
              <a:ext cx="364327" cy="372768"/>
            </a:xfrm>
            <a:prstGeom prst="ellipse">
              <a:avLst/>
            </a:prstGeom>
            <a:solidFill>
              <a:srgbClr val="E4610F">
                <a:lumMod val="50000"/>
              </a:srgbClr>
            </a:solidFill>
            <a:ln w="12700" cap="flat" cmpd="sng" algn="ctr">
              <a:solidFill>
                <a:srgbClr val="E4610F">
                  <a:lumMod val="50000"/>
                </a:srgbClr>
              </a:solidFill>
              <a:prstDash val="solid"/>
              <a:miter lim="800000"/>
            </a:ln>
            <a:effectLst/>
          </p:spPr>
          <p:txBody>
            <a:bodyPr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prstClr val="white"/>
                  </a:solidFill>
                  <a:effectLst/>
                  <a:uLnTx/>
                  <a:uFillTx/>
                  <a:latin typeface="SunAntwerpen Light"/>
                  <a:ea typeface="+mn-ea"/>
                  <a:cs typeface="+mn-cs"/>
                </a:rPr>
                <a:t>3</a:t>
              </a:r>
            </a:p>
          </p:txBody>
        </p:sp>
        <p:sp>
          <p:nvSpPr>
            <p:cNvPr id="22" name="Ovaal 17">
              <a:extLst>
                <a:ext uri="{FF2B5EF4-FFF2-40B4-BE49-F238E27FC236}">
                  <a16:creationId xmlns:a16="http://schemas.microsoft.com/office/drawing/2014/main" id="{563EE80E-C520-4C10-A6CE-80C899A5E0E7}"/>
                </a:ext>
              </a:extLst>
            </p:cNvPr>
            <p:cNvSpPr/>
            <p:nvPr/>
          </p:nvSpPr>
          <p:spPr>
            <a:xfrm>
              <a:off x="655494" y="3147702"/>
              <a:ext cx="1032616" cy="379103"/>
            </a:xfrm>
            <a:prstGeom prst="roundRect">
              <a:avLst/>
            </a:prstGeom>
            <a:solidFill>
              <a:srgbClr val="E4610F">
                <a:lumMod val="50000"/>
              </a:srgbClr>
            </a:solidFill>
            <a:ln w="12700" cap="flat" cmpd="sng" algn="ctr">
              <a:solidFill>
                <a:srgbClr val="E4610F">
                  <a:lumMod val="50000"/>
                </a:srgbClr>
              </a:solidFill>
              <a:prstDash val="solid"/>
              <a:miter lim="800000"/>
            </a:ln>
            <a:effectLst/>
          </p:spPr>
          <p:txBody>
            <a:bodyPr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err="1">
                  <a:ln>
                    <a:noFill/>
                  </a:ln>
                  <a:solidFill>
                    <a:prstClr val="white"/>
                  </a:solidFill>
                  <a:effectLst/>
                  <a:uLnTx/>
                  <a:uFillTx/>
                  <a:latin typeface="SunAntwerpen Light"/>
                  <a:ea typeface="+mn-ea"/>
                  <a:cs typeface="+mn-cs"/>
                </a:rPr>
                <a:t>Decision</a:t>
              </a:r>
              <a:r>
                <a:rPr kumimoji="0" lang="nl-NL" sz="1600" b="1" i="0" u="none" strike="noStrike" kern="0" cap="none" spc="0" normalizeH="0" baseline="0" noProof="0" dirty="0">
                  <a:ln>
                    <a:noFill/>
                  </a:ln>
                  <a:solidFill>
                    <a:prstClr val="white"/>
                  </a:solidFill>
                  <a:effectLst/>
                  <a:uLnTx/>
                  <a:uFillTx/>
                  <a:latin typeface="SunAntwerpen Light"/>
                  <a:ea typeface="+mn-ea"/>
                  <a:cs typeface="+mn-cs"/>
                </a:rPr>
                <a:t> Gate</a:t>
              </a:r>
            </a:p>
          </p:txBody>
        </p:sp>
        <p:cxnSp>
          <p:nvCxnSpPr>
            <p:cNvPr id="25" name="Straight Arrow Connector 32">
              <a:extLst>
                <a:ext uri="{FF2B5EF4-FFF2-40B4-BE49-F238E27FC236}">
                  <a16:creationId xmlns:a16="http://schemas.microsoft.com/office/drawing/2014/main" id="{AE5F3D5C-71CC-4867-8868-489E61D749EC}"/>
                </a:ext>
              </a:extLst>
            </p:cNvPr>
            <p:cNvCxnSpPr>
              <a:cxnSpLocks/>
            </p:cNvCxnSpPr>
            <p:nvPr/>
          </p:nvCxnSpPr>
          <p:spPr>
            <a:xfrm>
              <a:off x="3248190" y="2636080"/>
              <a:ext cx="5984982" cy="0"/>
            </a:xfrm>
            <a:prstGeom prst="straightConnector1">
              <a:avLst/>
            </a:prstGeom>
            <a:noFill/>
            <a:ln w="9525" cap="flat" cmpd="sng" algn="ctr">
              <a:solidFill>
                <a:srgbClr val="FFFFFF">
                  <a:lumMod val="50000"/>
                </a:srgbClr>
              </a:solidFill>
              <a:prstDash val="solid"/>
              <a:headEnd type="diamond" w="med" len="med"/>
              <a:tailEnd type="diamond" w="med" len="med"/>
            </a:ln>
            <a:effectLst/>
          </p:spPr>
        </p:cxnSp>
        <p:sp>
          <p:nvSpPr>
            <p:cNvPr id="26" name="Rechthoek 16">
              <a:extLst>
                <a:ext uri="{FF2B5EF4-FFF2-40B4-BE49-F238E27FC236}">
                  <a16:creationId xmlns:a16="http://schemas.microsoft.com/office/drawing/2014/main" id="{5E7443BC-E75D-420B-9679-7AF39D078053}"/>
                </a:ext>
              </a:extLst>
            </p:cNvPr>
            <p:cNvSpPr/>
            <p:nvPr/>
          </p:nvSpPr>
          <p:spPr>
            <a:xfrm>
              <a:off x="5398278" y="2315087"/>
              <a:ext cx="1577827" cy="645543"/>
            </a:xfrm>
            <a:prstGeom prst="rect">
              <a:avLst/>
            </a:prstGeom>
            <a:solidFill>
              <a:srgbClr val="1D1D1D">
                <a:lumMod val="75000"/>
                <a:lumOff val="25000"/>
              </a:srgbClr>
            </a:solidFill>
            <a:ln w="12700" cap="flat" cmpd="sng" algn="ctr">
              <a:noFill/>
              <a:prstDash val="solid"/>
              <a:miter lim="800000"/>
            </a:ln>
            <a:effectLst/>
          </p:spPr>
          <p:txBody>
            <a:bodyPr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867" b="1" i="0" u="none" strike="noStrike" kern="0" cap="none" spc="0" normalizeH="0" baseline="0" noProof="0" dirty="0">
                  <a:ln>
                    <a:noFill/>
                  </a:ln>
                  <a:solidFill>
                    <a:prstClr val="white"/>
                  </a:solidFill>
                  <a:effectLst/>
                  <a:uLnTx/>
                  <a:uFillTx/>
                  <a:latin typeface="SunAntwerpen Light"/>
                  <a:ea typeface="+mn-ea"/>
                  <a:cs typeface="+mn-cs"/>
                </a:rPr>
                <a:t>Doorlooptijd: 2-4 jaar</a:t>
              </a:r>
            </a:p>
          </p:txBody>
        </p:sp>
        <p:sp>
          <p:nvSpPr>
            <p:cNvPr id="27" name="Isosceles Triangle 34">
              <a:extLst>
                <a:ext uri="{FF2B5EF4-FFF2-40B4-BE49-F238E27FC236}">
                  <a16:creationId xmlns:a16="http://schemas.microsoft.com/office/drawing/2014/main" id="{7B82A819-F993-4212-A19A-16B542FF6013}"/>
                </a:ext>
              </a:extLst>
            </p:cNvPr>
            <p:cNvSpPr/>
            <p:nvPr/>
          </p:nvSpPr>
          <p:spPr>
            <a:xfrm>
              <a:off x="5127699" y="3962586"/>
              <a:ext cx="261149" cy="276348"/>
            </a:xfrm>
            <a:prstGeom prst="triangle">
              <a:avLst/>
            </a:prstGeom>
            <a:solidFill>
              <a:srgbClr val="B3B3B3"/>
            </a:solidFill>
            <a:ln w="25400" cap="flat" cmpd="sng" algn="ctr">
              <a:noFill/>
              <a:prstDash val="solid"/>
            </a:ln>
            <a:effectLst/>
          </p:spPr>
          <p:txBody>
            <a:bodyPr rtlCol="0" anchor="ctr"/>
            <a:lstStyle/>
            <a:p>
              <a:pPr marL="0" marR="0" lvl="0" indent="0" algn="ctr" defTabSz="913493" rtl="0" eaLnBrk="1" fontAlgn="auto" latinLnBrk="0" hangingPunct="1">
                <a:lnSpc>
                  <a:spcPct val="100000"/>
                </a:lnSpc>
                <a:spcBef>
                  <a:spcPts val="0"/>
                </a:spcBef>
                <a:spcAft>
                  <a:spcPts val="0"/>
                </a:spcAft>
                <a:buClrTx/>
                <a:buSzTx/>
                <a:buFontTx/>
                <a:buNone/>
                <a:tabLst/>
                <a:defRPr/>
              </a:pPr>
              <a:endParaRPr kumimoji="0" lang="nl-NL" sz="1867" b="0" i="0" u="none" strike="noStrike" kern="0" cap="none" spc="0" normalizeH="0" baseline="0" noProof="0" dirty="0" err="1">
                <a:ln>
                  <a:noFill/>
                </a:ln>
                <a:solidFill>
                  <a:srgbClr val="FFFFFF"/>
                </a:solidFill>
                <a:effectLst/>
                <a:uLnTx/>
                <a:uFillTx/>
                <a:latin typeface="Arial"/>
                <a:ea typeface="+mn-ea"/>
                <a:cs typeface="+mn-cs"/>
              </a:endParaRPr>
            </a:p>
          </p:txBody>
        </p:sp>
        <p:sp>
          <p:nvSpPr>
            <p:cNvPr id="28" name="Isosceles Triangle 35">
              <a:extLst>
                <a:ext uri="{FF2B5EF4-FFF2-40B4-BE49-F238E27FC236}">
                  <a16:creationId xmlns:a16="http://schemas.microsoft.com/office/drawing/2014/main" id="{AC3BEF00-7276-403E-82E6-66698889F907}"/>
                </a:ext>
              </a:extLst>
            </p:cNvPr>
            <p:cNvSpPr/>
            <p:nvPr/>
          </p:nvSpPr>
          <p:spPr>
            <a:xfrm>
              <a:off x="7150905" y="3962587"/>
              <a:ext cx="261150" cy="266053"/>
            </a:xfrm>
            <a:prstGeom prst="triangle">
              <a:avLst/>
            </a:prstGeom>
            <a:solidFill>
              <a:srgbClr val="B3B3B3"/>
            </a:solidFill>
            <a:ln w="25400" cap="flat" cmpd="sng" algn="ctr">
              <a:noFill/>
              <a:prstDash val="solid"/>
            </a:ln>
            <a:effectLst/>
          </p:spPr>
          <p:txBody>
            <a:bodyPr rtlCol="0" anchor="ctr"/>
            <a:lstStyle/>
            <a:p>
              <a:pPr marL="0" marR="0" lvl="0" indent="0" algn="ctr" defTabSz="913493" rtl="0" eaLnBrk="1" fontAlgn="auto" latinLnBrk="0" hangingPunct="1">
                <a:lnSpc>
                  <a:spcPct val="100000"/>
                </a:lnSpc>
                <a:spcBef>
                  <a:spcPts val="0"/>
                </a:spcBef>
                <a:spcAft>
                  <a:spcPts val="0"/>
                </a:spcAft>
                <a:buClrTx/>
                <a:buSzTx/>
                <a:buFontTx/>
                <a:buNone/>
                <a:tabLst/>
                <a:defRPr/>
              </a:pPr>
              <a:endParaRPr kumimoji="0" lang="nl-NL" sz="1867" b="0" i="0" u="none" strike="noStrike" kern="0" cap="none" spc="0" normalizeH="0" baseline="0" noProof="0" dirty="0" err="1">
                <a:ln>
                  <a:noFill/>
                </a:ln>
                <a:solidFill>
                  <a:srgbClr val="FFFFFF"/>
                </a:solidFill>
                <a:effectLst/>
                <a:uLnTx/>
                <a:uFillTx/>
                <a:latin typeface="Arial"/>
                <a:ea typeface="+mn-ea"/>
                <a:cs typeface="+mn-cs"/>
              </a:endParaRPr>
            </a:p>
          </p:txBody>
        </p:sp>
        <p:sp>
          <p:nvSpPr>
            <p:cNvPr id="30" name="Isosceles Triangle 37">
              <a:extLst>
                <a:ext uri="{FF2B5EF4-FFF2-40B4-BE49-F238E27FC236}">
                  <a16:creationId xmlns:a16="http://schemas.microsoft.com/office/drawing/2014/main" id="{9942EA6E-EA15-4FF4-8E5C-CCF2B76A0BF1}"/>
                </a:ext>
              </a:extLst>
            </p:cNvPr>
            <p:cNvSpPr/>
            <p:nvPr/>
          </p:nvSpPr>
          <p:spPr>
            <a:xfrm>
              <a:off x="3117615" y="3962587"/>
              <a:ext cx="261149" cy="276347"/>
            </a:xfrm>
            <a:prstGeom prst="triangle">
              <a:avLst/>
            </a:prstGeom>
            <a:solidFill>
              <a:srgbClr val="B3B3B3"/>
            </a:solidFill>
            <a:ln w="25400" cap="flat" cmpd="sng" algn="ctr">
              <a:noFill/>
              <a:prstDash val="solid"/>
            </a:ln>
            <a:effectLst/>
          </p:spPr>
          <p:txBody>
            <a:bodyPr rtlCol="0" anchor="ctr"/>
            <a:lstStyle/>
            <a:p>
              <a:pPr marL="0" marR="0" lvl="0" indent="0" algn="ctr" defTabSz="913493" rtl="0" eaLnBrk="1" fontAlgn="auto" latinLnBrk="0" hangingPunct="1">
                <a:lnSpc>
                  <a:spcPct val="100000"/>
                </a:lnSpc>
                <a:spcBef>
                  <a:spcPts val="0"/>
                </a:spcBef>
                <a:spcAft>
                  <a:spcPts val="0"/>
                </a:spcAft>
                <a:buClrTx/>
                <a:buSzTx/>
                <a:buFontTx/>
                <a:buNone/>
                <a:tabLst/>
                <a:defRPr/>
              </a:pPr>
              <a:endParaRPr kumimoji="0" lang="nl-NL" sz="1867" b="0" i="0" u="none" strike="noStrike" kern="0" cap="none" spc="0" normalizeH="0" baseline="0" noProof="0" dirty="0" err="1">
                <a:ln>
                  <a:noFill/>
                </a:ln>
                <a:solidFill>
                  <a:srgbClr val="FFFFFF"/>
                </a:solidFill>
                <a:effectLst/>
                <a:uLnTx/>
                <a:uFillTx/>
                <a:latin typeface="Arial"/>
                <a:ea typeface="+mn-ea"/>
                <a:cs typeface="+mn-cs"/>
              </a:endParaRPr>
            </a:p>
          </p:txBody>
        </p:sp>
        <p:sp>
          <p:nvSpPr>
            <p:cNvPr id="31" name="Rechthoek 16">
              <a:extLst>
                <a:ext uri="{FF2B5EF4-FFF2-40B4-BE49-F238E27FC236}">
                  <a16:creationId xmlns:a16="http://schemas.microsoft.com/office/drawing/2014/main" id="{E892A7C2-F14C-4FB1-98DB-93FD8527EC6A}"/>
                </a:ext>
              </a:extLst>
            </p:cNvPr>
            <p:cNvSpPr/>
            <p:nvPr/>
          </p:nvSpPr>
          <p:spPr>
            <a:xfrm>
              <a:off x="6438358" y="4238934"/>
              <a:ext cx="1602469" cy="661057"/>
            </a:xfrm>
            <a:prstGeom prst="rect">
              <a:avLst/>
            </a:prstGeom>
            <a:solidFill>
              <a:srgbClr val="1D1D1D">
                <a:lumMod val="75000"/>
                <a:lumOff val="25000"/>
              </a:srgbClr>
            </a:solidFill>
            <a:ln w="12700" cap="flat" cmpd="sng" algn="ctr">
              <a:noFill/>
              <a:prstDash val="solid"/>
              <a:miter lim="800000"/>
            </a:ln>
            <a:effectLst/>
          </p:spPr>
          <p:txBody>
            <a:bodyPr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867" b="0" i="0" u="none" strike="noStrike" kern="0" cap="none" spc="0" normalizeH="0" baseline="0" noProof="0" dirty="0">
                  <a:ln>
                    <a:noFill/>
                  </a:ln>
                  <a:solidFill>
                    <a:prstClr val="white"/>
                  </a:solidFill>
                  <a:effectLst/>
                  <a:uLnTx/>
                  <a:uFillTx/>
                  <a:latin typeface="SunAntwerpen Light"/>
                  <a:ea typeface="+mn-ea"/>
                  <a:cs typeface="+mn-cs"/>
                </a:rPr>
                <a:t>Heads of </a:t>
              </a:r>
              <a:r>
                <a:rPr kumimoji="0" lang="nl-NL" sz="1867" b="0" i="0" u="none" strike="noStrike" kern="0" cap="none" spc="0" normalizeH="0" baseline="0" noProof="0" dirty="0" err="1">
                  <a:ln>
                    <a:noFill/>
                  </a:ln>
                  <a:solidFill>
                    <a:prstClr val="white"/>
                  </a:solidFill>
                  <a:effectLst/>
                  <a:uLnTx/>
                  <a:uFillTx/>
                  <a:latin typeface="SunAntwerpen Light"/>
                  <a:ea typeface="+mn-ea"/>
                  <a:cs typeface="+mn-cs"/>
                </a:rPr>
                <a:t>Terms</a:t>
              </a:r>
              <a:endParaRPr kumimoji="0" lang="nl-NL" sz="1867" b="0" i="0" u="none" strike="noStrike" kern="0" cap="none" spc="0" normalizeH="0" baseline="0" noProof="0" dirty="0">
                <a:ln>
                  <a:noFill/>
                </a:ln>
                <a:solidFill>
                  <a:prstClr val="white"/>
                </a:solidFill>
                <a:effectLst/>
                <a:uLnTx/>
                <a:uFillTx/>
                <a:latin typeface="SunAntwerpen Light"/>
                <a:ea typeface="+mn-ea"/>
                <a:cs typeface="+mn-cs"/>
              </a:endParaRPr>
            </a:p>
          </p:txBody>
        </p:sp>
        <p:sp>
          <p:nvSpPr>
            <p:cNvPr id="32" name="Rechthoek 16">
              <a:extLst>
                <a:ext uri="{FF2B5EF4-FFF2-40B4-BE49-F238E27FC236}">
                  <a16:creationId xmlns:a16="http://schemas.microsoft.com/office/drawing/2014/main" id="{E4E24172-CE78-465F-AB2B-5DB216F0B20B}"/>
                </a:ext>
              </a:extLst>
            </p:cNvPr>
            <p:cNvSpPr/>
            <p:nvPr/>
          </p:nvSpPr>
          <p:spPr>
            <a:xfrm>
              <a:off x="8431938" y="4238935"/>
              <a:ext cx="1602469" cy="661056"/>
            </a:xfrm>
            <a:prstGeom prst="rect">
              <a:avLst/>
            </a:prstGeom>
            <a:solidFill>
              <a:srgbClr val="1D1D1D">
                <a:lumMod val="75000"/>
                <a:lumOff val="25000"/>
              </a:srgbClr>
            </a:solidFill>
            <a:ln w="12700" cap="flat" cmpd="sng" algn="ctr">
              <a:noFill/>
              <a:prstDash val="solid"/>
              <a:miter lim="800000"/>
            </a:ln>
            <a:effectLst/>
          </p:spPr>
          <p:txBody>
            <a:bodyPr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867" b="0" i="0" u="none" strike="noStrike" kern="0" cap="none" spc="0" normalizeH="0" baseline="0" noProof="0" dirty="0">
                  <a:ln>
                    <a:noFill/>
                  </a:ln>
                  <a:solidFill>
                    <a:prstClr val="white"/>
                  </a:solidFill>
                  <a:effectLst/>
                  <a:uLnTx/>
                  <a:uFillTx/>
                  <a:latin typeface="SunAntwerpen Light"/>
                  <a:ea typeface="+mn-ea"/>
                  <a:cs typeface="+mn-cs"/>
                </a:rPr>
                <a:t>Contract</a:t>
              </a:r>
            </a:p>
          </p:txBody>
        </p:sp>
        <p:sp>
          <p:nvSpPr>
            <p:cNvPr id="33" name="Rechthoek 16">
              <a:extLst>
                <a:ext uri="{FF2B5EF4-FFF2-40B4-BE49-F238E27FC236}">
                  <a16:creationId xmlns:a16="http://schemas.microsoft.com/office/drawing/2014/main" id="{2F22249F-850B-4157-BF2C-77B8089792C8}"/>
                </a:ext>
              </a:extLst>
            </p:cNvPr>
            <p:cNvSpPr/>
            <p:nvPr/>
          </p:nvSpPr>
          <p:spPr>
            <a:xfrm>
              <a:off x="4406029" y="4249094"/>
              <a:ext cx="1834651" cy="650899"/>
            </a:xfrm>
            <a:prstGeom prst="rect">
              <a:avLst/>
            </a:prstGeom>
            <a:solidFill>
              <a:srgbClr val="1D1D1D">
                <a:lumMod val="75000"/>
                <a:lumOff val="25000"/>
              </a:srgbClr>
            </a:solidFill>
            <a:ln w="12700" cap="flat" cmpd="sng" algn="ctr">
              <a:noFill/>
              <a:prstDash val="solid"/>
              <a:miter lim="800000"/>
            </a:ln>
            <a:effectLst/>
          </p:spPr>
          <p:txBody>
            <a:bodyPr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867" b="0" i="0" u="none" strike="noStrike" kern="0" cap="none" spc="0" normalizeH="0" baseline="0" noProof="0" dirty="0">
                  <a:ln>
                    <a:noFill/>
                  </a:ln>
                  <a:solidFill>
                    <a:prstClr val="white"/>
                  </a:solidFill>
                  <a:effectLst/>
                  <a:uLnTx/>
                  <a:uFillTx/>
                  <a:latin typeface="SunAntwerpen Light"/>
                  <a:ea typeface="+mn-ea"/>
                  <a:cs typeface="+mn-cs"/>
                </a:rPr>
                <a:t>Samenwerkings-</a:t>
              </a:r>
              <a:r>
                <a:rPr kumimoji="0" lang="nl-NL" sz="1067" b="1" i="0" u="none" strike="noStrike" kern="0" cap="none" spc="0" normalizeH="0" baseline="0" noProof="0" dirty="0">
                  <a:ln>
                    <a:noFill/>
                  </a:ln>
                  <a:solidFill>
                    <a:prstClr val="white"/>
                  </a:solidFill>
                  <a:effectLst/>
                  <a:uLnTx/>
                  <a:uFillTx/>
                  <a:latin typeface="SunAntwerpen Light"/>
                  <a:ea typeface="+mn-ea"/>
                  <a:cs typeface="+mn-cs"/>
                </a:rPr>
                <a:t> </a:t>
              </a:r>
              <a:r>
                <a:rPr kumimoji="0" lang="nl-NL" sz="1867" b="0" i="0" u="none" strike="noStrike" kern="0" cap="none" spc="0" normalizeH="0" baseline="0" noProof="0" dirty="0">
                  <a:ln>
                    <a:noFill/>
                  </a:ln>
                  <a:solidFill>
                    <a:prstClr val="white"/>
                  </a:solidFill>
                  <a:effectLst/>
                  <a:uLnTx/>
                  <a:uFillTx/>
                  <a:latin typeface="SunAntwerpen Light"/>
                  <a:ea typeface="+mn-ea"/>
                  <a:cs typeface="+mn-cs"/>
                </a:rPr>
                <a:t>overeenkomst</a:t>
              </a:r>
            </a:p>
          </p:txBody>
        </p:sp>
        <p:sp>
          <p:nvSpPr>
            <p:cNvPr id="34" name="Rechthoek 16">
              <a:extLst>
                <a:ext uri="{FF2B5EF4-FFF2-40B4-BE49-F238E27FC236}">
                  <a16:creationId xmlns:a16="http://schemas.microsoft.com/office/drawing/2014/main" id="{4266BEBF-DFDE-40A5-9661-3C325B4DA297}"/>
                </a:ext>
              </a:extLst>
            </p:cNvPr>
            <p:cNvSpPr/>
            <p:nvPr/>
          </p:nvSpPr>
          <p:spPr>
            <a:xfrm>
              <a:off x="2299564" y="4238935"/>
              <a:ext cx="1897251" cy="661057"/>
            </a:xfrm>
            <a:prstGeom prst="rect">
              <a:avLst/>
            </a:prstGeom>
            <a:solidFill>
              <a:srgbClr val="1D1D1D">
                <a:lumMod val="75000"/>
                <a:lumOff val="25000"/>
              </a:srgbClr>
            </a:solidFill>
            <a:ln w="12700" cap="flat" cmpd="sng" algn="ctr">
              <a:noFill/>
              <a:prstDash val="solid"/>
              <a:miter lim="800000"/>
            </a:ln>
            <a:effectLst/>
          </p:spPr>
          <p:txBody>
            <a:bodyPr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1867" b="0" i="0" u="none" strike="noStrike" kern="0" cap="none" spc="0" normalizeH="0" baseline="0" noProof="0" dirty="0">
                  <a:ln>
                    <a:noFill/>
                  </a:ln>
                  <a:solidFill>
                    <a:prstClr val="white"/>
                  </a:solidFill>
                  <a:effectLst/>
                  <a:uLnTx/>
                  <a:uFillTx/>
                  <a:latin typeface="SunAntwerpen Light"/>
                  <a:ea typeface="+mn-ea"/>
                  <a:cs typeface="+mn-cs"/>
                </a:rPr>
                <a:t>LOI: </a:t>
              </a:r>
              <a:r>
                <a:rPr kumimoji="0" lang="nl-NL" sz="1867" b="0" i="0" u="none" strike="noStrike" kern="0" cap="none" spc="0" normalizeH="0" baseline="0" noProof="0" dirty="0" err="1">
                  <a:ln>
                    <a:noFill/>
                  </a:ln>
                  <a:solidFill>
                    <a:prstClr val="white"/>
                  </a:solidFill>
                  <a:effectLst/>
                  <a:uLnTx/>
                  <a:uFillTx/>
                  <a:latin typeface="SunAntwerpen Light"/>
                  <a:ea typeface="+mn-ea"/>
                  <a:cs typeface="+mn-cs"/>
                </a:rPr>
                <a:t>Intentie-overeenkomst</a:t>
              </a:r>
              <a:r>
                <a:rPr kumimoji="0" lang="nl-NL" sz="1867" b="0" i="0" u="none" strike="noStrike" kern="0" cap="none" spc="0" normalizeH="0" baseline="0" noProof="0" dirty="0">
                  <a:ln>
                    <a:noFill/>
                  </a:ln>
                  <a:solidFill>
                    <a:prstClr val="white"/>
                  </a:solidFill>
                  <a:effectLst/>
                  <a:uLnTx/>
                  <a:uFillTx/>
                  <a:latin typeface="SunAntwerpen Light"/>
                  <a:ea typeface="+mn-ea"/>
                  <a:cs typeface="+mn-cs"/>
                </a:rPr>
                <a:t> </a:t>
              </a:r>
              <a:endParaRPr kumimoji="0" lang="nl-NL" sz="1067" b="0" i="0" u="none" strike="noStrike" kern="0" cap="none" spc="0" normalizeH="0" baseline="0" noProof="0" dirty="0">
                <a:ln>
                  <a:noFill/>
                </a:ln>
                <a:solidFill>
                  <a:prstClr val="white"/>
                </a:solidFill>
                <a:effectLst/>
                <a:uLnTx/>
                <a:uFillTx/>
                <a:latin typeface="SunAntwerpen Light"/>
                <a:ea typeface="+mn-ea"/>
                <a:cs typeface="+mn-cs"/>
              </a:endParaRPr>
            </a:p>
          </p:txBody>
        </p:sp>
        <p:sp>
          <p:nvSpPr>
            <p:cNvPr id="39" name="Ovaal 20">
              <a:extLst>
                <a:ext uri="{FF2B5EF4-FFF2-40B4-BE49-F238E27FC236}">
                  <a16:creationId xmlns:a16="http://schemas.microsoft.com/office/drawing/2014/main" id="{9094357B-F488-4AE5-BFA4-69B3B5F1B9AD}"/>
                </a:ext>
              </a:extLst>
            </p:cNvPr>
            <p:cNvSpPr/>
            <p:nvPr/>
          </p:nvSpPr>
          <p:spPr>
            <a:xfrm>
              <a:off x="10665210" y="2960630"/>
              <a:ext cx="620194" cy="591875"/>
            </a:xfrm>
            <a:prstGeom prst="ellipse">
              <a:avLst/>
            </a:prstGeom>
            <a:solidFill>
              <a:srgbClr val="0DA642"/>
            </a:solidFill>
            <a:ln w="12700" cap="flat" cmpd="sng" algn="ctr">
              <a:solidFill>
                <a:srgbClr val="E4610F">
                  <a:lumMod val="50000"/>
                </a:srgbClr>
              </a:solidFill>
              <a:prstDash val="solid"/>
              <a:miter lim="800000"/>
            </a:ln>
            <a:effectLst/>
          </p:spPr>
          <p:txBody>
            <a:bodyPr lIns="0" rIns="0" rtlCol="0" anchor="ctr"/>
            <a:lstStyle/>
            <a:p>
              <a:pPr marL="0" marR="0" lvl="0" indent="0" algn="ctr" defTabSz="286663" rtl="0" eaLnBrk="1" fontAlgn="auto" latinLnBrk="0" hangingPunct="1">
                <a:lnSpc>
                  <a:spcPct val="100000"/>
                </a:lnSpc>
                <a:spcBef>
                  <a:spcPts val="0"/>
                </a:spcBef>
                <a:spcAft>
                  <a:spcPts val="0"/>
                </a:spcAft>
                <a:buClrTx/>
                <a:buSzTx/>
                <a:buFontTx/>
                <a:buNone/>
                <a:tabLst/>
                <a:defRPr/>
              </a:pPr>
              <a:r>
                <a:rPr kumimoji="0" lang="nl-NL" sz="2133" b="1" i="0" u="none" strike="noStrike" kern="0" cap="none" spc="0" normalizeH="0" baseline="0" noProof="0" dirty="0">
                  <a:ln>
                    <a:noFill/>
                  </a:ln>
                  <a:solidFill>
                    <a:prstClr val="white"/>
                  </a:solidFill>
                  <a:effectLst/>
                  <a:uLnTx/>
                  <a:uFillTx/>
                  <a:latin typeface="SunAntwerpen Light"/>
                  <a:ea typeface="+mn-ea"/>
                  <a:cs typeface="+mn-cs"/>
                </a:rPr>
                <a:t>Go!</a:t>
              </a:r>
            </a:p>
          </p:txBody>
        </p:sp>
        <p:sp>
          <p:nvSpPr>
            <p:cNvPr id="41" name="Isosceles Triangle 58">
              <a:extLst>
                <a:ext uri="{FF2B5EF4-FFF2-40B4-BE49-F238E27FC236}">
                  <a16:creationId xmlns:a16="http://schemas.microsoft.com/office/drawing/2014/main" id="{F6591746-7384-4FE3-B725-D7E5BD5BF2A4}"/>
                </a:ext>
              </a:extLst>
            </p:cNvPr>
            <p:cNvSpPr/>
            <p:nvPr/>
          </p:nvSpPr>
          <p:spPr>
            <a:xfrm>
              <a:off x="9119519" y="3961705"/>
              <a:ext cx="261150" cy="266053"/>
            </a:xfrm>
            <a:prstGeom prst="triangle">
              <a:avLst/>
            </a:prstGeom>
            <a:solidFill>
              <a:srgbClr val="B3B3B3"/>
            </a:solidFill>
            <a:ln w="25400" cap="flat" cmpd="sng" algn="ctr">
              <a:noFill/>
              <a:prstDash val="solid"/>
            </a:ln>
            <a:effectLst/>
          </p:spPr>
          <p:txBody>
            <a:bodyPr rtlCol="0" anchor="ctr"/>
            <a:lstStyle/>
            <a:p>
              <a:pPr marL="0" marR="0" lvl="0" indent="0" algn="ctr" defTabSz="913493" rtl="0" eaLnBrk="1" fontAlgn="auto" latinLnBrk="0" hangingPunct="1">
                <a:lnSpc>
                  <a:spcPct val="100000"/>
                </a:lnSpc>
                <a:spcBef>
                  <a:spcPts val="0"/>
                </a:spcBef>
                <a:spcAft>
                  <a:spcPts val="0"/>
                </a:spcAft>
                <a:buClrTx/>
                <a:buSzTx/>
                <a:buFontTx/>
                <a:buNone/>
                <a:tabLst/>
                <a:defRPr/>
              </a:pPr>
              <a:endParaRPr kumimoji="0" lang="nl-NL" sz="1867" b="0" i="0" u="none" strike="noStrike" kern="0" cap="none" spc="0" normalizeH="0" baseline="0" noProof="0" dirty="0" err="1">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414228945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33D625BE-1564-B4BA-9FEE-1DEB0BE88F8B}"/>
              </a:ext>
            </a:extLst>
          </p:cNvPr>
          <p:cNvSpPr>
            <a:spLocks noGrp="1"/>
          </p:cNvSpPr>
          <p:nvPr>
            <p:ph type="body" sz="quarter" idx="28"/>
          </p:nvPr>
        </p:nvSpPr>
        <p:spPr/>
        <p:txBody>
          <a:bodyPr/>
          <a:lstStyle/>
          <a:p>
            <a:endParaRPr lang="nl-BE"/>
          </a:p>
        </p:txBody>
      </p:sp>
      <p:sp>
        <p:nvSpPr>
          <p:cNvPr id="3" name="Tijdelijke aanduiding voor tekst 2"/>
          <p:cNvSpPr>
            <a:spLocks noGrp="1"/>
          </p:cNvSpPr>
          <p:nvPr>
            <p:ph type="body" sz="quarter" idx="26"/>
          </p:nvPr>
        </p:nvSpPr>
        <p:spPr/>
        <p:txBody>
          <a:bodyPr>
            <a:normAutofit/>
          </a:bodyPr>
          <a:lstStyle/>
          <a:p>
            <a:pPr marL="372840" indent="-372840"/>
            <a:endParaRPr lang="nl-BE" dirty="0"/>
          </a:p>
          <a:p>
            <a:pPr marL="372840" indent="-372840"/>
            <a:endParaRPr lang="nl-BE" dirty="0"/>
          </a:p>
          <a:p>
            <a:pPr marL="372840" indent="-372840"/>
            <a:endParaRPr lang="nl-BE" dirty="0"/>
          </a:p>
          <a:p>
            <a:pPr marL="372840" indent="-372840"/>
            <a:endParaRPr lang="nl-BE" dirty="0"/>
          </a:p>
          <a:p>
            <a:pPr marL="372840" indent="-372840"/>
            <a:endParaRPr lang="nl-BE" dirty="0"/>
          </a:p>
          <a:p>
            <a:pPr marL="372840" indent="-372840"/>
            <a:endParaRPr lang="nl-BE" dirty="0"/>
          </a:p>
          <a:p>
            <a:pPr marL="372840" indent="-372840"/>
            <a:endParaRPr lang="nl-BE" dirty="0"/>
          </a:p>
        </p:txBody>
      </p:sp>
      <p:sp>
        <p:nvSpPr>
          <p:cNvPr id="2" name="Titel 1"/>
          <p:cNvSpPr>
            <a:spLocks noGrp="1"/>
          </p:cNvSpPr>
          <p:nvPr>
            <p:ph type="title"/>
          </p:nvPr>
        </p:nvSpPr>
        <p:spPr/>
        <p:txBody>
          <a:bodyPr/>
          <a:lstStyle/>
          <a:p>
            <a:r>
              <a:rPr lang="nl-NL" dirty="0"/>
              <a:t>4. Ontwikkelstrategie voor bronnen &amp; netten</a:t>
            </a:r>
            <a:endParaRPr lang="nl-BE" dirty="0">
              <a:latin typeface="Antwerpen" charset="0"/>
              <a:ea typeface="Antwerpen" charset="0"/>
              <a:cs typeface="Antwerpen" charset="0"/>
            </a:endParaRPr>
          </a:p>
        </p:txBody>
      </p:sp>
      <p:sp>
        <p:nvSpPr>
          <p:cNvPr id="23" name="Tijdelijke aanduiding voor tekst 22">
            <a:extLst>
              <a:ext uri="{FF2B5EF4-FFF2-40B4-BE49-F238E27FC236}">
                <a16:creationId xmlns:a16="http://schemas.microsoft.com/office/drawing/2014/main" id="{983CC3CC-C6E9-DFD4-50F1-10720F569016}"/>
              </a:ext>
            </a:extLst>
          </p:cNvPr>
          <p:cNvSpPr>
            <a:spLocks noGrp="1"/>
          </p:cNvSpPr>
          <p:nvPr>
            <p:ph type="body" sz="quarter" idx="29"/>
          </p:nvPr>
        </p:nvSpPr>
        <p:spPr/>
        <p:txBody>
          <a:bodyPr/>
          <a:lstStyle/>
          <a:p>
            <a:r>
              <a:rPr lang="nl-NL" dirty="0"/>
              <a:t>Categorieën</a:t>
            </a:r>
          </a:p>
          <a:p>
            <a:pPr lvl="1"/>
            <a:r>
              <a:rPr lang="nl-NL" dirty="0"/>
              <a:t>Grootverbruik = &gt;500MWh</a:t>
            </a:r>
          </a:p>
          <a:p>
            <a:pPr lvl="1"/>
            <a:r>
              <a:rPr lang="nl-NL" dirty="0"/>
              <a:t>Middelgroot = 40MWh - 500MWh</a:t>
            </a:r>
          </a:p>
          <a:p>
            <a:pPr lvl="1"/>
            <a:r>
              <a:rPr lang="nl-NL" dirty="0"/>
              <a:t>Kleinverbruik = &lt;40MWh</a:t>
            </a:r>
          </a:p>
          <a:p>
            <a:r>
              <a:rPr lang="nl-NL" dirty="0"/>
              <a:t>Ontwikkeling 2030 gedragen door:</a:t>
            </a:r>
          </a:p>
          <a:p>
            <a:pPr lvl="1"/>
            <a:r>
              <a:rPr lang="nl-NL" dirty="0"/>
              <a:t>Grote warmtevragers (85% aansluitingsgraad)</a:t>
            </a:r>
          </a:p>
          <a:p>
            <a:pPr lvl="1"/>
            <a:r>
              <a:rPr lang="nl-NL" dirty="0"/>
              <a:t>Stedelijk patrimonium (samenwerkingsovereenkomsten)</a:t>
            </a:r>
          </a:p>
          <a:p>
            <a:r>
              <a:rPr lang="nl-NL" dirty="0"/>
              <a:t>2030 -2050</a:t>
            </a:r>
          </a:p>
          <a:p>
            <a:pPr lvl="1"/>
            <a:r>
              <a:rPr lang="nl-NL" dirty="0"/>
              <a:t>Inbreiding (klein &amp; middelgroot)</a:t>
            </a:r>
          </a:p>
          <a:p>
            <a:pPr lvl="1"/>
            <a:r>
              <a:rPr lang="nl-NL" dirty="0"/>
              <a:t>Uitbreiding (groot)</a:t>
            </a:r>
            <a:endParaRPr lang="nl-BE" dirty="0"/>
          </a:p>
          <a:p>
            <a:pPr marL="0" indent="0">
              <a:buNone/>
            </a:pPr>
            <a:endParaRPr lang="nl-NL" dirty="0"/>
          </a:p>
        </p:txBody>
      </p:sp>
      <p:sp>
        <p:nvSpPr>
          <p:cNvPr id="24" name="Tijdelijke aanduiding voor tekst 23">
            <a:extLst>
              <a:ext uri="{FF2B5EF4-FFF2-40B4-BE49-F238E27FC236}">
                <a16:creationId xmlns:a16="http://schemas.microsoft.com/office/drawing/2014/main" id="{22A19C49-4298-0CC4-09AD-E52817EE2973}"/>
              </a:ext>
            </a:extLst>
          </p:cNvPr>
          <p:cNvSpPr>
            <a:spLocks noGrp="1"/>
          </p:cNvSpPr>
          <p:nvPr>
            <p:ph type="body" sz="quarter" idx="32"/>
          </p:nvPr>
        </p:nvSpPr>
        <p:spPr/>
        <p:txBody>
          <a:bodyPr/>
          <a:lstStyle/>
          <a:p>
            <a:endParaRPr lang="nl-BE"/>
          </a:p>
        </p:txBody>
      </p:sp>
      <p:pic>
        <p:nvPicPr>
          <p:cNvPr id="29" name="Tijdelijke aanduiding voor afbeelding 28">
            <a:extLst>
              <a:ext uri="{FF2B5EF4-FFF2-40B4-BE49-F238E27FC236}">
                <a16:creationId xmlns:a16="http://schemas.microsoft.com/office/drawing/2014/main" id="{B7F02DC3-584A-70FA-208F-9F2563EAB859}"/>
              </a:ext>
            </a:extLst>
          </p:cNvPr>
          <p:cNvPicPr>
            <a:picLocks noGrp="1" noChangeAspect="1"/>
          </p:cNvPicPr>
          <p:nvPr>
            <p:ph type="pic" sz="quarter" idx="27"/>
          </p:nvPr>
        </p:nvPicPr>
        <p:blipFill>
          <a:blip r:embed="rId3"/>
          <a:srcRect t="2913" b="2913"/>
          <a:stretch>
            <a:fillRect/>
          </a:stretch>
        </p:blipFill>
        <p:spPr>
          <a:xfrm>
            <a:off x="7200900" y="571500"/>
            <a:ext cx="4419600" cy="5715000"/>
          </a:xfrm>
          <a:prstGeom prst="rect">
            <a:avLst/>
          </a:prstGeom>
        </p:spPr>
      </p:pic>
    </p:spTree>
    <p:extLst>
      <p:ext uri="{BB962C8B-B14F-4D97-AF65-F5344CB8AC3E}">
        <p14:creationId xmlns:p14="http://schemas.microsoft.com/office/powerpoint/2010/main" val="423699857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E6DE-DCCA-4077-B5A6-26ECE6F3A562}"/>
              </a:ext>
            </a:extLst>
          </p:cNvPr>
          <p:cNvSpPr>
            <a:spLocks noGrp="1"/>
          </p:cNvSpPr>
          <p:nvPr>
            <p:ph type="title"/>
          </p:nvPr>
        </p:nvSpPr>
        <p:spPr/>
        <p:txBody>
          <a:bodyPr/>
          <a:lstStyle/>
          <a:p>
            <a:r>
              <a:rPr lang="nl-NL" b="0" dirty="0"/>
              <a:t>4. Masterplanning</a:t>
            </a:r>
          </a:p>
        </p:txBody>
      </p:sp>
      <p:pic>
        <p:nvPicPr>
          <p:cNvPr id="6" name="Afbeelding 5">
            <a:extLst>
              <a:ext uri="{FF2B5EF4-FFF2-40B4-BE49-F238E27FC236}">
                <a16:creationId xmlns:a16="http://schemas.microsoft.com/office/drawing/2014/main" id="{29ACA343-4930-4C08-A041-E7ABAC1814B5}"/>
              </a:ext>
            </a:extLst>
          </p:cNvPr>
          <p:cNvPicPr>
            <a:picLocks noChangeAspect="1"/>
          </p:cNvPicPr>
          <p:nvPr/>
        </p:nvPicPr>
        <p:blipFill>
          <a:blip r:embed="rId3"/>
          <a:stretch>
            <a:fillRect/>
          </a:stretch>
        </p:blipFill>
        <p:spPr>
          <a:xfrm>
            <a:off x="1382383" y="1879945"/>
            <a:ext cx="9427234" cy="4538317"/>
          </a:xfrm>
          <a:prstGeom prst="rect">
            <a:avLst/>
          </a:prstGeom>
        </p:spPr>
      </p:pic>
    </p:spTree>
    <p:extLst>
      <p:ext uri="{BB962C8B-B14F-4D97-AF65-F5344CB8AC3E}">
        <p14:creationId xmlns:p14="http://schemas.microsoft.com/office/powerpoint/2010/main" val="345085274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56A1AC-DF2B-4687-A975-91C2AB25FE12}"/>
              </a:ext>
            </a:extLst>
          </p:cNvPr>
          <p:cNvSpPr>
            <a:spLocks noGrp="1"/>
          </p:cNvSpPr>
          <p:nvPr>
            <p:ph type="title"/>
          </p:nvPr>
        </p:nvSpPr>
        <p:spPr/>
        <p:txBody>
          <a:bodyPr/>
          <a:lstStyle/>
          <a:p>
            <a:r>
              <a:rPr lang="nl-BE" dirty="0"/>
              <a:t>4. Werkprogramma 18 beleidsaanbevelingen</a:t>
            </a:r>
          </a:p>
        </p:txBody>
      </p:sp>
      <p:graphicFrame>
        <p:nvGraphicFramePr>
          <p:cNvPr id="6" name="Tabel 6">
            <a:extLst>
              <a:ext uri="{FF2B5EF4-FFF2-40B4-BE49-F238E27FC236}">
                <a16:creationId xmlns:a16="http://schemas.microsoft.com/office/drawing/2014/main" id="{C69655F8-A2C4-4AC0-9042-C5C70F42CF9E}"/>
              </a:ext>
            </a:extLst>
          </p:cNvPr>
          <p:cNvGraphicFramePr>
            <a:graphicFrameLocks noGrp="1"/>
          </p:cNvGraphicFramePr>
          <p:nvPr/>
        </p:nvGraphicFramePr>
        <p:xfrm>
          <a:off x="61363" y="1764109"/>
          <a:ext cx="3062867" cy="2595636"/>
        </p:xfrm>
        <a:graphic>
          <a:graphicData uri="http://schemas.openxmlformats.org/drawingml/2006/table">
            <a:tbl>
              <a:tblPr firstRow="1" bandRow="1">
                <a:tableStyleId>{69012ECD-51FC-41F1-AA8D-1B2483CD663E}</a:tableStyleId>
              </a:tblPr>
              <a:tblGrid>
                <a:gridCol w="3062867">
                  <a:extLst>
                    <a:ext uri="{9D8B030D-6E8A-4147-A177-3AD203B41FA5}">
                      <a16:colId xmlns:a16="http://schemas.microsoft.com/office/drawing/2014/main" val="2478067857"/>
                    </a:ext>
                  </a:extLst>
                </a:gridCol>
              </a:tblGrid>
              <a:tr h="466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100"/>
                        <a:t>1. Evaluatie</a:t>
                      </a:r>
                    </a:p>
                  </a:txBody>
                  <a:tcPr marL="121920" marR="121920" marT="60960" marB="60960"/>
                </a:tc>
                <a:extLst>
                  <a:ext uri="{0D108BD9-81ED-4DB2-BD59-A6C34878D82A}">
                    <a16:rowId xmlns:a16="http://schemas.microsoft.com/office/drawing/2014/main" val="2579086891"/>
                  </a:ext>
                </a:extLst>
              </a:tr>
              <a:tr h="845765">
                <a:tc>
                  <a:txBody>
                    <a:bodyPr/>
                    <a:lstStyle/>
                    <a:p>
                      <a:pPr lvl="0"/>
                      <a:r>
                        <a:rPr lang="nl-BE" sz="1600" dirty="0"/>
                        <a:t>2. Periodieke evaluatie </a:t>
                      </a:r>
                      <a:r>
                        <a:rPr lang="nl-BE" sz="1600" dirty="0" err="1"/>
                        <a:t>Roadmap</a:t>
                      </a:r>
                      <a:r>
                        <a:rPr lang="nl-BE" sz="1600" dirty="0"/>
                        <a:t>/Klimaatplan</a:t>
                      </a:r>
                    </a:p>
                  </a:txBody>
                  <a:tcPr marL="121920" marR="121920" marT="60960" marB="60960">
                    <a:solidFill>
                      <a:schemeClr val="bg1"/>
                    </a:solidFill>
                  </a:tcPr>
                </a:tc>
                <a:extLst>
                  <a:ext uri="{0D108BD9-81ED-4DB2-BD59-A6C34878D82A}">
                    <a16:rowId xmlns:a16="http://schemas.microsoft.com/office/drawing/2014/main" val="1103334454"/>
                  </a:ext>
                </a:extLst>
              </a:tr>
              <a:tr h="641673">
                <a:tc>
                  <a:txBody>
                    <a:bodyPr/>
                    <a:lstStyle/>
                    <a:p>
                      <a:pPr lvl="0"/>
                      <a:r>
                        <a:rPr lang="nl-BE" sz="1600" dirty="0"/>
                        <a:t>6. Hydraulische validatie</a:t>
                      </a:r>
                    </a:p>
                  </a:txBody>
                  <a:tcPr marL="121920" marR="121920" marT="60960" marB="60960">
                    <a:solidFill>
                      <a:srgbClr val="97D700"/>
                    </a:solidFill>
                  </a:tcPr>
                </a:tc>
                <a:extLst>
                  <a:ext uri="{0D108BD9-81ED-4DB2-BD59-A6C34878D82A}">
                    <a16:rowId xmlns:a16="http://schemas.microsoft.com/office/drawing/2014/main" val="1624953111"/>
                  </a:ext>
                </a:extLst>
              </a:tr>
              <a:tr h="6416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600" dirty="0"/>
                        <a:t>17. Periodieke update </a:t>
                      </a:r>
                      <a:r>
                        <a:rPr lang="nl-BE" sz="1600" kern="1200" dirty="0" err="1">
                          <a:solidFill>
                            <a:schemeClr val="tx1"/>
                          </a:solidFill>
                        </a:rPr>
                        <a:t>SEViA</a:t>
                      </a:r>
                      <a:endParaRPr lang="nl-BE" sz="1600" kern="1200" dirty="0">
                        <a:solidFill>
                          <a:schemeClr val="tx1"/>
                        </a:solidFill>
                        <a:latin typeface="+mn-lt"/>
                        <a:ea typeface="+mn-ea"/>
                        <a:cs typeface="+mn-cs"/>
                      </a:endParaRPr>
                    </a:p>
                  </a:txBody>
                  <a:tcPr marL="121920" marR="121920" marT="60960" marB="60960"/>
                </a:tc>
                <a:extLst>
                  <a:ext uri="{0D108BD9-81ED-4DB2-BD59-A6C34878D82A}">
                    <a16:rowId xmlns:a16="http://schemas.microsoft.com/office/drawing/2014/main" val="676232498"/>
                  </a:ext>
                </a:extLst>
              </a:tr>
            </a:tbl>
          </a:graphicData>
        </a:graphic>
      </p:graphicFrame>
      <p:graphicFrame>
        <p:nvGraphicFramePr>
          <p:cNvPr id="7" name="Tabel 6">
            <a:extLst>
              <a:ext uri="{FF2B5EF4-FFF2-40B4-BE49-F238E27FC236}">
                <a16:creationId xmlns:a16="http://schemas.microsoft.com/office/drawing/2014/main" id="{0A413A0D-CB8B-443B-B480-0D574D076765}"/>
              </a:ext>
            </a:extLst>
          </p:cNvPr>
          <p:cNvGraphicFramePr>
            <a:graphicFrameLocks noGrp="1"/>
          </p:cNvGraphicFramePr>
          <p:nvPr/>
        </p:nvGraphicFramePr>
        <p:xfrm>
          <a:off x="3238222" y="1769064"/>
          <a:ext cx="3062868" cy="2617585"/>
        </p:xfrm>
        <a:graphic>
          <a:graphicData uri="http://schemas.openxmlformats.org/drawingml/2006/table">
            <a:tbl>
              <a:tblPr firstRow="1" bandRow="1">
                <a:tableStyleId>{69012ECD-51FC-41F1-AA8D-1B2483CD663E}</a:tableStyleId>
              </a:tblPr>
              <a:tblGrid>
                <a:gridCol w="3062868">
                  <a:extLst>
                    <a:ext uri="{9D8B030D-6E8A-4147-A177-3AD203B41FA5}">
                      <a16:colId xmlns:a16="http://schemas.microsoft.com/office/drawing/2014/main" val="2478067857"/>
                    </a:ext>
                  </a:extLst>
                </a:gridCol>
              </a:tblGrid>
              <a:tr h="448807">
                <a:tc>
                  <a:txBody>
                    <a:bodyPr/>
                    <a:lstStyle/>
                    <a:p>
                      <a:pPr lvl="0"/>
                      <a:r>
                        <a:rPr lang="nl-BE" sz="2100"/>
                        <a:t>2. Netontwikkeling</a:t>
                      </a:r>
                    </a:p>
                  </a:txBody>
                  <a:tcPr marL="121920" marR="121920" marT="60960" marB="60960"/>
                </a:tc>
                <a:extLst>
                  <a:ext uri="{0D108BD9-81ED-4DB2-BD59-A6C34878D82A}">
                    <a16:rowId xmlns:a16="http://schemas.microsoft.com/office/drawing/2014/main" val="2579086891"/>
                  </a:ext>
                </a:extLst>
              </a:tr>
              <a:tr h="402856">
                <a:tc>
                  <a:txBody>
                    <a:bodyPr/>
                    <a:lstStyle/>
                    <a:p>
                      <a:pPr lvl="0"/>
                      <a:r>
                        <a:rPr lang="nl-BE" sz="1600" dirty="0"/>
                        <a:t>1. Bron &amp; netstrategie Zuiden</a:t>
                      </a:r>
                    </a:p>
                  </a:txBody>
                  <a:tcPr marL="121920" marR="121920" marT="60960" marB="60960">
                    <a:solidFill>
                      <a:schemeClr val="bg1">
                        <a:lumMod val="65000"/>
                      </a:schemeClr>
                    </a:solidFill>
                  </a:tcPr>
                </a:tc>
                <a:extLst>
                  <a:ext uri="{0D108BD9-81ED-4DB2-BD59-A6C34878D82A}">
                    <a16:rowId xmlns:a16="http://schemas.microsoft.com/office/drawing/2014/main" val="1103334454"/>
                  </a:ext>
                </a:extLst>
              </a:tr>
              <a:tr h="365760">
                <a:tc>
                  <a:txBody>
                    <a:bodyPr/>
                    <a:lstStyle/>
                    <a:p>
                      <a:pPr lvl="0"/>
                      <a:r>
                        <a:rPr lang="nl-BE" sz="1600" dirty="0"/>
                        <a:t>3. </a:t>
                      </a:r>
                      <a:r>
                        <a:rPr lang="nl-BE" sz="1600" kern="1200" dirty="0">
                          <a:solidFill>
                            <a:schemeClr val="tx1"/>
                          </a:solidFill>
                          <a:latin typeface="+mn-lt"/>
                          <a:ea typeface="+mn-ea"/>
                          <a:cs typeface="+mn-cs"/>
                        </a:rPr>
                        <a:t>Uitvoeren</a:t>
                      </a:r>
                      <a:r>
                        <a:rPr lang="nl-BE" sz="1600" dirty="0"/>
                        <a:t> lokalisatiestudie</a:t>
                      </a:r>
                    </a:p>
                  </a:txBody>
                  <a:tcPr marL="121920" marR="121920" marT="60960" marB="60960">
                    <a:solidFill>
                      <a:srgbClr val="97D700"/>
                    </a:solidFill>
                  </a:tcPr>
                </a:tc>
                <a:extLst>
                  <a:ext uri="{0D108BD9-81ED-4DB2-BD59-A6C34878D82A}">
                    <a16:rowId xmlns:a16="http://schemas.microsoft.com/office/drawing/2014/main" val="1624953111"/>
                  </a:ext>
                </a:extLst>
              </a:tr>
              <a:tr h="365760">
                <a:tc>
                  <a:txBody>
                    <a:bodyPr/>
                    <a:lstStyle/>
                    <a:p>
                      <a:pPr lvl="0"/>
                      <a:r>
                        <a:rPr lang="nl-BE" sz="1600" dirty="0"/>
                        <a:t>5. Aanleg kaaienbackbone</a:t>
                      </a:r>
                    </a:p>
                  </a:txBody>
                  <a:tcPr marL="121920" marR="121920" marT="60960" marB="60960">
                    <a:noFill/>
                  </a:tcPr>
                </a:tc>
                <a:extLst>
                  <a:ext uri="{0D108BD9-81ED-4DB2-BD59-A6C34878D82A}">
                    <a16:rowId xmlns:a16="http://schemas.microsoft.com/office/drawing/2014/main" val="676232498"/>
                  </a:ext>
                </a:extLst>
              </a:tr>
              <a:tr h="402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600" dirty="0"/>
                        <a:t>7. Opstellen ontwikkelplannen</a:t>
                      </a:r>
                    </a:p>
                  </a:txBody>
                  <a:tcPr marL="121920" marR="121920" marT="60960" marB="60960">
                    <a:solidFill>
                      <a:srgbClr val="97D700"/>
                    </a:solidFill>
                  </a:tcPr>
                </a:tc>
                <a:extLst>
                  <a:ext uri="{0D108BD9-81ED-4DB2-BD59-A6C34878D82A}">
                    <a16:rowId xmlns:a16="http://schemas.microsoft.com/office/drawing/2014/main" val="2593997962"/>
                  </a:ext>
                </a:extLst>
              </a:tr>
              <a:tr h="6315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600" dirty="0"/>
                        <a:t>8. Opnemen &amp; opvolgen infrastructuur in MJP</a:t>
                      </a:r>
                    </a:p>
                  </a:txBody>
                  <a:tcPr marL="121920" marR="121920" marT="60960" marB="60960">
                    <a:solidFill>
                      <a:srgbClr val="97D700"/>
                    </a:solidFill>
                  </a:tcPr>
                </a:tc>
                <a:extLst>
                  <a:ext uri="{0D108BD9-81ED-4DB2-BD59-A6C34878D82A}">
                    <a16:rowId xmlns:a16="http://schemas.microsoft.com/office/drawing/2014/main" val="585806290"/>
                  </a:ext>
                </a:extLst>
              </a:tr>
            </a:tbl>
          </a:graphicData>
        </a:graphic>
      </p:graphicFrame>
      <p:graphicFrame>
        <p:nvGraphicFramePr>
          <p:cNvPr id="8" name="Tabel 6">
            <a:extLst>
              <a:ext uri="{FF2B5EF4-FFF2-40B4-BE49-F238E27FC236}">
                <a16:creationId xmlns:a16="http://schemas.microsoft.com/office/drawing/2014/main" id="{BC8719D7-085F-4DE5-A71A-A9382EE1F391}"/>
              </a:ext>
            </a:extLst>
          </p:cNvPr>
          <p:cNvGraphicFramePr>
            <a:graphicFrameLocks noGrp="1"/>
          </p:cNvGraphicFramePr>
          <p:nvPr/>
        </p:nvGraphicFramePr>
        <p:xfrm>
          <a:off x="6415081" y="1769067"/>
          <a:ext cx="2829587" cy="2603871"/>
        </p:xfrm>
        <a:graphic>
          <a:graphicData uri="http://schemas.openxmlformats.org/drawingml/2006/table">
            <a:tbl>
              <a:tblPr firstRow="1" bandRow="1">
                <a:tableStyleId>{69012ECD-51FC-41F1-AA8D-1B2483CD663E}</a:tableStyleId>
              </a:tblPr>
              <a:tblGrid>
                <a:gridCol w="2829587">
                  <a:extLst>
                    <a:ext uri="{9D8B030D-6E8A-4147-A177-3AD203B41FA5}">
                      <a16:colId xmlns:a16="http://schemas.microsoft.com/office/drawing/2014/main" val="2478067857"/>
                    </a:ext>
                  </a:extLst>
                </a:gridCol>
              </a:tblGrid>
              <a:tr h="447040">
                <a:tc>
                  <a:txBody>
                    <a:bodyPr/>
                    <a:lstStyle/>
                    <a:p>
                      <a:pPr lvl="0"/>
                      <a:r>
                        <a:rPr lang="nl-BE" sz="2100" b="1"/>
                        <a:t>3. Aansluitbeleid</a:t>
                      </a:r>
                    </a:p>
                  </a:txBody>
                  <a:tcPr marL="121920" marR="121920" marT="60960" marB="60960"/>
                </a:tc>
                <a:extLst>
                  <a:ext uri="{0D108BD9-81ED-4DB2-BD59-A6C34878D82A}">
                    <a16:rowId xmlns:a16="http://schemas.microsoft.com/office/drawing/2014/main" val="2579086891"/>
                  </a:ext>
                </a:extLst>
              </a:tr>
              <a:tr h="609600">
                <a:tc>
                  <a:txBody>
                    <a:bodyPr/>
                    <a:lstStyle/>
                    <a:p>
                      <a:pPr lvl="0"/>
                      <a:r>
                        <a:rPr lang="nl-BE" sz="1600" dirty="0"/>
                        <a:t>9. Opzetten SWO patrimoniumbeheerders</a:t>
                      </a:r>
                    </a:p>
                  </a:txBody>
                  <a:tcPr marL="121920" marR="121920" marT="60960" marB="60960">
                    <a:solidFill>
                      <a:srgbClr val="97D700"/>
                    </a:solidFill>
                  </a:tcPr>
                </a:tc>
                <a:extLst>
                  <a:ext uri="{0D108BD9-81ED-4DB2-BD59-A6C34878D82A}">
                    <a16:rowId xmlns:a16="http://schemas.microsoft.com/office/drawing/2014/main" val="1103334454"/>
                  </a:ext>
                </a:extLst>
              </a:tr>
              <a:tr h="872076">
                <a:tc>
                  <a:txBody>
                    <a:bodyPr/>
                    <a:lstStyle/>
                    <a:p>
                      <a:pPr lvl="0"/>
                      <a:r>
                        <a:rPr lang="nl-BE" sz="1600" dirty="0"/>
                        <a:t>16. Inventaris </a:t>
                      </a:r>
                      <a:r>
                        <a:rPr lang="nl-BE" sz="1600" dirty="0" err="1"/>
                        <a:t>org</a:t>
                      </a:r>
                      <a:r>
                        <a:rPr lang="nl-BE" sz="1600" dirty="0"/>
                        <a:t>/fin/</a:t>
                      </a:r>
                      <a:r>
                        <a:rPr lang="nl-BE" sz="1600" dirty="0" err="1"/>
                        <a:t>tech</a:t>
                      </a:r>
                      <a:r>
                        <a:rPr lang="nl-BE" sz="1600" dirty="0"/>
                        <a:t> complexiteit aansluiting*</a:t>
                      </a:r>
                    </a:p>
                  </a:txBody>
                  <a:tcPr marL="121920" marR="121920" marT="60960" marB="60960">
                    <a:solidFill>
                      <a:srgbClr val="97D700"/>
                    </a:solidFill>
                  </a:tcPr>
                </a:tc>
                <a:extLst>
                  <a:ext uri="{0D108BD9-81ED-4DB2-BD59-A6C34878D82A}">
                    <a16:rowId xmlns:a16="http://schemas.microsoft.com/office/drawing/2014/main" val="1624953111"/>
                  </a:ext>
                </a:extLst>
              </a:tr>
              <a:tr h="675155">
                <a:tc>
                  <a:txBody>
                    <a:bodyPr/>
                    <a:lstStyle/>
                    <a:p>
                      <a:pPr lvl="0"/>
                      <a:r>
                        <a:rPr lang="nl-BE" sz="1600" dirty="0"/>
                        <a:t>10. Opzetten aansluitbeleid bestaande gebouwen</a:t>
                      </a:r>
                    </a:p>
                  </a:txBody>
                  <a:tcPr marL="121920" marR="121920" marT="60960" marB="60960"/>
                </a:tc>
                <a:extLst>
                  <a:ext uri="{0D108BD9-81ED-4DB2-BD59-A6C34878D82A}">
                    <a16:rowId xmlns:a16="http://schemas.microsoft.com/office/drawing/2014/main" val="676232498"/>
                  </a:ext>
                </a:extLst>
              </a:tr>
            </a:tbl>
          </a:graphicData>
        </a:graphic>
      </p:graphicFrame>
      <p:graphicFrame>
        <p:nvGraphicFramePr>
          <p:cNvPr id="9" name="Tabel 6">
            <a:extLst>
              <a:ext uri="{FF2B5EF4-FFF2-40B4-BE49-F238E27FC236}">
                <a16:creationId xmlns:a16="http://schemas.microsoft.com/office/drawing/2014/main" id="{4C78F8F1-9C84-4B32-B8CB-B67F25DA58AE}"/>
              </a:ext>
            </a:extLst>
          </p:cNvPr>
          <p:cNvGraphicFramePr>
            <a:graphicFrameLocks noGrp="1"/>
          </p:cNvGraphicFramePr>
          <p:nvPr/>
        </p:nvGraphicFramePr>
        <p:xfrm>
          <a:off x="9358660" y="1764105"/>
          <a:ext cx="2750659" cy="2595638"/>
        </p:xfrm>
        <a:graphic>
          <a:graphicData uri="http://schemas.openxmlformats.org/drawingml/2006/table">
            <a:tbl>
              <a:tblPr firstRow="1" bandRow="1">
                <a:tableStyleId>{69012ECD-51FC-41F1-AA8D-1B2483CD663E}</a:tableStyleId>
              </a:tblPr>
              <a:tblGrid>
                <a:gridCol w="2750659">
                  <a:extLst>
                    <a:ext uri="{9D8B030D-6E8A-4147-A177-3AD203B41FA5}">
                      <a16:colId xmlns:a16="http://schemas.microsoft.com/office/drawing/2014/main" val="2478067857"/>
                    </a:ext>
                  </a:extLst>
                </a:gridCol>
              </a:tblGrid>
              <a:tr h="455075">
                <a:tc>
                  <a:txBody>
                    <a:bodyPr/>
                    <a:lstStyle/>
                    <a:p>
                      <a:pPr lvl="0"/>
                      <a:r>
                        <a:rPr lang="nl-BE" sz="2100"/>
                        <a:t>4. Marktmodel</a:t>
                      </a:r>
                    </a:p>
                  </a:txBody>
                  <a:tcPr marL="121920" marR="121920" marT="60960" marB="60960"/>
                </a:tc>
                <a:extLst>
                  <a:ext uri="{0D108BD9-81ED-4DB2-BD59-A6C34878D82A}">
                    <a16:rowId xmlns:a16="http://schemas.microsoft.com/office/drawing/2014/main" val="2579086891"/>
                  </a:ext>
                </a:extLst>
              </a:tr>
              <a:tr h="1083552">
                <a:tc>
                  <a:txBody>
                    <a:bodyPr/>
                    <a:lstStyle/>
                    <a:p>
                      <a:pPr lvl="0"/>
                      <a:r>
                        <a:rPr lang="nl-BE" sz="1600" dirty="0"/>
                        <a:t>11. Verfijnen marktmodel </a:t>
                      </a:r>
                      <a:r>
                        <a:rPr lang="nl-BE" sz="1600" dirty="0" err="1"/>
                        <a:t>multi</a:t>
                      </a:r>
                      <a:r>
                        <a:rPr lang="nl-BE" sz="1600" dirty="0"/>
                        <a:t>-acces</a:t>
                      </a:r>
                    </a:p>
                  </a:txBody>
                  <a:tcPr marL="121920" marR="121920" marT="60960" marB="60960"/>
                </a:tc>
                <a:extLst>
                  <a:ext uri="{0D108BD9-81ED-4DB2-BD59-A6C34878D82A}">
                    <a16:rowId xmlns:a16="http://schemas.microsoft.com/office/drawing/2014/main" val="1103334454"/>
                  </a:ext>
                </a:extLst>
              </a:tr>
              <a:tr h="1057011">
                <a:tc>
                  <a:txBody>
                    <a:bodyPr/>
                    <a:lstStyle/>
                    <a:p>
                      <a:pPr lvl="0"/>
                      <a:r>
                        <a:rPr lang="nl-BE" sz="1600" dirty="0"/>
                        <a:t>12. Opstellen stedelijke regelement</a:t>
                      </a:r>
                    </a:p>
                  </a:txBody>
                  <a:tcPr marL="121920" marR="121920" marT="60960" marB="60960">
                    <a:solidFill>
                      <a:srgbClr val="97D700"/>
                    </a:solidFill>
                  </a:tcPr>
                </a:tc>
                <a:extLst>
                  <a:ext uri="{0D108BD9-81ED-4DB2-BD59-A6C34878D82A}">
                    <a16:rowId xmlns:a16="http://schemas.microsoft.com/office/drawing/2014/main" val="1624953111"/>
                  </a:ext>
                </a:extLst>
              </a:tr>
            </a:tbl>
          </a:graphicData>
        </a:graphic>
      </p:graphicFrame>
      <p:graphicFrame>
        <p:nvGraphicFramePr>
          <p:cNvPr id="10" name="Tabel 6">
            <a:extLst>
              <a:ext uri="{FF2B5EF4-FFF2-40B4-BE49-F238E27FC236}">
                <a16:creationId xmlns:a16="http://schemas.microsoft.com/office/drawing/2014/main" id="{71DBD149-D951-42AD-9EBF-DBC7363B43BC}"/>
              </a:ext>
            </a:extLst>
          </p:cNvPr>
          <p:cNvGraphicFramePr>
            <a:graphicFrameLocks noGrp="1"/>
          </p:cNvGraphicFramePr>
          <p:nvPr/>
        </p:nvGraphicFramePr>
        <p:xfrm>
          <a:off x="946484" y="4517330"/>
          <a:ext cx="4077040" cy="1874196"/>
        </p:xfrm>
        <a:graphic>
          <a:graphicData uri="http://schemas.openxmlformats.org/drawingml/2006/table">
            <a:tbl>
              <a:tblPr firstRow="1" bandRow="1">
                <a:tableStyleId>{69012ECD-51FC-41F1-AA8D-1B2483CD663E}</a:tableStyleId>
              </a:tblPr>
              <a:tblGrid>
                <a:gridCol w="4077040">
                  <a:extLst>
                    <a:ext uri="{9D8B030D-6E8A-4147-A177-3AD203B41FA5}">
                      <a16:colId xmlns:a16="http://schemas.microsoft.com/office/drawing/2014/main" val="2478067857"/>
                    </a:ext>
                  </a:extLst>
                </a:gridCol>
              </a:tblGrid>
              <a:tr h="524375">
                <a:tc>
                  <a:txBody>
                    <a:bodyPr/>
                    <a:lstStyle/>
                    <a:p>
                      <a:pPr lvl="0"/>
                      <a:r>
                        <a:rPr lang="nl-BE" sz="2100"/>
                        <a:t>5. </a:t>
                      </a:r>
                      <a:r>
                        <a:rPr lang="nl-BE" sz="2100" err="1"/>
                        <a:t>Contractering</a:t>
                      </a:r>
                      <a:r>
                        <a:rPr lang="nl-BE" sz="2100"/>
                        <a:t> basislastbronnen</a:t>
                      </a:r>
                    </a:p>
                  </a:txBody>
                  <a:tcPr marL="121920" marR="121920" marT="60960" marB="60960"/>
                </a:tc>
                <a:extLst>
                  <a:ext uri="{0D108BD9-81ED-4DB2-BD59-A6C34878D82A}">
                    <a16:rowId xmlns:a16="http://schemas.microsoft.com/office/drawing/2014/main" val="2579086891"/>
                  </a:ext>
                </a:extLst>
              </a:tr>
              <a:tr h="3758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600" dirty="0"/>
                        <a:t>5. Overeenkomsten opzetten bronnen</a:t>
                      </a:r>
                    </a:p>
                  </a:txBody>
                  <a:tcPr marL="121920" marR="121920" marT="60960" marB="60960">
                    <a:solidFill>
                      <a:srgbClr val="97D700"/>
                    </a:solidFill>
                  </a:tcPr>
                </a:tc>
                <a:extLst>
                  <a:ext uri="{0D108BD9-81ED-4DB2-BD59-A6C34878D82A}">
                    <a16:rowId xmlns:a16="http://schemas.microsoft.com/office/drawing/2014/main" val="1103334454"/>
                  </a:ext>
                </a:extLst>
              </a:tr>
              <a:tr h="4870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600" dirty="0"/>
                        <a:t>13. Opvolgen ontwikkelstrategie</a:t>
                      </a:r>
                    </a:p>
                  </a:txBody>
                  <a:tcPr marL="121920" marR="121920" marT="60960" marB="60960">
                    <a:solidFill>
                      <a:srgbClr val="97D700"/>
                    </a:solidFill>
                  </a:tcPr>
                </a:tc>
                <a:extLst>
                  <a:ext uri="{0D108BD9-81ED-4DB2-BD59-A6C34878D82A}">
                    <a16:rowId xmlns:a16="http://schemas.microsoft.com/office/drawing/2014/main" val="1624953111"/>
                  </a:ext>
                </a:extLst>
              </a:tr>
              <a:tr h="487007">
                <a:tc>
                  <a:txBody>
                    <a:bodyPr/>
                    <a:lstStyle/>
                    <a:p>
                      <a:pPr lvl="0"/>
                      <a:r>
                        <a:rPr lang="nl-BE" sz="1600" dirty="0"/>
                        <a:t>15. Onderzoek versnelde valorisatie</a:t>
                      </a:r>
                    </a:p>
                  </a:txBody>
                  <a:tcPr marL="121920" marR="121920" marT="60960" marB="60960"/>
                </a:tc>
                <a:extLst>
                  <a:ext uri="{0D108BD9-81ED-4DB2-BD59-A6C34878D82A}">
                    <a16:rowId xmlns:a16="http://schemas.microsoft.com/office/drawing/2014/main" val="676232498"/>
                  </a:ext>
                </a:extLst>
              </a:tr>
            </a:tbl>
          </a:graphicData>
        </a:graphic>
      </p:graphicFrame>
      <p:graphicFrame>
        <p:nvGraphicFramePr>
          <p:cNvPr id="11" name="Tabel 6">
            <a:extLst>
              <a:ext uri="{FF2B5EF4-FFF2-40B4-BE49-F238E27FC236}">
                <a16:creationId xmlns:a16="http://schemas.microsoft.com/office/drawing/2014/main" id="{F7256229-85F3-4A4D-9663-791EC9A5F61D}"/>
              </a:ext>
            </a:extLst>
          </p:cNvPr>
          <p:cNvGraphicFramePr>
            <a:graphicFrameLocks noGrp="1"/>
          </p:cNvGraphicFramePr>
          <p:nvPr/>
        </p:nvGraphicFramePr>
        <p:xfrm>
          <a:off x="5143625" y="4517330"/>
          <a:ext cx="3062868" cy="1874194"/>
        </p:xfrm>
        <a:graphic>
          <a:graphicData uri="http://schemas.openxmlformats.org/drawingml/2006/table">
            <a:tbl>
              <a:tblPr firstRow="1" bandRow="1">
                <a:tableStyleId>{69012ECD-51FC-41F1-AA8D-1B2483CD663E}</a:tableStyleId>
              </a:tblPr>
              <a:tblGrid>
                <a:gridCol w="3062868">
                  <a:extLst>
                    <a:ext uri="{9D8B030D-6E8A-4147-A177-3AD203B41FA5}">
                      <a16:colId xmlns:a16="http://schemas.microsoft.com/office/drawing/2014/main" val="2478067857"/>
                    </a:ext>
                  </a:extLst>
                </a:gridCol>
              </a:tblGrid>
              <a:tr h="526397">
                <a:tc>
                  <a:txBody>
                    <a:bodyPr/>
                    <a:lstStyle/>
                    <a:p>
                      <a:pPr lvl="0"/>
                      <a:r>
                        <a:rPr lang="nl-BE" sz="2100"/>
                        <a:t>6. </a:t>
                      </a:r>
                      <a:r>
                        <a:rPr lang="nl-BE" sz="2100" b="1" kern="1200">
                          <a:solidFill>
                            <a:schemeClr val="bg1"/>
                          </a:solidFill>
                          <a:latin typeface="+mn-lt"/>
                          <a:ea typeface="+mn-ea"/>
                          <a:cs typeface="+mn-cs"/>
                        </a:rPr>
                        <a:t>Communicatieplan</a:t>
                      </a:r>
                    </a:p>
                  </a:txBody>
                  <a:tcPr marL="121920" marR="121920" marT="60960" marB="60960"/>
                </a:tc>
                <a:extLst>
                  <a:ext uri="{0D108BD9-81ED-4DB2-BD59-A6C34878D82A}">
                    <a16:rowId xmlns:a16="http://schemas.microsoft.com/office/drawing/2014/main" val="2579086891"/>
                  </a:ext>
                </a:extLst>
              </a:tr>
              <a:tr h="1347797">
                <a:tc>
                  <a:txBody>
                    <a:bodyPr/>
                    <a:lstStyle/>
                    <a:p>
                      <a:pPr lvl="0"/>
                      <a:r>
                        <a:rPr lang="nl-BE" sz="1600" dirty="0"/>
                        <a:t>18. Communicatie &amp; participatieplan</a:t>
                      </a:r>
                    </a:p>
                    <a:p>
                      <a:pPr lvl="0"/>
                      <a:endParaRPr lang="nl-BE" sz="1900" dirty="0"/>
                    </a:p>
                  </a:txBody>
                  <a:tcPr marL="121920" marR="121920" marT="60960" marB="60960">
                    <a:solidFill>
                      <a:srgbClr val="97D700"/>
                    </a:solidFill>
                  </a:tcPr>
                </a:tc>
                <a:extLst>
                  <a:ext uri="{0D108BD9-81ED-4DB2-BD59-A6C34878D82A}">
                    <a16:rowId xmlns:a16="http://schemas.microsoft.com/office/drawing/2014/main" val="1103334454"/>
                  </a:ext>
                </a:extLst>
              </a:tr>
            </a:tbl>
          </a:graphicData>
        </a:graphic>
      </p:graphicFrame>
      <p:graphicFrame>
        <p:nvGraphicFramePr>
          <p:cNvPr id="12" name="Tabel 6">
            <a:extLst>
              <a:ext uri="{FF2B5EF4-FFF2-40B4-BE49-F238E27FC236}">
                <a16:creationId xmlns:a16="http://schemas.microsoft.com/office/drawing/2014/main" id="{0BCBB064-7F1F-4572-99FA-55888D9851FF}"/>
              </a:ext>
            </a:extLst>
          </p:cNvPr>
          <p:cNvGraphicFramePr>
            <a:graphicFrameLocks noGrp="1"/>
          </p:cNvGraphicFramePr>
          <p:nvPr/>
        </p:nvGraphicFramePr>
        <p:xfrm>
          <a:off x="8320483" y="4517330"/>
          <a:ext cx="2829587" cy="1874195"/>
        </p:xfrm>
        <a:graphic>
          <a:graphicData uri="http://schemas.openxmlformats.org/drawingml/2006/table">
            <a:tbl>
              <a:tblPr firstRow="1" bandRow="1">
                <a:tableStyleId>{69012ECD-51FC-41F1-AA8D-1B2483CD663E}</a:tableStyleId>
              </a:tblPr>
              <a:tblGrid>
                <a:gridCol w="2829587">
                  <a:extLst>
                    <a:ext uri="{9D8B030D-6E8A-4147-A177-3AD203B41FA5}">
                      <a16:colId xmlns:a16="http://schemas.microsoft.com/office/drawing/2014/main" val="2478067857"/>
                    </a:ext>
                  </a:extLst>
                </a:gridCol>
              </a:tblGrid>
              <a:tr h="537836">
                <a:tc>
                  <a:txBody>
                    <a:bodyPr/>
                    <a:lstStyle/>
                    <a:p>
                      <a:pPr lvl="0"/>
                      <a:r>
                        <a:rPr lang="nl-BE" sz="2100"/>
                        <a:t>7. Financieel model</a:t>
                      </a:r>
                    </a:p>
                  </a:txBody>
                  <a:tcPr marL="121920" marR="121920" marT="60960" marB="60960"/>
                </a:tc>
                <a:extLst>
                  <a:ext uri="{0D108BD9-81ED-4DB2-BD59-A6C34878D82A}">
                    <a16:rowId xmlns:a16="http://schemas.microsoft.com/office/drawing/2014/main" val="2579086891"/>
                  </a:ext>
                </a:extLst>
              </a:tr>
              <a:tr h="1336359">
                <a:tc>
                  <a:txBody>
                    <a:bodyPr/>
                    <a:lstStyle/>
                    <a:p>
                      <a:pPr lvl="0"/>
                      <a:r>
                        <a:rPr lang="nl-BE" sz="1600" dirty="0"/>
                        <a:t>4. Uitwerken subsidiekader Vlaamse Overheid</a:t>
                      </a:r>
                    </a:p>
                  </a:txBody>
                  <a:tcPr marL="121920" marR="121920" marT="60960" marB="60960">
                    <a:solidFill>
                      <a:srgbClr val="97D700"/>
                    </a:solidFill>
                  </a:tcPr>
                </a:tc>
                <a:extLst>
                  <a:ext uri="{0D108BD9-81ED-4DB2-BD59-A6C34878D82A}">
                    <a16:rowId xmlns:a16="http://schemas.microsoft.com/office/drawing/2014/main" val="1103334454"/>
                  </a:ext>
                </a:extLst>
              </a:tr>
            </a:tbl>
          </a:graphicData>
        </a:graphic>
      </p:graphicFrame>
    </p:spTree>
    <p:extLst>
      <p:ext uri="{BB962C8B-B14F-4D97-AF65-F5344CB8AC3E}">
        <p14:creationId xmlns:p14="http://schemas.microsoft.com/office/powerpoint/2010/main" val="400357635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7CB86B9-3220-417D-A063-20ECF0FCC596}"/>
              </a:ext>
            </a:extLst>
          </p:cNvPr>
          <p:cNvSpPr>
            <a:spLocks noGrp="1"/>
          </p:cNvSpPr>
          <p:nvPr>
            <p:ph type="title"/>
          </p:nvPr>
        </p:nvSpPr>
        <p:spPr/>
        <p:txBody>
          <a:bodyPr/>
          <a:lstStyle/>
          <a:p>
            <a:r>
              <a:rPr lang="nl-NL" dirty="0"/>
              <a:t>Contact</a:t>
            </a:r>
            <a:endParaRPr lang="nl-BE" dirty="0"/>
          </a:p>
        </p:txBody>
      </p:sp>
      <p:sp>
        <p:nvSpPr>
          <p:cNvPr id="5" name="Tijdelijke aanduiding voor tekst 4">
            <a:extLst>
              <a:ext uri="{FF2B5EF4-FFF2-40B4-BE49-F238E27FC236}">
                <a16:creationId xmlns:a16="http://schemas.microsoft.com/office/drawing/2014/main" id="{12599BC2-A053-5D3C-D1F9-BBE1DB33342B}"/>
              </a:ext>
            </a:extLst>
          </p:cNvPr>
          <p:cNvSpPr>
            <a:spLocks noGrp="1"/>
          </p:cNvSpPr>
          <p:nvPr>
            <p:ph type="body" sz="quarter" idx="15"/>
          </p:nvPr>
        </p:nvSpPr>
        <p:spPr/>
        <p:txBody>
          <a:bodyPr/>
          <a:lstStyle/>
          <a:p>
            <a:endParaRPr lang="nl-BE"/>
          </a:p>
        </p:txBody>
      </p:sp>
      <p:sp>
        <p:nvSpPr>
          <p:cNvPr id="6" name="Tijdelijke aanduiding voor tekst 5">
            <a:extLst>
              <a:ext uri="{FF2B5EF4-FFF2-40B4-BE49-F238E27FC236}">
                <a16:creationId xmlns:a16="http://schemas.microsoft.com/office/drawing/2014/main" id="{DEAAA070-00BB-C189-9C71-8A58D53B48C8}"/>
              </a:ext>
            </a:extLst>
          </p:cNvPr>
          <p:cNvSpPr>
            <a:spLocks noGrp="1"/>
          </p:cNvSpPr>
          <p:nvPr>
            <p:ph type="body" sz="quarter" idx="16"/>
          </p:nvPr>
        </p:nvSpPr>
        <p:spPr/>
        <p:txBody>
          <a:bodyPr/>
          <a:lstStyle/>
          <a:p>
            <a:r>
              <a:rPr lang="nl-NL" dirty="0"/>
              <a:t>sam.verbelen@antwerpen.be</a:t>
            </a:r>
            <a:endParaRPr lang="nl-BE" dirty="0"/>
          </a:p>
        </p:txBody>
      </p:sp>
    </p:spTree>
    <p:extLst>
      <p:ext uri="{BB962C8B-B14F-4D97-AF65-F5344CB8AC3E}">
        <p14:creationId xmlns:p14="http://schemas.microsoft.com/office/powerpoint/2010/main" val="3153531500"/>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 lucht, dag&#10;&#10;Automatisch gegenereerde beschrijving">
            <a:extLst>
              <a:ext uri="{FF2B5EF4-FFF2-40B4-BE49-F238E27FC236}">
                <a16:creationId xmlns:a16="http://schemas.microsoft.com/office/drawing/2014/main" id="{006DCC2F-D908-E0BC-7086-25DB497997B8}"/>
              </a:ext>
            </a:extLst>
          </p:cNvPr>
          <p:cNvPicPr>
            <a:picLocks noGrp="1" noChangeAspect="1"/>
          </p:cNvPicPr>
          <p:nvPr>
            <p:ph type="pic" sz="quarter" idx="45"/>
          </p:nvPr>
        </p:nvPicPr>
        <p:blipFill rotWithShape="1">
          <a:blip r:embed="rId2">
            <a:extLst>
              <a:ext uri="{28A0092B-C50C-407E-A947-70E740481C1C}">
                <a14:useLocalDpi xmlns:a14="http://schemas.microsoft.com/office/drawing/2010/main" val="0"/>
              </a:ext>
            </a:extLst>
          </a:blip>
          <a:srcRect l="33869" r="33869"/>
          <a:stretch/>
        </p:blipFill>
        <p:spPr/>
      </p:pic>
      <p:sp>
        <p:nvSpPr>
          <p:cNvPr id="51" name="Tijdelijke aanduiding voor tekst 50">
            <a:extLst>
              <a:ext uri="{FF2B5EF4-FFF2-40B4-BE49-F238E27FC236}">
                <a16:creationId xmlns:a16="http://schemas.microsoft.com/office/drawing/2014/main" id="{01B1B65F-BAAB-5403-2D82-A6FED19E59D1}"/>
              </a:ext>
            </a:extLst>
          </p:cNvPr>
          <p:cNvSpPr>
            <a:spLocks noGrp="1"/>
          </p:cNvSpPr>
          <p:nvPr>
            <p:ph type="body" sz="quarter" idx="18"/>
          </p:nvPr>
        </p:nvSpPr>
        <p:spPr/>
        <p:txBody>
          <a:bodyPr/>
          <a:lstStyle/>
          <a:p>
            <a:r>
              <a:rPr lang="nl-NL" dirty="0"/>
              <a:t>Van verkenning naar schaalsprong</a:t>
            </a:r>
          </a:p>
        </p:txBody>
      </p:sp>
      <p:sp>
        <p:nvSpPr>
          <p:cNvPr id="53" name="Tijdelijke aanduiding voor tekst 52">
            <a:extLst>
              <a:ext uri="{FF2B5EF4-FFF2-40B4-BE49-F238E27FC236}">
                <a16:creationId xmlns:a16="http://schemas.microsoft.com/office/drawing/2014/main" id="{C7BFE500-2D68-42BA-164E-AF945F7D7D58}"/>
              </a:ext>
            </a:extLst>
          </p:cNvPr>
          <p:cNvSpPr>
            <a:spLocks noGrp="1"/>
          </p:cNvSpPr>
          <p:nvPr>
            <p:ph type="body" sz="quarter" idx="30"/>
          </p:nvPr>
        </p:nvSpPr>
        <p:spPr/>
        <p:txBody>
          <a:bodyPr/>
          <a:lstStyle/>
          <a:p>
            <a:r>
              <a:rPr lang="nl-NL" dirty="0"/>
              <a:t>Warmtezonering &amp; Plan Van Aanpak</a:t>
            </a:r>
          </a:p>
        </p:txBody>
      </p:sp>
      <p:sp>
        <p:nvSpPr>
          <p:cNvPr id="54" name="Tijdelijke aanduiding voor tekst 53">
            <a:extLst>
              <a:ext uri="{FF2B5EF4-FFF2-40B4-BE49-F238E27FC236}">
                <a16:creationId xmlns:a16="http://schemas.microsoft.com/office/drawing/2014/main" id="{4F4469CD-F40E-8EF4-AB32-4936C4E4530B}"/>
              </a:ext>
            </a:extLst>
          </p:cNvPr>
          <p:cNvSpPr>
            <a:spLocks noGrp="1"/>
          </p:cNvSpPr>
          <p:nvPr>
            <p:ph type="body" sz="quarter" idx="31"/>
          </p:nvPr>
        </p:nvSpPr>
        <p:spPr/>
        <p:txBody>
          <a:bodyPr/>
          <a:lstStyle/>
          <a:p>
            <a:r>
              <a:rPr lang="nl-NL" dirty="0"/>
              <a:t>Roadmap 2030 &amp; Roadmap Zuid </a:t>
            </a:r>
          </a:p>
        </p:txBody>
      </p:sp>
      <p:sp>
        <p:nvSpPr>
          <p:cNvPr id="55" name="Tijdelijke aanduiding voor tekst 54">
            <a:extLst>
              <a:ext uri="{FF2B5EF4-FFF2-40B4-BE49-F238E27FC236}">
                <a16:creationId xmlns:a16="http://schemas.microsoft.com/office/drawing/2014/main" id="{BD251686-664B-72FD-EBE4-234AF270B910}"/>
              </a:ext>
            </a:extLst>
          </p:cNvPr>
          <p:cNvSpPr>
            <a:spLocks noGrp="1"/>
          </p:cNvSpPr>
          <p:nvPr>
            <p:ph type="body" sz="quarter" idx="35"/>
          </p:nvPr>
        </p:nvSpPr>
        <p:spPr/>
        <p:txBody>
          <a:bodyPr/>
          <a:lstStyle/>
          <a:p>
            <a:r>
              <a:rPr lang="nl-NL" dirty="0"/>
              <a:t>Masterplanning en werkprogramma</a:t>
            </a:r>
          </a:p>
        </p:txBody>
      </p:sp>
      <p:sp>
        <p:nvSpPr>
          <p:cNvPr id="2" name="Tijdelijke aanduiding voor tekst 1">
            <a:extLst>
              <a:ext uri="{FF2B5EF4-FFF2-40B4-BE49-F238E27FC236}">
                <a16:creationId xmlns:a16="http://schemas.microsoft.com/office/drawing/2014/main" id="{17691BBF-EB9F-A4DA-23EB-727BFE7AC445}"/>
              </a:ext>
            </a:extLst>
          </p:cNvPr>
          <p:cNvSpPr>
            <a:spLocks noGrp="1"/>
          </p:cNvSpPr>
          <p:nvPr>
            <p:ph type="body" sz="quarter" idx="26"/>
          </p:nvPr>
        </p:nvSpPr>
        <p:spPr/>
        <p:txBody>
          <a:bodyPr/>
          <a:lstStyle/>
          <a:p>
            <a:endParaRPr lang="nl-BE"/>
          </a:p>
        </p:txBody>
      </p:sp>
      <p:sp>
        <p:nvSpPr>
          <p:cNvPr id="50" name="Titel 49">
            <a:extLst>
              <a:ext uri="{FF2B5EF4-FFF2-40B4-BE49-F238E27FC236}">
                <a16:creationId xmlns:a16="http://schemas.microsoft.com/office/drawing/2014/main" id="{B8397F5C-E827-04B0-9163-B7A97E60478D}"/>
              </a:ext>
            </a:extLst>
          </p:cNvPr>
          <p:cNvSpPr>
            <a:spLocks noGrp="1"/>
          </p:cNvSpPr>
          <p:nvPr>
            <p:ph type="title"/>
          </p:nvPr>
        </p:nvSpPr>
        <p:spPr/>
        <p:txBody>
          <a:bodyPr/>
          <a:lstStyle/>
          <a:p>
            <a:r>
              <a:rPr lang="nl-NL" dirty="0"/>
              <a:t>Agenda</a:t>
            </a:r>
            <a:endParaRPr lang="nl-BE" dirty="0"/>
          </a:p>
        </p:txBody>
      </p:sp>
      <p:sp>
        <p:nvSpPr>
          <p:cNvPr id="10" name="Tijdelijke aanduiding voor tekst 9">
            <a:extLst>
              <a:ext uri="{FF2B5EF4-FFF2-40B4-BE49-F238E27FC236}">
                <a16:creationId xmlns:a16="http://schemas.microsoft.com/office/drawing/2014/main" id="{D9A74FC8-9B87-3492-4E60-BCD568D9AB3F}"/>
              </a:ext>
            </a:extLst>
          </p:cNvPr>
          <p:cNvSpPr>
            <a:spLocks noGrp="1"/>
          </p:cNvSpPr>
          <p:nvPr>
            <p:ph type="body" sz="quarter" idx="39"/>
          </p:nvPr>
        </p:nvSpPr>
        <p:spPr/>
        <p:txBody>
          <a:bodyPr/>
          <a:lstStyle/>
          <a:p>
            <a:r>
              <a:rPr lang="nl-NL" dirty="0"/>
              <a:t>1</a:t>
            </a:r>
          </a:p>
        </p:txBody>
      </p:sp>
      <p:sp>
        <p:nvSpPr>
          <p:cNvPr id="11" name="Tijdelijke aanduiding voor tekst 10">
            <a:extLst>
              <a:ext uri="{FF2B5EF4-FFF2-40B4-BE49-F238E27FC236}">
                <a16:creationId xmlns:a16="http://schemas.microsoft.com/office/drawing/2014/main" id="{E258D99E-530E-CB12-5AFC-FA07DF4CCBA2}"/>
              </a:ext>
            </a:extLst>
          </p:cNvPr>
          <p:cNvSpPr>
            <a:spLocks noGrp="1"/>
          </p:cNvSpPr>
          <p:nvPr>
            <p:ph type="body" sz="quarter" idx="40"/>
          </p:nvPr>
        </p:nvSpPr>
        <p:spPr/>
        <p:txBody>
          <a:bodyPr/>
          <a:lstStyle/>
          <a:p>
            <a:r>
              <a:rPr lang="nl-NL" dirty="0"/>
              <a:t>2</a:t>
            </a:r>
            <a:endParaRPr lang="nl-BE" dirty="0"/>
          </a:p>
        </p:txBody>
      </p:sp>
      <p:sp>
        <p:nvSpPr>
          <p:cNvPr id="12" name="Tijdelijke aanduiding voor tekst 11">
            <a:extLst>
              <a:ext uri="{FF2B5EF4-FFF2-40B4-BE49-F238E27FC236}">
                <a16:creationId xmlns:a16="http://schemas.microsoft.com/office/drawing/2014/main" id="{F53B217F-7F36-C061-F2FE-8BFBB47BD06B}"/>
              </a:ext>
            </a:extLst>
          </p:cNvPr>
          <p:cNvSpPr>
            <a:spLocks noGrp="1"/>
          </p:cNvSpPr>
          <p:nvPr>
            <p:ph type="body" sz="quarter" idx="41"/>
          </p:nvPr>
        </p:nvSpPr>
        <p:spPr/>
        <p:txBody>
          <a:bodyPr/>
          <a:lstStyle/>
          <a:p>
            <a:r>
              <a:rPr lang="nl-NL" dirty="0"/>
              <a:t>3</a:t>
            </a:r>
            <a:endParaRPr lang="nl-BE" dirty="0"/>
          </a:p>
        </p:txBody>
      </p:sp>
      <p:sp>
        <p:nvSpPr>
          <p:cNvPr id="13" name="Tijdelijke aanduiding voor tekst 12">
            <a:extLst>
              <a:ext uri="{FF2B5EF4-FFF2-40B4-BE49-F238E27FC236}">
                <a16:creationId xmlns:a16="http://schemas.microsoft.com/office/drawing/2014/main" id="{45AF2246-5609-B35C-4B41-D9C6455D08B2}"/>
              </a:ext>
            </a:extLst>
          </p:cNvPr>
          <p:cNvSpPr>
            <a:spLocks noGrp="1"/>
          </p:cNvSpPr>
          <p:nvPr>
            <p:ph type="body" sz="quarter" idx="42"/>
          </p:nvPr>
        </p:nvSpPr>
        <p:spPr/>
        <p:txBody>
          <a:bodyPr/>
          <a:lstStyle/>
          <a:p>
            <a:r>
              <a:rPr lang="nl-NL" dirty="0"/>
              <a:t>4</a:t>
            </a:r>
            <a:endParaRPr lang="nl-BE" dirty="0"/>
          </a:p>
        </p:txBody>
      </p:sp>
    </p:spTree>
    <p:extLst>
      <p:ext uri="{BB962C8B-B14F-4D97-AF65-F5344CB8AC3E}">
        <p14:creationId xmlns:p14="http://schemas.microsoft.com/office/powerpoint/2010/main" val="7605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NL" dirty="0"/>
              <a:t>1. Van verkenning naar schaalsprong</a:t>
            </a:r>
          </a:p>
        </p:txBody>
      </p:sp>
      <p:sp>
        <p:nvSpPr>
          <p:cNvPr id="8" name="Tijdelijke aanduiding voor tekst 7"/>
          <p:cNvSpPr>
            <a:spLocks noGrp="1"/>
          </p:cNvSpPr>
          <p:nvPr>
            <p:ph type="body" sz="quarter" idx="29"/>
          </p:nvPr>
        </p:nvSpPr>
        <p:spPr>
          <a:xfrm>
            <a:off x="571500" y="1714500"/>
            <a:ext cx="8696068" cy="4572000"/>
          </a:xfrm>
        </p:spPr>
        <p:txBody>
          <a:bodyPr>
            <a:normAutofit fontScale="77500" lnSpcReduction="20000"/>
          </a:bodyPr>
          <a:lstStyle/>
          <a:p>
            <a:pPr marL="497120" indent="-497120">
              <a:lnSpc>
                <a:spcPct val="170000"/>
              </a:lnSpc>
              <a:buFont typeface="Arial" panose="020B0604020202020204" pitchFamily="34" charset="0"/>
              <a:buChar char="•"/>
            </a:pPr>
            <a:r>
              <a:rPr lang="nl-BE" sz="2100" dirty="0"/>
              <a:t>2010 – 2020 Diverse vraag en aanbodstudies – casestudies – warmte-eilanden – </a:t>
            </a:r>
            <a:r>
              <a:rPr lang="nl-BE" sz="2100" dirty="0" err="1"/>
              <a:t>beheersoverdracht</a:t>
            </a:r>
            <a:r>
              <a:rPr lang="nl-BE" sz="2100" dirty="0"/>
              <a:t> Fluvius.</a:t>
            </a:r>
          </a:p>
          <a:p>
            <a:pPr marL="497120" indent="-497120">
              <a:lnSpc>
                <a:spcPct val="170000"/>
              </a:lnSpc>
              <a:buFont typeface="Arial" panose="020B0604020202020204" pitchFamily="34" charset="0"/>
              <a:buChar char="•"/>
            </a:pPr>
            <a:r>
              <a:rPr lang="nl-BE" sz="2100" dirty="0"/>
              <a:t>April 2020: </a:t>
            </a:r>
            <a:r>
              <a:rPr lang="nl-BE" sz="2100" b="1" dirty="0">
                <a:solidFill>
                  <a:srgbClr val="FF0000"/>
                </a:solidFill>
              </a:rPr>
              <a:t>Warmtezonering</a:t>
            </a:r>
            <a:r>
              <a:rPr lang="nl-BE" sz="2100" dirty="0"/>
              <a:t> – strategie (</a:t>
            </a:r>
            <a:r>
              <a:rPr lang="nl-BE" sz="2100" dirty="0" err="1"/>
              <a:t>SEViA</a:t>
            </a:r>
            <a:r>
              <a:rPr lang="nl-BE" sz="2100" dirty="0"/>
              <a:t>)</a:t>
            </a:r>
          </a:p>
          <a:p>
            <a:pPr marL="497120" indent="-497120">
              <a:lnSpc>
                <a:spcPct val="170000"/>
              </a:lnSpc>
              <a:buFont typeface="Arial" panose="020B0604020202020204" pitchFamily="34" charset="0"/>
              <a:buChar char="•"/>
            </a:pPr>
            <a:r>
              <a:rPr lang="nl-BE" sz="2100" dirty="0"/>
              <a:t>Mei 2020: Plan van Aanpak warmtenetten</a:t>
            </a:r>
          </a:p>
          <a:p>
            <a:pPr marL="497120" indent="-497120">
              <a:lnSpc>
                <a:spcPct val="170000"/>
              </a:lnSpc>
              <a:buFont typeface="Arial" panose="020B0604020202020204" pitchFamily="34" charset="0"/>
              <a:buChar char="•"/>
            </a:pPr>
            <a:r>
              <a:rPr lang="nl-BE" sz="2100" dirty="0"/>
              <a:t>December 2020: Klimaatplan 2030</a:t>
            </a:r>
          </a:p>
          <a:p>
            <a:pPr marL="497120" indent="-497120">
              <a:lnSpc>
                <a:spcPct val="170000"/>
              </a:lnSpc>
              <a:buFont typeface="Arial" panose="020B0604020202020204" pitchFamily="34" charset="0"/>
              <a:buChar char="•"/>
            </a:pPr>
            <a:r>
              <a:rPr lang="nl-BE" sz="2100" dirty="0"/>
              <a:t>Oktober 2021: Ontwerp “</a:t>
            </a:r>
            <a:r>
              <a:rPr lang="nl-BE" sz="2100" dirty="0" err="1"/>
              <a:t>Roadmap</a:t>
            </a:r>
            <a:r>
              <a:rPr lang="nl-BE" sz="2100" dirty="0"/>
              <a:t> 2030 | </a:t>
            </a:r>
            <a:r>
              <a:rPr lang="nl-BE" sz="2100" dirty="0" err="1"/>
              <a:t>stadsbreed</a:t>
            </a:r>
            <a:r>
              <a:rPr lang="nl-BE" sz="2100" dirty="0"/>
              <a:t> warmtenet Antwerpen”</a:t>
            </a:r>
          </a:p>
          <a:p>
            <a:pPr marL="497120" indent="-497120">
              <a:lnSpc>
                <a:spcPct val="170000"/>
              </a:lnSpc>
              <a:buFont typeface="Arial" panose="020B0604020202020204" pitchFamily="34" charset="0"/>
              <a:buChar char="•"/>
            </a:pPr>
            <a:r>
              <a:rPr lang="nl-BE" sz="2100" dirty="0"/>
              <a:t>Juni 2022: Definitieve goedkeuring “</a:t>
            </a:r>
            <a:r>
              <a:rPr lang="nl-BE" sz="2100" b="1" dirty="0" err="1">
                <a:solidFill>
                  <a:srgbClr val="FF0000"/>
                </a:solidFill>
              </a:rPr>
              <a:t>Roadmap</a:t>
            </a:r>
            <a:r>
              <a:rPr lang="nl-BE" sz="2100" b="1" dirty="0">
                <a:solidFill>
                  <a:srgbClr val="FF0000"/>
                </a:solidFill>
              </a:rPr>
              <a:t> 2030 </a:t>
            </a:r>
            <a:r>
              <a:rPr lang="nl-BE" sz="2100" dirty="0"/>
              <a:t>| </a:t>
            </a:r>
            <a:r>
              <a:rPr lang="nl-BE" sz="2100" dirty="0" err="1"/>
              <a:t>stadsbreed</a:t>
            </a:r>
            <a:r>
              <a:rPr lang="nl-BE" sz="2100" dirty="0"/>
              <a:t> warmtenet Antwerpen”</a:t>
            </a:r>
          </a:p>
          <a:p>
            <a:pPr marL="497120" indent="-497120">
              <a:lnSpc>
                <a:spcPct val="170000"/>
              </a:lnSpc>
              <a:buFont typeface="Arial" panose="020B0604020202020204" pitchFamily="34" charset="0"/>
              <a:buChar char="•"/>
            </a:pPr>
            <a:r>
              <a:rPr lang="nl-BE" sz="2100" dirty="0"/>
              <a:t>Maart 2023: Goedkeuring Annex – </a:t>
            </a:r>
            <a:r>
              <a:rPr lang="nl-BE" sz="2100" dirty="0" err="1"/>
              <a:t>Roadmap</a:t>
            </a:r>
            <a:r>
              <a:rPr lang="nl-BE" sz="2100" dirty="0"/>
              <a:t> Zuid</a:t>
            </a:r>
          </a:p>
          <a:p>
            <a:pPr marL="497120" indent="-497120">
              <a:buFont typeface="Arial" panose="020B0604020202020204" pitchFamily="34" charset="0"/>
              <a:buChar char="•"/>
            </a:pPr>
            <a:endParaRPr lang="nl-BE" dirty="0"/>
          </a:p>
          <a:p>
            <a:pPr marL="497120" indent="-497120">
              <a:buFont typeface="Arial" panose="020B0604020202020204" pitchFamily="34" charset="0"/>
              <a:buChar char="•"/>
            </a:pPr>
            <a:endParaRPr lang="nl-BE" dirty="0"/>
          </a:p>
          <a:p>
            <a:pPr marL="497120" indent="-497120">
              <a:buFont typeface="Arial" panose="020B0604020202020204" pitchFamily="34" charset="0"/>
              <a:buChar char="•"/>
            </a:pPr>
            <a:endParaRPr lang="nl-BE" dirty="0"/>
          </a:p>
          <a:p>
            <a:endParaRPr lang="nl-BE" dirty="0"/>
          </a:p>
        </p:txBody>
      </p:sp>
      <p:cxnSp>
        <p:nvCxnSpPr>
          <p:cNvPr id="5" name="Rechte verbindingslijn 4"/>
          <p:cNvCxnSpPr>
            <a:cxnSpLocks/>
          </p:cNvCxnSpPr>
          <p:nvPr/>
        </p:nvCxnSpPr>
        <p:spPr>
          <a:xfrm>
            <a:off x="1051817" y="2569970"/>
            <a:ext cx="6635630"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 name="PIJL-LINKS 8"/>
          <p:cNvSpPr/>
          <p:nvPr/>
        </p:nvSpPr>
        <p:spPr>
          <a:xfrm rot="5400000">
            <a:off x="8254614" y="1875054"/>
            <a:ext cx="854435" cy="35695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400" b="0" i="0" u="none" strike="noStrike" kern="1200" cap="none" spc="0" normalizeH="0" baseline="0" noProof="0">
              <a:ln>
                <a:noFill/>
              </a:ln>
              <a:solidFill>
                <a:prstClr val="white"/>
              </a:solidFill>
              <a:effectLst/>
              <a:uLnTx/>
              <a:uFillTx/>
              <a:latin typeface="SunAntwerpen Light"/>
              <a:ea typeface="+mn-ea"/>
              <a:cs typeface="+mn-cs"/>
            </a:endParaRPr>
          </a:p>
        </p:txBody>
      </p:sp>
      <p:sp>
        <p:nvSpPr>
          <p:cNvPr id="10" name="PIJL-LINKS 9"/>
          <p:cNvSpPr/>
          <p:nvPr/>
        </p:nvSpPr>
        <p:spPr>
          <a:xfrm rot="16200000">
            <a:off x="7352107" y="3845359"/>
            <a:ext cx="2671136" cy="3686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400" b="0" i="0" u="none" strike="noStrike" kern="1200" cap="none" spc="0" normalizeH="0" baseline="0" noProof="0">
              <a:ln>
                <a:noFill/>
              </a:ln>
              <a:solidFill>
                <a:prstClr val="white"/>
              </a:solidFill>
              <a:effectLst/>
              <a:uLnTx/>
              <a:uFillTx/>
              <a:latin typeface="SunAntwerpen Light"/>
              <a:ea typeface="+mn-ea"/>
              <a:cs typeface="+mn-cs"/>
            </a:endParaRPr>
          </a:p>
        </p:txBody>
      </p:sp>
      <p:sp>
        <p:nvSpPr>
          <p:cNvPr id="11" name="Tekstvak 10"/>
          <p:cNvSpPr txBox="1"/>
          <p:nvPr/>
        </p:nvSpPr>
        <p:spPr>
          <a:xfrm>
            <a:off x="9267568" y="1766810"/>
            <a:ext cx="36237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srgbClr val="FF0000"/>
                </a:solidFill>
                <a:effectLst/>
                <a:uLnTx/>
                <a:uFillTx/>
                <a:latin typeface="SunAntwerpen Light"/>
                <a:ea typeface="+mn-ea"/>
                <a:cs typeface="+mn-cs"/>
              </a:rPr>
              <a:t>Verkenning</a:t>
            </a:r>
          </a:p>
        </p:txBody>
      </p:sp>
      <p:sp>
        <p:nvSpPr>
          <p:cNvPr id="12" name="Tekstvak 11"/>
          <p:cNvSpPr txBox="1"/>
          <p:nvPr/>
        </p:nvSpPr>
        <p:spPr>
          <a:xfrm>
            <a:off x="9267568" y="3613634"/>
            <a:ext cx="22612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srgbClr val="FF0000"/>
                </a:solidFill>
                <a:effectLst/>
                <a:uLnTx/>
                <a:uFillTx/>
                <a:latin typeface="SunAntwerpen Light"/>
                <a:ea typeface="+mn-ea"/>
                <a:cs typeface="+mn-cs"/>
              </a:rPr>
              <a:t>Schaalsprong 2030</a:t>
            </a:r>
          </a:p>
        </p:txBody>
      </p:sp>
    </p:spTree>
    <p:extLst>
      <p:ext uri="{BB962C8B-B14F-4D97-AF65-F5344CB8AC3E}">
        <p14:creationId xmlns:p14="http://schemas.microsoft.com/office/powerpoint/2010/main" val="57957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9C54A-FA3E-C8F2-391F-9A8A43477771}"/>
              </a:ext>
            </a:extLst>
          </p:cNvPr>
          <p:cNvPicPr>
            <a:picLocks noChangeAspect="1"/>
          </p:cNvPicPr>
          <p:nvPr/>
        </p:nvPicPr>
        <p:blipFill>
          <a:blip r:embed="rId3"/>
          <a:stretch>
            <a:fillRect/>
          </a:stretch>
        </p:blipFill>
        <p:spPr>
          <a:xfrm>
            <a:off x="4401830" y="1408739"/>
            <a:ext cx="3388339" cy="5119338"/>
          </a:xfrm>
          <a:prstGeom prst="rect">
            <a:avLst/>
          </a:prstGeom>
        </p:spPr>
      </p:pic>
      <p:sp>
        <p:nvSpPr>
          <p:cNvPr id="7" name="Titel 6"/>
          <p:cNvSpPr>
            <a:spLocks noGrp="1"/>
          </p:cNvSpPr>
          <p:nvPr>
            <p:ph type="title"/>
          </p:nvPr>
        </p:nvSpPr>
        <p:spPr/>
        <p:txBody>
          <a:bodyPr/>
          <a:lstStyle/>
          <a:p>
            <a:r>
              <a:rPr lang="nl-NL" dirty="0"/>
              <a:t>1. </a:t>
            </a:r>
            <a:r>
              <a:rPr lang="nl-BE" dirty="0"/>
              <a:t>Warmte-eilanden</a:t>
            </a:r>
          </a:p>
        </p:txBody>
      </p:sp>
      <p:cxnSp>
        <p:nvCxnSpPr>
          <p:cNvPr id="31" name="Rechte verbindingslijn met pijl 30"/>
          <p:cNvCxnSpPr>
            <a:cxnSpLocks/>
          </p:cNvCxnSpPr>
          <p:nvPr/>
        </p:nvCxnSpPr>
        <p:spPr>
          <a:xfrm flipV="1">
            <a:off x="6376086" y="2371637"/>
            <a:ext cx="2941520" cy="42009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p:cNvCxnSpPr>
            <a:cxnSpLocks/>
            <a:endCxn id="2052" idx="1"/>
          </p:cNvCxnSpPr>
          <p:nvPr/>
        </p:nvCxnSpPr>
        <p:spPr>
          <a:xfrm>
            <a:off x="6647935" y="3608173"/>
            <a:ext cx="2669671" cy="3787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p:cNvCxnSpPr>
            <a:cxnSpLocks/>
            <a:endCxn id="2050" idx="3"/>
          </p:cNvCxnSpPr>
          <p:nvPr/>
        </p:nvCxnSpPr>
        <p:spPr>
          <a:xfrm flipH="1" flipV="1">
            <a:off x="2909984" y="4210895"/>
            <a:ext cx="2551702" cy="23753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p:cNvCxnSpPr>
            <a:cxnSpLocks/>
            <a:endCxn id="2056" idx="3"/>
          </p:cNvCxnSpPr>
          <p:nvPr/>
        </p:nvCxnSpPr>
        <p:spPr>
          <a:xfrm flipH="1">
            <a:off x="2909985" y="4807795"/>
            <a:ext cx="2193356" cy="105308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Rechte verbindingslijn met pijl 42"/>
          <p:cNvCxnSpPr>
            <a:cxnSpLocks/>
          </p:cNvCxnSpPr>
          <p:nvPr/>
        </p:nvCxnSpPr>
        <p:spPr>
          <a:xfrm>
            <a:off x="6858000" y="5202195"/>
            <a:ext cx="2424014" cy="70592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descr="noAarchitecten, Warmtecentrale Nieuw Zuid, Antwerpen © mouton">
            <a:extLst>
              <a:ext uri="{FF2B5EF4-FFF2-40B4-BE49-F238E27FC236}">
                <a16:creationId xmlns:a16="http://schemas.microsoft.com/office/drawing/2014/main" id="{204013BF-B7B4-B46E-C3DA-8677E0A149E5}"/>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537731" y="3485253"/>
            <a:ext cx="2372253" cy="14512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et definitieve masterplan Slachthuissite - Noordschippersdok - Lobroekdok">
            <a:extLst>
              <a:ext uri="{FF2B5EF4-FFF2-40B4-BE49-F238E27FC236}">
                <a16:creationId xmlns:a16="http://schemas.microsoft.com/office/drawing/2014/main" id="{5A7C3E26-79F0-5430-0F86-E990B8E6A01C}"/>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9317606" y="3308813"/>
            <a:ext cx="2042892" cy="13562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6D65E7C-DA0F-E5C3-13B9-9D8289960381}"/>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9317606" y="5121594"/>
            <a:ext cx="2042892" cy="14064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D132A60-417A-4BFD-1AA6-D586754C5DF9}"/>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37731" y="5193684"/>
            <a:ext cx="2372254" cy="133439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descr="Afbeelding met buitenshuis, hemel, wolk, water&#10;&#10;Automatisch gegenereerde beschrijving">
            <a:extLst>
              <a:ext uri="{FF2B5EF4-FFF2-40B4-BE49-F238E27FC236}">
                <a16:creationId xmlns:a16="http://schemas.microsoft.com/office/drawing/2014/main" id="{E4120730-CB0A-393A-66B9-17640BBB20E6}"/>
              </a:ext>
            </a:extLst>
          </p:cNvPr>
          <p:cNvPicPr>
            <a:picLocks noChangeAspect="1"/>
          </p:cNvPicPr>
          <p:nvPr/>
        </p:nvPicPr>
        <p:blipFill>
          <a:blip r:embed="rId8">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537731" y="1532145"/>
            <a:ext cx="2372253" cy="1779190"/>
          </a:xfrm>
          <a:prstGeom prst="rect">
            <a:avLst/>
          </a:prstGeom>
        </p:spPr>
      </p:pic>
      <p:cxnSp>
        <p:nvCxnSpPr>
          <p:cNvPr id="9" name="Rechte verbindingslijn met pijl 8">
            <a:extLst>
              <a:ext uri="{FF2B5EF4-FFF2-40B4-BE49-F238E27FC236}">
                <a16:creationId xmlns:a16="http://schemas.microsoft.com/office/drawing/2014/main" id="{BDA823CA-F865-3A87-D7FF-BCF8EB5ECF95}"/>
              </a:ext>
            </a:extLst>
          </p:cNvPr>
          <p:cNvCxnSpPr>
            <a:cxnSpLocks/>
          </p:cNvCxnSpPr>
          <p:nvPr/>
        </p:nvCxnSpPr>
        <p:spPr>
          <a:xfrm flipH="1" flipV="1">
            <a:off x="2909984" y="2502464"/>
            <a:ext cx="3070686" cy="98278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 name="Afbeelding 11" descr="Afbeelding met gebouw, hemel, buitenshuis, boom&#10;&#10;Automatisch gegenereerde beschrijving">
            <a:extLst>
              <a:ext uri="{FF2B5EF4-FFF2-40B4-BE49-F238E27FC236}">
                <a16:creationId xmlns:a16="http://schemas.microsoft.com/office/drawing/2014/main" id="{1954EE0D-5939-C88B-64A2-CAF4DD895EA4}"/>
              </a:ext>
            </a:extLst>
          </p:cNvPr>
          <p:cNvPicPr>
            <a:picLocks noChangeAspect="1"/>
          </p:cNvPicPr>
          <p:nvPr/>
        </p:nvPicPr>
        <p:blipFill>
          <a:blip r:embed="rId10" cstate="hqprint">
            <a:extLst>
              <a:ext uri="{28A0092B-C50C-407E-A947-70E740481C1C}">
                <a14:useLocalDpi xmlns:a14="http://schemas.microsoft.com/office/drawing/2010/main"/>
              </a:ext>
              <a:ext uri="{837473B0-CC2E-450A-ABE3-18F120FF3D39}">
                <a1611:picAttrSrcUrl xmlns:a1611="http://schemas.microsoft.com/office/drawing/2016/11/main" r:id="rId11"/>
              </a:ext>
            </a:extLst>
          </a:blip>
          <a:stretch>
            <a:fillRect/>
          </a:stretch>
        </p:blipFill>
        <p:spPr>
          <a:xfrm>
            <a:off x="9317606" y="1532145"/>
            <a:ext cx="2042892" cy="1320163"/>
          </a:xfrm>
          <a:prstGeom prst="rect">
            <a:avLst/>
          </a:prstGeom>
        </p:spPr>
      </p:pic>
      <p:sp>
        <p:nvSpPr>
          <p:cNvPr id="13" name="Tekstvak 12">
            <a:extLst>
              <a:ext uri="{FF2B5EF4-FFF2-40B4-BE49-F238E27FC236}">
                <a16:creationId xmlns:a16="http://schemas.microsoft.com/office/drawing/2014/main" id="{4E96FABC-FE22-1DF6-243F-07A5FA3B6A9F}"/>
              </a:ext>
            </a:extLst>
          </p:cNvPr>
          <p:cNvSpPr txBox="1"/>
          <p:nvPr/>
        </p:nvSpPr>
        <p:spPr>
          <a:xfrm>
            <a:off x="3758045" y="4939838"/>
            <a:ext cx="467590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00" b="0" i="0" u="none" strike="noStrike" kern="1200" cap="none" spc="0" normalizeH="0" baseline="0" noProof="0">
                <a:ln>
                  <a:noFill/>
                </a:ln>
                <a:solidFill>
                  <a:prstClr val="black"/>
                </a:solidFill>
                <a:effectLst/>
                <a:uLnTx/>
                <a:uFillTx/>
                <a:latin typeface="SunAntwerpen Light"/>
                <a:ea typeface="+mn-ea"/>
                <a:cs typeface="+mn-cs"/>
                <a:hlinkClick r:id="rId11" tooltip="https://journals.openedition.org/cidades/298"/>
              </a:rPr>
              <a:t>Deze foto</a:t>
            </a:r>
            <a:r>
              <a:rPr kumimoji="0" lang="nl-BE" sz="900" b="0" i="0" u="none" strike="noStrike" kern="1200" cap="none" spc="0" normalizeH="0" baseline="0" noProof="0">
                <a:ln>
                  <a:noFill/>
                </a:ln>
                <a:solidFill>
                  <a:prstClr val="black"/>
                </a:solidFill>
                <a:effectLst/>
                <a:uLnTx/>
                <a:uFillTx/>
                <a:latin typeface="SunAntwerpen Light"/>
                <a:ea typeface="+mn-ea"/>
                <a:cs typeface="+mn-cs"/>
              </a:rPr>
              <a:t> van Onbekende auteur is gelicentieerd onder </a:t>
            </a:r>
            <a:r>
              <a:rPr kumimoji="0" lang="nl-BE" sz="900" b="0" i="0" u="none" strike="noStrike" kern="1200" cap="none" spc="0" normalizeH="0" baseline="0" noProof="0">
                <a:ln>
                  <a:noFill/>
                </a:ln>
                <a:solidFill>
                  <a:prstClr val="black"/>
                </a:solidFill>
                <a:effectLst/>
                <a:uLnTx/>
                <a:uFillTx/>
                <a:latin typeface="SunAntwerpen Light"/>
                <a:ea typeface="+mn-ea"/>
                <a:cs typeface="+mn-cs"/>
                <a:hlinkClick r:id="rId12" tooltip="https://creativecommons.org/licenses/by-nc-nd/3.0/"/>
              </a:rPr>
              <a:t>CC BY-NC-ND</a:t>
            </a:r>
            <a:endParaRPr kumimoji="0" lang="nl-BE" sz="900" b="0" i="0" u="none" strike="noStrike" kern="1200" cap="none" spc="0" normalizeH="0" baseline="0" noProof="0">
              <a:ln>
                <a:noFill/>
              </a:ln>
              <a:solidFill>
                <a:prstClr val="black"/>
              </a:solidFill>
              <a:effectLst/>
              <a:uLnTx/>
              <a:uFillTx/>
              <a:latin typeface="SunAntwerpen Light"/>
              <a:ea typeface="+mn-ea"/>
              <a:cs typeface="+mn-cs"/>
            </a:endParaRPr>
          </a:p>
        </p:txBody>
      </p:sp>
    </p:spTree>
    <p:extLst>
      <p:ext uri="{BB962C8B-B14F-4D97-AF65-F5344CB8AC3E}">
        <p14:creationId xmlns:p14="http://schemas.microsoft.com/office/powerpoint/2010/main" val="257393865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NL" dirty="0"/>
              <a:t>1. Van verkenning naar schaalsprong</a:t>
            </a:r>
          </a:p>
        </p:txBody>
      </p:sp>
      <p:sp>
        <p:nvSpPr>
          <p:cNvPr id="8" name="Tijdelijke aanduiding voor tekst 7"/>
          <p:cNvSpPr>
            <a:spLocks noGrp="1"/>
          </p:cNvSpPr>
          <p:nvPr>
            <p:ph type="body" sz="quarter" idx="29"/>
          </p:nvPr>
        </p:nvSpPr>
        <p:spPr>
          <a:xfrm>
            <a:off x="571500" y="1714500"/>
            <a:ext cx="8696068" cy="4572000"/>
          </a:xfrm>
        </p:spPr>
        <p:txBody>
          <a:bodyPr>
            <a:normAutofit fontScale="77500" lnSpcReduction="20000"/>
          </a:bodyPr>
          <a:lstStyle/>
          <a:p>
            <a:pPr marL="497120" indent="-497120">
              <a:lnSpc>
                <a:spcPct val="170000"/>
              </a:lnSpc>
              <a:buFont typeface="Arial" panose="020B0604020202020204" pitchFamily="34" charset="0"/>
              <a:buChar char="•"/>
            </a:pPr>
            <a:r>
              <a:rPr lang="nl-BE" sz="2100" dirty="0"/>
              <a:t>2010 – 2020 Diverse vraag en aanbodstudies – casestudies – warmte-eilanden – </a:t>
            </a:r>
            <a:r>
              <a:rPr lang="nl-BE" sz="2100" dirty="0" err="1"/>
              <a:t>beheersoverdracht</a:t>
            </a:r>
            <a:r>
              <a:rPr lang="nl-BE" sz="2100" dirty="0"/>
              <a:t> Fluvius.</a:t>
            </a:r>
          </a:p>
          <a:p>
            <a:pPr marL="497120" indent="-497120">
              <a:lnSpc>
                <a:spcPct val="170000"/>
              </a:lnSpc>
              <a:buFont typeface="Arial" panose="020B0604020202020204" pitchFamily="34" charset="0"/>
              <a:buChar char="•"/>
            </a:pPr>
            <a:r>
              <a:rPr lang="nl-BE" sz="2100" dirty="0"/>
              <a:t>April 2020: </a:t>
            </a:r>
            <a:r>
              <a:rPr lang="nl-BE" sz="2100" b="1" dirty="0">
                <a:solidFill>
                  <a:srgbClr val="FF0000"/>
                </a:solidFill>
              </a:rPr>
              <a:t>Warmtezonering</a:t>
            </a:r>
            <a:r>
              <a:rPr lang="nl-BE" sz="2100" dirty="0"/>
              <a:t> – strategie (</a:t>
            </a:r>
            <a:r>
              <a:rPr lang="nl-BE" sz="2100" dirty="0" err="1"/>
              <a:t>SEViA</a:t>
            </a:r>
            <a:r>
              <a:rPr lang="nl-BE" sz="2100" dirty="0"/>
              <a:t>)</a:t>
            </a:r>
          </a:p>
          <a:p>
            <a:pPr marL="497120" indent="-497120">
              <a:lnSpc>
                <a:spcPct val="170000"/>
              </a:lnSpc>
              <a:buFont typeface="Arial" panose="020B0604020202020204" pitchFamily="34" charset="0"/>
              <a:buChar char="•"/>
            </a:pPr>
            <a:r>
              <a:rPr lang="nl-BE" sz="2100" dirty="0"/>
              <a:t>Mei 2020: Plan van Aanpak warmtenetten</a:t>
            </a:r>
          </a:p>
          <a:p>
            <a:pPr marL="497120" indent="-497120">
              <a:lnSpc>
                <a:spcPct val="170000"/>
              </a:lnSpc>
              <a:buFont typeface="Arial" panose="020B0604020202020204" pitchFamily="34" charset="0"/>
              <a:buChar char="•"/>
            </a:pPr>
            <a:r>
              <a:rPr lang="nl-BE" sz="2100" dirty="0"/>
              <a:t>December 2020: Klimaatplan 2030</a:t>
            </a:r>
          </a:p>
          <a:p>
            <a:pPr marL="497120" indent="-497120">
              <a:lnSpc>
                <a:spcPct val="170000"/>
              </a:lnSpc>
              <a:buFont typeface="Arial" panose="020B0604020202020204" pitchFamily="34" charset="0"/>
              <a:buChar char="•"/>
            </a:pPr>
            <a:r>
              <a:rPr lang="nl-BE" sz="2100" dirty="0"/>
              <a:t>Oktober 2021: Ontwerp “</a:t>
            </a:r>
            <a:r>
              <a:rPr lang="nl-BE" sz="2100" dirty="0" err="1"/>
              <a:t>Roadmap</a:t>
            </a:r>
            <a:r>
              <a:rPr lang="nl-BE" sz="2100" dirty="0"/>
              <a:t> 2030 | </a:t>
            </a:r>
            <a:r>
              <a:rPr lang="nl-BE" sz="2100" dirty="0" err="1"/>
              <a:t>stadsbreed</a:t>
            </a:r>
            <a:r>
              <a:rPr lang="nl-BE" sz="2100" dirty="0"/>
              <a:t> warmtenet Antwerpen”</a:t>
            </a:r>
          </a:p>
          <a:p>
            <a:pPr marL="497120" indent="-497120">
              <a:lnSpc>
                <a:spcPct val="170000"/>
              </a:lnSpc>
              <a:buFont typeface="Arial" panose="020B0604020202020204" pitchFamily="34" charset="0"/>
              <a:buChar char="•"/>
            </a:pPr>
            <a:r>
              <a:rPr lang="nl-BE" sz="2100" dirty="0"/>
              <a:t>Juni 2022: Definitieve goedkeuring “</a:t>
            </a:r>
            <a:r>
              <a:rPr lang="nl-BE" sz="2100" b="1" dirty="0" err="1">
                <a:solidFill>
                  <a:srgbClr val="FF0000"/>
                </a:solidFill>
              </a:rPr>
              <a:t>Roadmap</a:t>
            </a:r>
            <a:r>
              <a:rPr lang="nl-BE" sz="2100" b="1" dirty="0">
                <a:solidFill>
                  <a:srgbClr val="FF0000"/>
                </a:solidFill>
              </a:rPr>
              <a:t> 2030 </a:t>
            </a:r>
            <a:r>
              <a:rPr lang="nl-BE" sz="2100" dirty="0"/>
              <a:t>| </a:t>
            </a:r>
            <a:r>
              <a:rPr lang="nl-BE" sz="2100" dirty="0" err="1"/>
              <a:t>stadsbreed</a:t>
            </a:r>
            <a:r>
              <a:rPr lang="nl-BE" sz="2100" dirty="0"/>
              <a:t> warmtenet Antwerpen”</a:t>
            </a:r>
          </a:p>
          <a:p>
            <a:pPr marL="497120" indent="-497120">
              <a:lnSpc>
                <a:spcPct val="170000"/>
              </a:lnSpc>
              <a:buFont typeface="Arial" panose="020B0604020202020204" pitchFamily="34" charset="0"/>
              <a:buChar char="•"/>
            </a:pPr>
            <a:r>
              <a:rPr lang="nl-BE" sz="2100" dirty="0"/>
              <a:t>Maart 2023: Goedkeuring Annex – </a:t>
            </a:r>
            <a:r>
              <a:rPr lang="nl-BE" sz="2100" dirty="0" err="1"/>
              <a:t>Roadmap</a:t>
            </a:r>
            <a:r>
              <a:rPr lang="nl-BE" sz="2100" dirty="0"/>
              <a:t> Zuid</a:t>
            </a:r>
          </a:p>
          <a:p>
            <a:pPr marL="497120" indent="-497120">
              <a:buFont typeface="Arial" panose="020B0604020202020204" pitchFamily="34" charset="0"/>
              <a:buChar char="•"/>
            </a:pPr>
            <a:endParaRPr lang="nl-BE" dirty="0"/>
          </a:p>
          <a:p>
            <a:pPr marL="497120" indent="-497120">
              <a:buFont typeface="Arial" panose="020B0604020202020204" pitchFamily="34" charset="0"/>
              <a:buChar char="•"/>
            </a:pPr>
            <a:endParaRPr lang="nl-BE" dirty="0"/>
          </a:p>
          <a:p>
            <a:pPr marL="497120" indent="-497120">
              <a:buFont typeface="Arial" panose="020B0604020202020204" pitchFamily="34" charset="0"/>
              <a:buChar char="•"/>
            </a:pPr>
            <a:endParaRPr lang="nl-BE" dirty="0"/>
          </a:p>
          <a:p>
            <a:endParaRPr lang="nl-BE" dirty="0"/>
          </a:p>
        </p:txBody>
      </p:sp>
      <p:cxnSp>
        <p:nvCxnSpPr>
          <p:cNvPr id="5" name="Rechte verbindingslijn 4"/>
          <p:cNvCxnSpPr>
            <a:cxnSpLocks/>
          </p:cNvCxnSpPr>
          <p:nvPr/>
        </p:nvCxnSpPr>
        <p:spPr>
          <a:xfrm>
            <a:off x="1051817" y="2569970"/>
            <a:ext cx="6635630"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 name="PIJL-LINKS 8"/>
          <p:cNvSpPr/>
          <p:nvPr/>
        </p:nvSpPr>
        <p:spPr>
          <a:xfrm rot="5400000">
            <a:off x="8254614" y="1875054"/>
            <a:ext cx="854435" cy="35695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400" b="0" i="0" u="none" strike="noStrike" kern="1200" cap="none" spc="0" normalizeH="0" baseline="0" noProof="0">
              <a:ln>
                <a:noFill/>
              </a:ln>
              <a:solidFill>
                <a:prstClr val="white"/>
              </a:solidFill>
              <a:effectLst/>
              <a:uLnTx/>
              <a:uFillTx/>
              <a:latin typeface="SunAntwerpen Light"/>
              <a:ea typeface="+mn-ea"/>
              <a:cs typeface="+mn-cs"/>
            </a:endParaRPr>
          </a:p>
        </p:txBody>
      </p:sp>
      <p:sp>
        <p:nvSpPr>
          <p:cNvPr id="10" name="PIJL-LINKS 9"/>
          <p:cNvSpPr/>
          <p:nvPr/>
        </p:nvSpPr>
        <p:spPr>
          <a:xfrm rot="16200000">
            <a:off x="7352107" y="3845359"/>
            <a:ext cx="2671136" cy="3686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400" b="0" i="0" u="none" strike="noStrike" kern="1200" cap="none" spc="0" normalizeH="0" baseline="0" noProof="0">
              <a:ln>
                <a:noFill/>
              </a:ln>
              <a:solidFill>
                <a:prstClr val="white"/>
              </a:solidFill>
              <a:effectLst/>
              <a:uLnTx/>
              <a:uFillTx/>
              <a:latin typeface="SunAntwerpen Light"/>
              <a:ea typeface="+mn-ea"/>
              <a:cs typeface="+mn-cs"/>
            </a:endParaRPr>
          </a:p>
        </p:txBody>
      </p:sp>
      <p:sp>
        <p:nvSpPr>
          <p:cNvPr id="11" name="Tekstvak 10"/>
          <p:cNvSpPr txBox="1"/>
          <p:nvPr/>
        </p:nvSpPr>
        <p:spPr>
          <a:xfrm>
            <a:off x="9267568" y="1853477"/>
            <a:ext cx="36237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srgbClr val="FF0000"/>
                </a:solidFill>
                <a:effectLst/>
                <a:uLnTx/>
                <a:uFillTx/>
                <a:latin typeface="SunAntwerpen Light"/>
                <a:ea typeface="+mn-ea"/>
                <a:cs typeface="+mn-cs"/>
              </a:rPr>
              <a:t>Verkenning</a:t>
            </a:r>
          </a:p>
        </p:txBody>
      </p:sp>
      <p:sp>
        <p:nvSpPr>
          <p:cNvPr id="12" name="Tekstvak 11"/>
          <p:cNvSpPr txBox="1"/>
          <p:nvPr/>
        </p:nvSpPr>
        <p:spPr>
          <a:xfrm>
            <a:off x="9267568" y="3800445"/>
            <a:ext cx="22612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srgbClr val="FF0000"/>
                </a:solidFill>
                <a:effectLst/>
                <a:uLnTx/>
                <a:uFillTx/>
                <a:latin typeface="SunAntwerpen Light"/>
                <a:ea typeface="+mn-ea"/>
                <a:cs typeface="+mn-cs"/>
              </a:rPr>
              <a:t>Schaalsprong 2030</a:t>
            </a:r>
          </a:p>
        </p:txBody>
      </p:sp>
    </p:spTree>
    <p:extLst>
      <p:ext uri="{BB962C8B-B14F-4D97-AF65-F5344CB8AC3E}">
        <p14:creationId xmlns:p14="http://schemas.microsoft.com/office/powerpoint/2010/main" val="177411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6"/>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838769" y="1428994"/>
            <a:ext cx="3765396" cy="5434322"/>
          </a:xfrm>
          <a:prstGeom prst="rect">
            <a:avLst/>
          </a:prstGeom>
        </p:spPr>
      </p:pic>
      <p:sp>
        <p:nvSpPr>
          <p:cNvPr id="2" name="Titel 1"/>
          <p:cNvSpPr>
            <a:spLocks noGrp="1"/>
          </p:cNvSpPr>
          <p:nvPr>
            <p:ph type="title"/>
          </p:nvPr>
        </p:nvSpPr>
        <p:spPr/>
        <p:txBody>
          <a:bodyPr/>
          <a:lstStyle/>
          <a:p>
            <a:r>
              <a:rPr lang="nl-NL" dirty="0"/>
              <a:t>2. </a:t>
            </a:r>
            <a:r>
              <a:rPr lang="nl-BE" dirty="0"/>
              <a:t>Plan van Aanpak</a:t>
            </a:r>
          </a:p>
        </p:txBody>
      </p:sp>
      <p:sp>
        <p:nvSpPr>
          <p:cNvPr id="3" name="Tijdelijke aanduiding voor tekst 2"/>
          <p:cNvSpPr>
            <a:spLocks noGrp="1"/>
          </p:cNvSpPr>
          <p:nvPr>
            <p:ph type="body" sz="quarter" idx="29"/>
          </p:nvPr>
        </p:nvSpPr>
        <p:spPr/>
        <p:txBody>
          <a:bodyPr/>
          <a:lstStyle/>
          <a:p>
            <a:pPr marL="457189" indent="-457189">
              <a:buFont typeface="Arial" panose="020B0604020202020204" pitchFamily="34" charset="0"/>
              <a:buChar char="•"/>
            </a:pPr>
            <a:r>
              <a:rPr lang="nl-BE" sz="2000" dirty="0"/>
              <a:t>Warmtezonering (</a:t>
            </a:r>
            <a:r>
              <a:rPr lang="nl-BE" sz="2000" dirty="0" err="1"/>
              <a:t>SEViA</a:t>
            </a:r>
            <a:r>
              <a:rPr lang="nl-BE" sz="2000" dirty="0"/>
              <a:t>) als basis.</a:t>
            </a:r>
          </a:p>
          <a:p>
            <a:pPr marL="457189" indent="-457189">
              <a:buFont typeface="Arial" panose="020B0604020202020204" pitchFamily="34" charset="0"/>
              <a:buChar char="•"/>
            </a:pPr>
            <a:r>
              <a:rPr lang="nl-BE" sz="2000" dirty="0"/>
              <a:t>9 pilootzones op basis van:</a:t>
            </a:r>
          </a:p>
          <a:p>
            <a:pPr marL="1371566" lvl="1" indent="-457189"/>
            <a:r>
              <a:rPr lang="nl-BE" sz="1800" dirty="0"/>
              <a:t>Warmtezonering.</a:t>
            </a:r>
          </a:p>
          <a:p>
            <a:pPr marL="1371566" lvl="1" indent="-457189"/>
            <a:r>
              <a:rPr lang="nl-BE" sz="1800" dirty="0"/>
              <a:t>Stadspatrimonium en grote verbruikers.</a:t>
            </a:r>
          </a:p>
          <a:p>
            <a:pPr marL="1371566" lvl="1" indent="-457189"/>
            <a:r>
              <a:rPr lang="nl-BE" sz="1800" dirty="0"/>
              <a:t>Nabijgelegen warmteprojecten.</a:t>
            </a:r>
          </a:p>
          <a:p>
            <a:pPr marL="1371566" lvl="1" indent="-457189"/>
            <a:r>
              <a:rPr lang="nl-BE" sz="1800" dirty="0"/>
              <a:t>Grote infrastructuurwerken.</a:t>
            </a:r>
          </a:p>
          <a:p>
            <a:pPr marL="457189" indent="-457189">
              <a:buFont typeface="Arial" panose="020B0604020202020204" pitchFamily="34" charset="0"/>
              <a:buChar char="•"/>
            </a:pPr>
            <a:r>
              <a:rPr lang="nl-BE" sz="2000" dirty="0"/>
              <a:t>Partners &amp; Rollen</a:t>
            </a:r>
          </a:p>
        </p:txBody>
      </p:sp>
      <p:pic>
        <p:nvPicPr>
          <p:cNvPr id="4" name="Tijdelijke aanduiding voor afbeelding 4"/>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7838779" y="1428994"/>
            <a:ext cx="3765396" cy="5434321"/>
          </a:xfrm>
          <a:prstGeom prst="rect">
            <a:avLst/>
          </a:prstGeom>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04183" y="4851444"/>
            <a:ext cx="690226" cy="69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05308" y="4903264"/>
            <a:ext cx="1545760" cy="622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957935" y="4953575"/>
            <a:ext cx="1545760" cy="522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51002" y="5883026"/>
            <a:ext cx="1555859" cy="45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vak 8"/>
          <p:cNvSpPr txBox="1"/>
          <p:nvPr/>
        </p:nvSpPr>
        <p:spPr>
          <a:xfrm>
            <a:off x="975485" y="5869861"/>
            <a:ext cx="1871533" cy="479186"/>
          </a:xfrm>
          <a:prstGeom prst="rect">
            <a:avLst/>
          </a:prstGeom>
          <a:noFill/>
        </p:spPr>
        <p:txBody>
          <a:bodyPr wrap="square" lIns="108795" tIns="54396" rIns="108795" bIns="54396"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BE" sz="2400" b="1" i="0" u="none" strike="noStrike" kern="1200" cap="none" spc="0" normalizeH="0" baseline="0" noProof="0" dirty="0">
                <a:ln>
                  <a:noFill/>
                </a:ln>
                <a:solidFill>
                  <a:srgbClr val="000000"/>
                </a:solidFill>
                <a:effectLst/>
                <a:uLnTx/>
                <a:uFillTx/>
                <a:latin typeface="SunAntwerpen Light"/>
                <a:ea typeface="+mn-ea"/>
                <a:cs typeface="+mn-cs"/>
              </a:rPr>
              <a:t>FINEG nv</a:t>
            </a:r>
          </a:p>
        </p:txBody>
      </p:sp>
      <p:pic>
        <p:nvPicPr>
          <p:cNvPr id="10"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286790" y="5869862"/>
            <a:ext cx="738680" cy="479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55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7FF4900-7EA2-4C29-A99D-009BF010F066}"/>
              </a:ext>
            </a:extLst>
          </p:cNvPr>
          <p:cNvSpPr txBox="1">
            <a:spLocks/>
          </p:cNvSpPr>
          <p:nvPr/>
        </p:nvSpPr>
        <p:spPr>
          <a:xfrm>
            <a:off x="517429" y="5126973"/>
            <a:ext cx="5962651" cy="498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a:lstStyle>
          <a:p>
            <a:pPr marL="0" marR="0" lvl="0" indent="0" algn="l" defTabSz="914332" rtl="0" eaLnBrk="1" fontAlgn="auto" latinLnBrk="0" hangingPunct="1">
              <a:lnSpc>
                <a:spcPct val="90000"/>
              </a:lnSpc>
              <a:spcBef>
                <a:spcPct val="0"/>
              </a:spcBef>
              <a:spcAft>
                <a:spcPts val="0"/>
              </a:spcAft>
              <a:buClrTx/>
              <a:buSzTx/>
              <a:buFontTx/>
              <a:buNone/>
              <a:tabLst/>
              <a:defRPr/>
            </a:pPr>
            <a:endParaRPr kumimoji="0" lang="nl-NL" sz="4800" b="1" i="0" u="none" strike="noStrike" kern="1200" cap="none" spc="0" normalizeH="0" baseline="0" noProof="0">
              <a:ln>
                <a:noFill/>
              </a:ln>
              <a:solidFill>
                <a:srgbClr val="E4610F"/>
              </a:solidFill>
              <a:effectLst/>
              <a:uLnTx/>
              <a:uFillTx/>
              <a:latin typeface="Antwerpen"/>
              <a:ea typeface="+mj-ea"/>
              <a:cs typeface="+mj-cs"/>
            </a:endParaRPr>
          </a:p>
        </p:txBody>
      </p:sp>
      <p:sp>
        <p:nvSpPr>
          <p:cNvPr id="4" name="Title 3">
            <a:extLst>
              <a:ext uri="{FF2B5EF4-FFF2-40B4-BE49-F238E27FC236}">
                <a16:creationId xmlns:a16="http://schemas.microsoft.com/office/drawing/2014/main" id="{1CF83429-C374-4551-9746-F56FA7CE54D1}"/>
              </a:ext>
            </a:extLst>
          </p:cNvPr>
          <p:cNvSpPr>
            <a:spLocks noGrp="1"/>
          </p:cNvSpPr>
          <p:nvPr>
            <p:ph type="title"/>
          </p:nvPr>
        </p:nvSpPr>
        <p:spPr/>
        <p:txBody>
          <a:bodyPr>
            <a:normAutofit/>
          </a:bodyPr>
          <a:lstStyle/>
          <a:p>
            <a:r>
              <a:rPr lang="nl-NL" dirty="0"/>
              <a:t>2. </a:t>
            </a:r>
            <a:r>
              <a:rPr lang="nl-BE" dirty="0">
                <a:latin typeface="Antwerpen" charset="0"/>
                <a:ea typeface="Antwerpen" charset="0"/>
                <a:cs typeface="Antwerpen" charset="0"/>
              </a:rPr>
              <a:t>Uitgangspunten</a:t>
            </a:r>
            <a:endParaRPr lang="nl-NL" dirty="0"/>
          </a:p>
        </p:txBody>
      </p:sp>
      <p:pic>
        <p:nvPicPr>
          <p:cNvPr id="94" name="Picture 2"/>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437968" y="1957284"/>
            <a:ext cx="2111234" cy="3179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Gelijk 9"/>
          <p:cNvSpPr/>
          <p:nvPr/>
        </p:nvSpPr>
        <p:spPr>
          <a:xfrm>
            <a:off x="6749058" y="3075615"/>
            <a:ext cx="1372421" cy="1073199"/>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400" b="0" i="0" u="none" strike="noStrike" kern="1200" cap="none" spc="0" normalizeH="0" baseline="0" noProof="0">
              <a:ln>
                <a:noFill/>
              </a:ln>
              <a:solidFill>
                <a:prstClr val="black"/>
              </a:solidFill>
              <a:effectLst/>
              <a:uLnTx/>
              <a:uFillTx/>
              <a:latin typeface="SunAntwerpen Light"/>
              <a:ea typeface="+mn-ea"/>
              <a:cs typeface="+mn-cs"/>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04603" y="1957284"/>
            <a:ext cx="2291491"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Plus 11"/>
          <p:cNvSpPr/>
          <p:nvPr/>
        </p:nvSpPr>
        <p:spPr>
          <a:xfrm>
            <a:off x="3333100" y="3075615"/>
            <a:ext cx="1104900" cy="121711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400" b="0" i="0" u="none" strike="noStrike" kern="1200" cap="none" spc="0" normalizeH="0" baseline="0" noProof="0">
              <a:ln>
                <a:noFill/>
              </a:ln>
              <a:solidFill>
                <a:prstClr val="white"/>
              </a:solidFill>
              <a:effectLst/>
              <a:uLnTx/>
              <a:uFillTx/>
              <a:latin typeface="SunAntwerpen Light"/>
              <a:ea typeface="+mn-ea"/>
              <a:cs typeface="+mn-cs"/>
            </a:endParaRPr>
          </a:p>
        </p:txBody>
      </p:sp>
      <p:sp>
        <p:nvSpPr>
          <p:cNvPr id="101" name="Tekstvak 100"/>
          <p:cNvSpPr txBox="1"/>
          <p:nvPr/>
        </p:nvSpPr>
        <p:spPr>
          <a:xfrm>
            <a:off x="4549987" y="5631242"/>
            <a:ext cx="1927230" cy="408178"/>
          </a:xfrm>
          <a:prstGeom prst="rect">
            <a:avLst/>
          </a:prstGeom>
          <a:noFill/>
        </p:spPr>
        <p:txBody>
          <a:bodyPr wrap="none" lIns="99427" tIns="49715" rIns="99427" bIns="4971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SunAntwerpen Light"/>
                <a:ea typeface="+mn-ea"/>
                <a:cs typeface="+mn-cs"/>
              </a:rPr>
              <a:t>Plan van Aanpak</a:t>
            </a:r>
          </a:p>
        </p:txBody>
      </p:sp>
      <p:sp>
        <p:nvSpPr>
          <p:cNvPr id="102" name="Tekstvak 101"/>
          <p:cNvSpPr txBox="1"/>
          <p:nvPr/>
        </p:nvSpPr>
        <p:spPr>
          <a:xfrm>
            <a:off x="1227949" y="5658475"/>
            <a:ext cx="1470374" cy="408178"/>
          </a:xfrm>
          <a:prstGeom prst="rect">
            <a:avLst/>
          </a:prstGeom>
          <a:noFill/>
        </p:spPr>
        <p:txBody>
          <a:bodyPr wrap="none" lIns="99427" tIns="49715" rIns="99427" bIns="4971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SunAntwerpen Light"/>
                <a:ea typeface="+mn-ea"/>
                <a:cs typeface="+mn-cs"/>
              </a:rPr>
              <a:t>Klimaatplan</a:t>
            </a:r>
          </a:p>
        </p:txBody>
      </p:sp>
      <p:sp>
        <p:nvSpPr>
          <p:cNvPr id="103" name="Tekstvak 102"/>
          <p:cNvSpPr txBox="1"/>
          <p:nvPr/>
        </p:nvSpPr>
        <p:spPr>
          <a:xfrm>
            <a:off x="9020857" y="5631242"/>
            <a:ext cx="1762121" cy="408178"/>
          </a:xfrm>
          <a:prstGeom prst="rect">
            <a:avLst/>
          </a:prstGeom>
          <a:noFill/>
        </p:spPr>
        <p:txBody>
          <a:bodyPr wrap="none" lIns="99427" tIns="49715" rIns="99427" bIns="4971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000" b="0" i="0" u="none" strike="noStrike" kern="1200" cap="none" spc="0" normalizeH="0" baseline="0" noProof="0" dirty="0" err="1">
                <a:ln>
                  <a:noFill/>
                </a:ln>
                <a:solidFill>
                  <a:prstClr val="black"/>
                </a:solidFill>
                <a:effectLst/>
                <a:uLnTx/>
                <a:uFillTx/>
                <a:latin typeface="SunAntwerpen Light"/>
                <a:ea typeface="+mn-ea"/>
                <a:cs typeface="+mn-cs"/>
              </a:rPr>
              <a:t>Roadmap</a:t>
            </a:r>
            <a:r>
              <a:rPr kumimoji="0" lang="nl-BE" sz="2000" b="0" i="0" u="none" strike="noStrike" kern="1200" cap="none" spc="0" normalizeH="0" baseline="0" noProof="0" dirty="0">
                <a:ln>
                  <a:noFill/>
                </a:ln>
                <a:solidFill>
                  <a:prstClr val="black"/>
                </a:solidFill>
                <a:effectLst/>
                <a:uLnTx/>
                <a:uFillTx/>
                <a:latin typeface="SunAntwerpen Light"/>
                <a:ea typeface="+mn-ea"/>
                <a:cs typeface="+mn-cs"/>
              </a:rPr>
              <a:t> 2030</a:t>
            </a:r>
          </a:p>
        </p:txBody>
      </p:sp>
      <p:pic>
        <p:nvPicPr>
          <p:cNvPr id="3" name="Afbeelding 2" descr="Afbeelding met kaart&#10;&#10;Automatisch gegenereerde beschrijving">
            <a:extLst>
              <a:ext uri="{FF2B5EF4-FFF2-40B4-BE49-F238E27FC236}">
                <a16:creationId xmlns:a16="http://schemas.microsoft.com/office/drawing/2014/main" id="{4B65DEF7-6A76-0AD1-0936-9EDEE31D9BC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26705" y="1947272"/>
            <a:ext cx="2542510" cy="3179701"/>
          </a:xfrm>
          <a:prstGeom prst="rect">
            <a:avLst/>
          </a:prstGeom>
        </p:spPr>
      </p:pic>
    </p:spTree>
    <p:extLst>
      <p:ext uri="{BB962C8B-B14F-4D97-AF65-F5344CB8AC3E}">
        <p14:creationId xmlns:p14="http://schemas.microsoft.com/office/powerpoint/2010/main" val="193760562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NL" dirty="0"/>
              <a:t>2. </a:t>
            </a:r>
            <a:r>
              <a:rPr lang="nl-BE" dirty="0"/>
              <a:t>Schaalsprong 2020-2030-2050</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2451" y="1924051"/>
            <a:ext cx="11087100" cy="3007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4344085" y="5195444"/>
            <a:ext cx="3284152" cy="954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67" b="0" i="0" u="none" strike="noStrike" kern="1200" cap="none" spc="0" normalizeH="0" baseline="0" noProof="0" dirty="0">
                <a:ln>
                  <a:noFill/>
                </a:ln>
                <a:solidFill>
                  <a:prstClr val="black"/>
                </a:solidFill>
                <a:effectLst/>
                <a:uLnTx/>
                <a:uFillTx/>
                <a:latin typeface="SunAntwerpen Light"/>
                <a:ea typeface="+mn-ea"/>
                <a:cs typeface="+mn-cs"/>
              </a:rPr>
              <a:t>Klimaatplan 2030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67" b="0" i="0" u="none" strike="noStrike" kern="1200" cap="none" spc="0" normalizeH="0" baseline="0" noProof="0" dirty="0">
                <a:ln>
                  <a:noFill/>
                </a:ln>
                <a:solidFill>
                  <a:prstClr val="black"/>
                </a:solidFill>
                <a:effectLst/>
                <a:uLnTx/>
                <a:uFillTx/>
                <a:latin typeface="SunAntwerpen Light"/>
                <a:ea typeface="+mn-ea"/>
                <a:cs typeface="+mn-cs"/>
              </a:rPr>
              <a:t>10% - marktaandeel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67" b="0" i="0" u="none" strike="noStrike" kern="1200" cap="none" spc="0" normalizeH="0" baseline="0" noProof="0" dirty="0">
                <a:ln>
                  <a:noFill/>
                </a:ln>
                <a:solidFill>
                  <a:prstClr val="black"/>
                </a:solidFill>
                <a:effectLst/>
                <a:uLnTx/>
                <a:uFillTx/>
                <a:latin typeface="SunAntwerpen Light"/>
                <a:ea typeface="+mn-ea"/>
                <a:cs typeface="+mn-cs"/>
              </a:rPr>
              <a:t>33.500 Woningequivalenten</a:t>
            </a:r>
          </a:p>
        </p:txBody>
      </p:sp>
      <p:sp>
        <p:nvSpPr>
          <p:cNvPr id="22" name="Tekstvak 21"/>
          <p:cNvSpPr txBox="1"/>
          <p:nvPr/>
        </p:nvSpPr>
        <p:spPr>
          <a:xfrm>
            <a:off x="8062096" y="5195444"/>
            <a:ext cx="3284152" cy="954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67" b="0" i="0" u="none" strike="noStrike" kern="1200" cap="none" spc="0" normalizeH="0" baseline="0" noProof="0">
                <a:ln>
                  <a:noFill/>
                </a:ln>
                <a:solidFill>
                  <a:prstClr val="black"/>
                </a:solidFill>
                <a:effectLst/>
                <a:uLnTx/>
                <a:uFillTx/>
                <a:latin typeface="SunAntwerpen Light"/>
                <a:ea typeface="+mn-ea"/>
                <a:cs typeface="+mn-cs"/>
              </a:rPr>
              <a:t>Doorkijk 2050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67" b="0" i="0" u="none" strike="noStrike" kern="1200" cap="none" spc="0" normalizeH="0" baseline="0" noProof="0">
                <a:ln>
                  <a:noFill/>
                </a:ln>
                <a:solidFill>
                  <a:prstClr val="black"/>
                </a:solidFill>
                <a:effectLst/>
                <a:uLnTx/>
                <a:uFillTx/>
                <a:latin typeface="SunAntwerpen Light"/>
                <a:ea typeface="+mn-ea"/>
                <a:cs typeface="+mn-cs"/>
              </a:rPr>
              <a:t>50% - marktaandeel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67" b="0" i="0" u="none" strike="noStrike" kern="1200" cap="none" spc="0" normalizeH="0" baseline="0" noProof="0">
                <a:ln>
                  <a:noFill/>
                </a:ln>
                <a:solidFill>
                  <a:prstClr val="black"/>
                </a:solidFill>
                <a:effectLst/>
                <a:uLnTx/>
                <a:uFillTx/>
                <a:latin typeface="SunAntwerpen Light"/>
                <a:ea typeface="+mn-ea"/>
                <a:cs typeface="+mn-cs"/>
              </a:rPr>
              <a:t>200.000 Woningequivalenten</a:t>
            </a:r>
          </a:p>
        </p:txBody>
      </p:sp>
      <p:sp>
        <p:nvSpPr>
          <p:cNvPr id="3" name="Rechthoek 2">
            <a:extLst>
              <a:ext uri="{FF2B5EF4-FFF2-40B4-BE49-F238E27FC236}">
                <a16:creationId xmlns:a16="http://schemas.microsoft.com/office/drawing/2014/main" id="{8D96DF2B-291A-4087-86E6-3E7E575C2DD5}"/>
              </a:ext>
            </a:extLst>
          </p:cNvPr>
          <p:cNvSpPr/>
          <p:nvPr/>
        </p:nvSpPr>
        <p:spPr>
          <a:xfrm>
            <a:off x="4344086" y="5195444"/>
            <a:ext cx="3085415" cy="9848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400" b="0" i="0" u="none" strike="noStrike" kern="1200" cap="none" spc="0" normalizeH="0" baseline="0" noProof="0">
              <a:ln>
                <a:noFill/>
              </a:ln>
              <a:solidFill>
                <a:prstClr val="white"/>
              </a:solidFill>
              <a:effectLst/>
              <a:uLnTx/>
              <a:uFillTx/>
              <a:latin typeface="SunAntwerpen Light"/>
              <a:ea typeface="+mn-ea"/>
              <a:cs typeface="+mn-cs"/>
            </a:endParaRPr>
          </a:p>
        </p:txBody>
      </p:sp>
    </p:spTree>
    <p:extLst>
      <p:ext uri="{BB962C8B-B14F-4D97-AF65-F5344CB8AC3E}">
        <p14:creationId xmlns:p14="http://schemas.microsoft.com/office/powerpoint/2010/main" val="291716792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6D2F35DC-6D4F-FA2A-DF87-2B6D11123418}"/>
              </a:ext>
            </a:extLst>
          </p:cNvPr>
          <p:cNvSpPr>
            <a:spLocks noGrp="1"/>
          </p:cNvSpPr>
          <p:nvPr>
            <p:ph type="body" sz="quarter" idx="28"/>
          </p:nvPr>
        </p:nvSpPr>
        <p:spPr/>
        <p:txBody>
          <a:bodyPr/>
          <a:lstStyle/>
          <a:p>
            <a:endParaRPr lang="nl-BE"/>
          </a:p>
        </p:txBody>
      </p:sp>
      <p:sp>
        <p:nvSpPr>
          <p:cNvPr id="3" name="Tijdelijke aanduiding voor tekst 2"/>
          <p:cNvSpPr>
            <a:spLocks noGrp="1"/>
          </p:cNvSpPr>
          <p:nvPr>
            <p:ph type="body" sz="quarter" idx="26"/>
          </p:nvPr>
        </p:nvSpPr>
        <p:spPr/>
        <p:txBody>
          <a:bodyPr>
            <a:normAutofit/>
          </a:bodyPr>
          <a:lstStyle/>
          <a:p>
            <a:pPr marL="457189" indent="-457189">
              <a:buFont typeface="Arial" panose="020B0604020202020204" pitchFamily="34" charset="0"/>
              <a:buChar char="•"/>
            </a:pPr>
            <a:endParaRPr lang="nl-BE" dirty="0"/>
          </a:p>
        </p:txBody>
      </p:sp>
      <p:sp>
        <p:nvSpPr>
          <p:cNvPr id="2" name="Titel 1"/>
          <p:cNvSpPr>
            <a:spLocks noGrp="1"/>
          </p:cNvSpPr>
          <p:nvPr>
            <p:ph type="title"/>
          </p:nvPr>
        </p:nvSpPr>
        <p:spPr/>
        <p:txBody>
          <a:bodyPr/>
          <a:lstStyle/>
          <a:p>
            <a:r>
              <a:rPr lang="nl-BE" dirty="0"/>
              <a:t>3. </a:t>
            </a:r>
            <a:r>
              <a:rPr lang="nl-BE" dirty="0" err="1"/>
              <a:t>Roadmap</a:t>
            </a:r>
            <a:r>
              <a:rPr lang="nl-BE" dirty="0"/>
              <a:t> 2030</a:t>
            </a:r>
          </a:p>
        </p:txBody>
      </p:sp>
      <p:sp>
        <p:nvSpPr>
          <p:cNvPr id="16" name="Tijdelijke aanduiding voor tekst 15">
            <a:extLst>
              <a:ext uri="{FF2B5EF4-FFF2-40B4-BE49-F238E27FC236}">
                <a16:creationId xmlns:a16="http://schemas.microsoft.com/office/drawing/2014/main" id="{7E1FF893-8C9A-48C2-E9C1-FB287369D60A}"/>
              </a:ext>
            </a:extLst>
          </p:cNvPr>
          <p:cNvSpPr>
            <a:spLocks noGrp="1"/>
          </p:cNvSpPr>
          <p:nvPr>
            <p:ph type="body" sz="quarter" idx="29"/>
          </p:nvPr>
        </p:nvSpPr>
        <p:spPr/>
        <p:txBody>
          <a:bodyPr/>
          <a:lstStyle/>
          <a:p>
            <a:r>
              <a:rPr lang="nl-NL" sz="2000" dirty="0"/>
              <a:t>Stappenplan tot 2030</a:t>
            </a:r>
          </a:p>
          <a:p>
            <a:pPr lvl="1"/>
            <a:r>
              <a:rPr lang="nl-NL" sz="1800" dirty="0"/>
              <a:t>Klimaatplan 2030: 71 </a:t>
            </a:r>
            <a:r>
              <a:rPr lang="nl-NL" sz="1800" dirty="0" err="1"/>
              <a:t>kton</a:t>
            </a:r>
            <a:r>
              <a:rPr lang="nl-NL" sz="1800" dirty="0"/>
              <a:t> CO2 besparing.</a:t>
            </a:r>
          </a:p>
          <a:p>
            <a:pPr lvl="1"/>
            <a:r>
              <a:rPr lang="nl-NL" sz="1800" dirty="0"/>
              <a:t>Vastleggen kerninfrastructuur.</a:t>
            </a:r>
          </a:p>
          <a:p>
            <a:pPr lvl="1"/>
            <a:r>
              <a:rPr lang="nl-NL" sz="1800" dirty="0"/>
              <a:t>Bepalen van de ontwikkelstrategie.</a:t>
            </a:r>
          </a:p>
          <a:p>
            <a:pPr lvl="1"/>
            <a:r>
              <a:rPr lang="nl-NL" sz="1800" dirty="0"/>
              <a:t>Masterplanning. </a:t>
            </a:r>
          </a:p>
          <a:p>
            <a:pPr lvl="1"/>
            <a:r>
              <a:rPr lang="nl-NL" sz="1800" dirty="0"/>
              <a:t>Doorkijk naar 2050.</a:t>
            </a:r>
          </a:p>
          <a:p>
            <a:pPr lvl="1"/>
            <a:r>
              <a:rPr lang="nl-NL" sz="1800" dirty="0"/>
              <a:t>Beleidsaanbevelingen.</a:t>
            </a:r>
            <a:endParaRPr lang="nl-BE" sz="1800" dirty="0"/>
          </a:p>
          <a:p>
            <a:pPr marL="457189" indent="-457189">
              <a:buFont typeface="Arial" panose="020B0604020202020204" pitchFamily="34" charset="0"/>
              <a:buChar char="•"/>
            </a:pPr>
            <a:endParaRPr lang="nl-BE" dirty="0"/>
          </a:p>
          <a:p>
            <a:endParaRPr lang="nl-BE" dirty="0"/>
          </a:p>
        </p:txBody>
      </p:sp>
      <p:sp>
        <p:nvSpPr>
          <p:cNvPr id="17" name="Tijdelijke aanduiding voor tekst 16">
            <a:extLst>
              <a:ext uri="{FF2B5EF4-FFF2-40B4-BE49-F238E27FC236}">
                <a16:creationId xmlns:a16="http://schemas.microsoft.com/office/drawing/2014/main" id="{72A9CE6F-F661-DB7E-9588-0AAD7D05334D}"/>
              </a:ext>
            </a:extLst>
          </p:cNvPr>
          <p:cNvSpPr>
            <a:spLocks noGrp="1"/>
          </p:cNvSpPr>
          <p:nvPr>
            <p:ph type="body" sz="quarter" idx="32"/>
          </p:nvPr>
        </p:nvSpPr>
        <p:spPr/>
        <p:txBody>
          <a:bodyPr/>
          <a:lstStyle/>
          <a:p>
            <a:endParaRPr lang="nl-BE"/>
          </a:p>
        </p:txBody>
      </p:sp>
      <p:pic>
        <p:nvPicPr>
          <p:cNvPr id="18" name="Tijdelijke aanduiding voor afbeelding 17" descr="Afbeelding met kaart&#10;&#10;Automatisch gegenereerde beschrijving">
            <a:extLst>
              <a:ext uri="{FF2B5EF4-FFF2-40B4-BE49-F238E27FC236}">
                <a16:creationId xmlns:a16="http://schemas.microsoft.com/office/drawing/2014/main" id="{0BAFD8BF-DFF6-F240-49B4-A2EA575FCAF8}"/>
              </a:ext>
            </a:extLst>
          </p:cNvPr>
          <p:cNvPicPr>
            <a:picLocks noGrp="1" noChangeAspect="1"/>
          </p:cNvPicPr>
          <p:nvPr>
            <p:ph type="pic" sz="quarter" idx="27"/>
          </p:nvPr>
        </p:nvPicPr>
        <p:blipFill>
          <a:blip r:embed="rId3" cstate="hqprint">
            <a:extLst>
              <a:ext uri="{28A0092B-C50C-407E-A947-70E740481C1C}">
                <a14:useLocalDpi xmlns:a14="http://schemas.microsoft.com/office/drawing/2010/main"/>
              </a:ext>
            </a:extLst>
          </a:blip>
          <a:srcRect/>
          <a:stretch>
            <a:fillRect/>
          </a:stretch>
        </p:blipFill>
        <p:spPr>
          <a:xfrm>
            <a:off x="7200900" y="571500"/>
            <a:ext cx="4419600" cy="5715000"/>
          </a:xfrm>
          <a:prstGeom prst="rect">
            <a:avLst/>
          </a:prstGeom>
        </p:spPr>
      </p:pic>
    </p:spTree>
    <p:extLst>
      <p:ext uri="{BB962C8B-B14F-4D97-AF65-F5344CB8AC3E}">
        <p14:creationId xmlns:p14="http://schemas.microsoft.com/office/powerpoint/2010/main" val="132225746"/>
      </p:ext>
    </p:extLst>
  </p:cSld>
  <p:clrMapOvr>
    <a:masterClrMapping/>
  </p:clrMapOvr>
  <p:transition spd="slow">
    <p:push dir="u"/>
  </p:transition>
</p:sld>
</file>

<file path=ppt/theme/theme1.xml><?xml version="1.0" encoding="utf-8"?>
<a:theme xmlns:a="http://schemas.openxmlformats.org/drawingml/2006/main" name="Stad Antwerpen - RODE THEMA">
  <a:themeElements>
    <a:clrScheme name="Stad Antwerpen">
      <a:dk1>
        <a:sysClr val="windowText" lastClr="000000"/>
      </a:dk1>
      <a:lt1>
        <a:sysClr val="window" lastClr="FFFFFF"/>
      </a:lt1>
      <a:dk2>
        <a:srgbClr val="6E6259"/>
      </a:dk2>
      <a:lt2>
        <a:srgbClr val="CBC4BC"/>
      </a:lt2>
      <a:accent1>
        <a:srgbClr val="CF0039"/>
      </a:accent1>
      <a:accent2>
        <a:srgbClr val="F18A00"/>
      </a:accent2>
      <a:accent3>
        <a:srgbClr val="FFCD00"/>
      </a:accent3>
      <a:accent4>
        <a:srgbClr val="007B5F"/>
      </a:accent4>
      <a:accent5>
        <a:srgbClr val="005F83"/>
      </a:accent5>
      <a:accent6>
        <a:srgbClr val="5B7F95"/>
      </a:accent6>
      <a:hlink>
        <a:srgbClr val="CF0039"/>
      </a:hlink>
      <a:folHlink>
        <a:srgbClr val="CF0039"/>
      </a:folHlink>
    </a:clrScheme>
    <a:fontScheme name="Stad Antwerpen">
      <a:majorFont>
        <a:latin typeface="Antwerpen"/>
        <a:ea typeface=""/>
        <a:cs typeface=""/>
      </a:majorFont>
      <a:minorFont>
        <a:latin typeface="SunAntwerpe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CF0039"/>
    </a:custClr>
    <a:custClr name="Custom Color 2">
      <a:srgbClr val="DF4661"/>
    </a:custClr>
    <a:custClr name="Custom Color 3">
      <a:srgbClr val="FFB1BB"/>
    </a:custClr>
    <a:custClr name="Custom Color 4">
      <a:srgbClr val="E03C31"/>
    </a:custClr>
    <a:custClr name="Custom Color 5">
      <a:srgbClr val="E56A54"/>
    </a:custClr>
    <a:custClr name="Custom Color 6">
      <a:srgbClr val="E6BAA8"/>
    </a:custClr>
    <a:custClr name="Custom Color 7">
      <a:srgbClr val="F18A00"/>
    </a:custClr>
    <a:custClr name="Custom Color 8">
      <a:srgbClr val="ECA154"/>
    </a:custClr>
    <a:custClr name="Custom Color 9">
      <a:srgbClr val="FFC27B"/>
    </a:custClr>
    <a:custClr name="Custom Color 10">
      <a:srgbClr val="FFCD00"/>
    </a:custClr>
    <a:custClr name="Custom Color 11">
      <a:srgbClr val="FBDE40"/>
    </a:custClr>
    <a:custClr name="Custom Color 12">
      <a:srgbClr val="F0E87B"/>
    </a:custClr>
    <a:custClr name="Custom Color 13">
      <a:srgbClr val="6CC24A"/>
    </a:custClr>
    <a:custClr name="Custom Color 14">
      <a:srgbClr val="97D700"/>
    </a:custClr>
    <a:custClr name="Custom Color 15">
      <a:srgbClr val="BCE194"/>
    </a:custClr>
    <a:custClr name="Custom Color 16">
      <a:srgbClr val="007B5F"/>
    </a:custClr>
    <a:custClr name="Custom Color 17">
      <a:srgbClr val="00AB84"/>
    </a:custClr>
    <a:custClr name="Custom Color 18">
      <a:srgbClr val="8CE2D0"/>
    </a:custClr>
    <a:custClr name="Custom Color 19">
      <a:srgbClr val="007FA3"/>
    </a:custClr>
    <a:custClr name="Custom Color 20">
      <a:srgbClr val="00A9CE"/>
    </a:custClr>
    <a:custClr name="Custom Color 21">
      <a:srgbClr val="6AD1E3"/>
    </a:custClr>
    <a:custClr name="Custom Color 22">
      <a:srgbClr val="0057B7"/>
    </a:custClr>
    <a:custClr name="Custom Color 23">
      <a:srgbClr val="009CDE"/>
    </a:custClr>
    <a:custClr name="Custom Color 24">
      <a:srgbClr val="41B6E6"/>
    </a:custClr>
    <a:custClr name="Custom Color 25">
      <a:srgbClr val="2C5697"/>
    </a:custClr>
    <a:custClr name="Custom Color 26">
      <a:srgbClr val="6787B7"/>
    </a:custClr>
    <a:custClr name="Custom Color 27">
      <a:srgbClr val="94A9CB"/>
    </a:custClr>
    <a:custClr name="Custom Color 28">
      <a:srgbClr val="5B7F95"/>
    </a:custClr>
    <a:custClr name="Custom Color 29">
      <a:srgbClr val="7A99AC"/>
    </a:custClr>
    <a:custClr name="Custom Color 30">
      <a:srgbClr val="B7C9D3"/>
    </a:custClr>
    <a:custClr name="Custom Color 31">
      <a:srgbClr val="654EA3"/>
    </a:custClr>
    <a:custClr name="Custom Color 32">
      <a:srgbClr val="BE7FAE"/>
    </a:custClr>
    <a:custClr name="Custom Color 33">
      <a:srgbClr val="B8ACD6"/>
    </a:custClr>
    <a:custClr name="Custom Color 34">
      <a:srgbClr val="8031A7"/>
    </a:custClr>
    <a:custClr name="Custom Color 35">
      <a:srgbClr val="B580D1"/>
    </a:custClr>
    <a:custClr name="Custom Color 36">
      <a:srgbClr val="D7B9E4"/>
    </a:custClr>
    <a:custClr name="Custom Color 37">
      <a:srgbClr val="A73A64"/>
    </a:custClr>
    <a:custClr name="Custom Color 38">
      <a:srgbClr val="C9809E"/>
    </a:custClr>
    <a:custClr name="Custom Color 39">
      <a:srgbClr val="DCA9BF"/>
    </a:custClr>
    <a:custClr name="Custom Color 40">
      <a:srgbClr val="E10098"/>
    </a:custClr>
    <a:custClr name="Custom Color 41">
      <a:srgbClr val="F277C6"/>
    </a:custClr>
    <a:custClr name="Custom Color 42">
      <a:srgbClr val="E6BCD7"/>
    </a:custClr>
  </a:custClrLst>
  <a:extLst>
    <a:ext uri="{05A4C25C-085E-4340-85A3-A5531E510DB2}">
      <thm15:themeFamily xmlns:thm15="http://schemas.microsoft.com/office/thememl/2012/main" name="StadAntwerpen_Template_Smartpresentations_V6_Antwerpen.pptx" id="{95935A5D-0A4C-4579-801A-DB4DFB3DB20C}" vid="{963401C0-3F93-40E0-8B3B-C5A951A21C88}"/>
    </a:ext>
  </a:extLst>
</a:theme>
</file>

<file path=ppt/theme/theme2.xml><?xml version="1.0" encoding="utf-8"?>
<a:theme xmlns:a="http://schemas.openxmlformats.org/drawingml/2006/main" name="Stad Antwerpen - BLAUWE THEMA">
  <a:themeElements>
    <a:clrScheme name="Stad Antwerpen - Blauw">
      <a:dk1>
        <a:sysClr val="windowText" lastClr="000000"/>
      </a:dk1>
      <a:lt1>
        <a:sysClr val="window" lastClr="FFFFFF"/>
      </a:lt1>
      <a:dk2>
        <a:srgbClr val="6E6259"/>
      </a:dk2>
      <a:lt2>
        <a:srgbClr val="CBC4BC"/>
      </a:lt2>
      <a:accent1>
        <a:srgbClr val="005F83"/>
      </a:accent1>
      <a:accent2>
        <a:srgbClr val="CF0039"/>
      </a:accent2>
      <a:accent3>
        <a:srgbClr val="F18A00"/>
      </a:accent3>
      <a:accent4>
        <a:srgbClr val="FFCD00"/>
      </a:accent4>
      <a:accent5>
        <a:srgbClr val="007B5F"/>
      </a:accent5>
      <a:accent6>
        <a:srgbClr val="5B7F95"/>
      </a:accent6>
      <a:hlink>
        <a:srgbClr val="005F83"/>
      </a:hlink>
      <a:folHlink>
        <a:srgbClr val="005F83"/>
      </a:folHlink>
    </a:clrScheme>
    <a:fontScheme name="Stad Antwerpen">
      <a:majorFont>
        <a:latin typeface="Antwerpen"/>
        <a:ea typeface=""/>
        <a:cs typeface=""/>
      </a:majorFont>
      <a:minorFont>
        <a:latin typeface="SunAntwerpe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CF0039"/>
    </a:custClr>
    <a:custClr name="Custom Color 2">
      <a:srgbClr val="DF4661"/>
    </a:custClr>
    <a:custClr name="Custom Color 3">
      <a:srgbClr val="FFB1BB"/>
    </a:custClr>
    <a:custClr name="Custom Color 4">
      <a:srgbClr val="E03C31"/>
    </a:custClr>
    <a:custClr name="Custom Color 5">
      <a:srgbClr val="E56A54"/>
    </a:custClr>
    <a:custClr name="Custom Color 6">
      <a:srgbClr val="E6BAA8"/>
    </a:custClr>
    <a:custClr name="Custom Color 7">
      <a:srgbClr val="F18A00"/>
    </a:custClr>
    <a:custClr name="Custom Color 8">
      <a:srgbClr val="ECA154"/>
    </a:custClr>
    <a:custClr name="Custom Color 9">
      <a:srgbClr val="FFC27B"/>
    </a:custClr>
    <a:custClr name="Custom Color 10">
      <a:srgbClr val="FFCD00"/>
    </a:custClr>
    <a:custClr name="Custom Color 11">
      <a:srgbClr val="FBDE40"/>
    </a:custClr>
    <a:custClr name="Custom Color 12">
      <a:srgbClr val="F0E87B"/>
    </a:custClr>
    <a:custClr name="Custom Color 13">
      <a:srgbClr val="6CC24A"/>
    </a:custClr>
    <a:custClr name="Custom Color 14">
      <a:srgbClr val="97D700"/>
    </a:custClr>
    <a:custClr name="Custom Color 15">
      <a:srgbClr val="BCE194"/>
    </a:custClr>
    <a:custClr name="Custom Color 16">
      <a:srgbClr val="007B5F"/>
    </a:custClr>
    <a:custClr name="Custom Color 17">
      <a:srgbClr val="00AB84"/>
    </a:custClr>
    <a:custClr name="Custom Color 18">
      <a:srgbClr val="8CE2D0"/>
    </a:custClr>
    <a:custClr name="Custom Color 19">
      <a:srgbClr val="007FA3"/>
    </a:custClr>
    <a:custClr name="Custom Color 20">
      <a:srgbClr val="00A9CE"/>
    </a:custClr>
    <a:custClr name="Custom Color 21">
      <a:srgbClr val="6AD1E3"/>
    </a:custClr>
    <a:custClr name="Custom Color 22">
      <a:srgbClr val="0057B7"/>
    </a:custClr>
    <a:custClr name="Custom Color 23">
      <a:srgbClr val="009CDE"/>
    </a:custClr>
    <a:custClr name="Custom Color 24">
      <a:srgbClr val="41B6E6"/>
    </a:custClr>
    <a:custClr name="Custom Color 25">
      <a:srgbClr val="2C5697"/>
    </a:custClr>
    <a:custClr name="Custom Color 26">
      <a:srgbClr val="6787B7"/>
    </a:custClr>
    <a:custClr name="Custom Color 27">
      <a:srgbClr val="94A9CB"/>
    </a:custClr>
    <a:custClr name="Custom Color 28">
      <a:srgbClr val="5B7F95"/>
    </a:custClr>
    <a:custClr name="Custom Color 29">
      <a:srgbClr val="7A99AC"/>
    </a:custClr>
    <a:custClr name="Custom Color 30">
      <a:srgbClr val="B7C9D3"/>
    </a:custClr>
    <a:custClr name="Custom Color 31">
      <a:srgbClr val="654EA3"/>
    </a:custClr>
    <a:custClr name="Custom Color 32">
      <a:srgbClr val="BE7FAE"/>
    </a:custClr>
    <a:custClr name="Custom Color 33">
      <a:srgbClr val="B8ACD6"/>
    </a:custClr>
    <a:custClr name="Custom Color 34">
      <a:srgbClr val="8031A7"/>
    </a:custClr>
    <a:custClr name="Custom Color 35">
      <a:srgbClr val="B580D1"/>
    </a:custClr>
    <a:custClr name="Custom Color 36">
      <a:srgbClr val="D7B9E4"/>
    </a:custClr>
    <a:custClr name="Custom Color 37">
      <a:srgbClr val="A73A64"/>
    </a:custClr>
    <a:custClr name="Custom Color 38">
      <a:srgbClr val="C9809E"/>
    </a:custClr>
    <a:custClr name="Custom Color 39">
      <a:srgbClr val="DCA9BF"/>
    </a:custClr>
    <a:custClr name="Custom Color 40">
      <a:srgbClr val="E10098"/>
    </a:custClr>
    <a:custClr name="Custom Color 41">
      <a:srgbClr val="F277C6"/>
    </a:custClr>
    <a:custClr name="Custom Color 42">
      <a:srgbClr val="E6BCD7"/>
    </a:custClr>
  </a:custClrLst>
  <a:extLst>
    <a:ext uri="{05A4C25C-085E-4340-85A3-A5531E510DB2}">
      <thm15:themeFamily xmlns:thm15="http://schemas.microsoft.com/office/thememl/2012/main" name="StadAntwerpen_Template_Smartpresentations_V6_Antwerpen.pptx" id="{95935A5D-0A4C-4579-801A-DB4DFB3DB20C}" vid="{4A2E799C-61A4-41FB-9088-C975156E6345}"/>
    </a:ext>
  </a:extLst>
</a:theme>
</file>

<file path=ppt/theme/theme3.xml><?xml version="1.0" encoding="utf-8"?>
<a:theme xmlns:a="http://schemas.openxmlformats.org/drawingml/2006/main" name="Stad Antwerpen - GROENE THEMA">
  <a:themeElements>
    <a:clrScheme name="Stad Antwerpen - Groen">
      <a:dk1>
        <a:sysClr val="windowText" lastClr="000000"/>
      </a:dk1>
      <a:lt1>
        <a:sysClr val="window" lastClr="FFFFFF"/>
      </a:lt1>
      <a:dk2>
        <a:srgbClr val="6E6259"/>
      </a:dk2>
      <a:lt2>
        <a:srgbClr val="CBC4BC"/>
      </a:lt2>
      <a:accent1>
        <a:srgbClr val="007B5F"/>
      </a:accent1>
      <a:accent2>
        <a:srgbClr val="CF0039"/>
      </a:accent2>
      <a:accent3>
        <a:srgbClr val="F18A00"/>
      </a:accent3>
      <a:accent4>
        <a:srgbClr val="FFCD00"/>
      </a:accent4>
      <a:accent5>
        <a:srgbClr val="005F83"/>
      </a:accent5>
      <a:accent6>
        <a:srgbClr val="5B7F95"/>
      </a:accent6>
      <a:hlink>
        <a:srgbClr val="007B5F"/>
      </a:hlink>
      <a:folHlink>
        <a:srgbClr val="007B5F"/>
      </a:folHlink>
    </a:clrScheme>
    <a:fontScheme name="Stad Antwerpen">
      <a:majorFont>
        <a:latin typeface="Antwerpen"/>
        <a:ea typeface=""/>
        <a:cs typeface=""/>
      </a:majorFont>
      <a:minorFont>
        <a:latin typeface="SunAntwerpe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CF0039"/>
    </a:custClr>
    <a:custClr name="Custom Color 2">
      <a:srgbClr val="DF4661"/>
    </a:custClr>
    <a:custClr name="Custom Color 3">
      <a:srgbClr val="FFB1BB"/>
    </a:custClr>
    <a:custClr name="Custom Color 4">
      <a:srgbClr val="E03C31"/>
    </a:custClr>
    <a:custClr name="Custom Color 5">
      <a:srgbClr val="E56A54"/>
    </a:custClr>
    <a:custClr name="Custom Color 6">
      <a:srgbClr val="E6BAA8"/>
    </a:custClr>
    <a:custClr name="Custom Color 7">
      <a:srgbClr val="F18A00"/>
    </a:custClr>
    <a:custClr name="Custom Color 8">
      <a:srgbClr val="ECA154"/>
    </a:custClr>
    <a:custClr name="Custom Color 9">
      <a:srgbClr val="FFC27B"/>
    </a:custClr>
    <a:custClr name="Custom Color 10">
      <a:srgbClr val="FFCD00"/>
    </a:custClr>
    <a:custClr name="Custom Color 11">
      <a:srgbClr val="FBDE40"/>
    </a:custClr>
    <a:custClr name="Custom Color 12">
      <a:srgbClr val="F0E87B"/>
    </a:custClr>
    <a:custClr name="Custom Color 13">
      <a:srgbClr val="6CC24A"/>
    </a:custClr>
    <a:custClr name="Custom Color 14">
      <a:srgbClr val="97D700"/>
    </a:custClr>
    <a:custClr name="Custom Color 15">
      <a:srgbClr val="BCE194"/>
    </a:custClr>
    <a:custClr name="Custom Color 16">
      <a:srgbClr val="007B5F"/>
    </a:custClr>
    <a:custClr name="Custom Color 17">
      <a:srgbClr val="00AB84"/>
    </a:custClr>
    <a:custClr name="Custom Color 18">
      <a:srgbClr val="8CE2D0"/>
    </a:custClr>
    <a:custClr name="Custom Color 19">
      <a:srgbClr val="007FA3"/>
    </a:custClr>
    <a:custClr name="Custom Color 20">
      <a:srgbClr val="00A9CE"/>
    </a:custClr>
    <a:custClr name="Custom Color 21">
      <a:srgbClr val="6AD1E3"/>
    </a:custClr>
    <a:custClr name="Custom Color 22">
      <a:srgbClr val="0057B7"/>
    </a:custClr>
    <a:custClr name="Custom Color 23">
      <a:srgbClr val="009CDE"/>
    </a:custClr>
    <a:custClr name="Custom Color 24">
      <a:srgbClr val="41B6E6"/>
    </a:custClr>
    <a:custClr name="Custom Color 25">
      <a:srgbClr val="2C5697"/>
    </a:custClr>
    <a:custClr name="Custom Color 26">
      <a:srgbClr val="6787B7"/>
    </a:custClr>
    <a:custClr name="Custom Color 27">
      <a:srgbClr val="94A9CB"/>
    </a:custClr>
    <a:custClr name="Custom Color 28">
      <a:srgbClr val="5B7F95"/>
    </a:custClr>
    <a:custClr name="Custom Color 29">
      <a:srgbClr val="7A99AC"/>
    </a:custClr>
    <a:custClr name="Custom Color 30">
      <a:srgbClr val="B7C9D3"/>
    </a:custClr>
    <a:custClr name="Custom Color 31">
      <a:srgbClr val="654EA3"/>
    </a:custClr>
    <a:custClr name="Custom Color 32">
      <a:srgbClr val="BE7FAE"/>
    </a:custClr>
    <a:custClr name="Custom Color 33">
      <a:srgbClr val="B8ACD6"/>
    </a:custClr>
    <a:custClr name="Custom Color 34">
      <a:srgbClr val="8031A7"/>
    </a:custClr>
    <a:custClr name="Custom Color 35">
      <a:srgbClr val="B580D1"/>
    </a:custClr>
    <a:custClr name="Custom Color 36">
      <a:srgbClr val="D7B9E4"/>
    </a:custClr>
    <a:custClr name="Custom Color 37">
      <a:srgbClr val="A73A64"/>
    </a:custClr>
    <a:custClr name="Custom Color 38">
      <a:srgbClr val="C9809E"/>
    </a:custClr>
    <a:custClr name="Custom Color 39">
      <a:srgbClr val="DCA9BF"/>
    </a:custClr>
    <a:custClr name="Custom Color 40">
      <a:srgbClr val="E10098"/>
    </a:custClr>
    <a:custClr name="Custom Color 41">
      <a:srgbClr val="F277C6"/>
    </a:custClr>
    <a:custClr name="Custom Color 42">
      <a:srgbClr val="E6BCD7"/>
    </a:custClr>
  </a:custClrLst>
  <a:extLst>
    <a:ext uri="{05A4C25C-085E-4340-85A3-A5531E510DB2}">
      <thm15:themeFamily xmlns:thm15="http://schemas.microsoft.com/office/thememl/2012/main" name="StadAntwerpen_Template_Smartpresentations_V6_Antwerpen.pptx" id="{95935A5D-0A4C-4579-801A-DB4DFB3DB20C}" vid="{D0FCCA7B-C5EC-4A3D-9E25-40657EA28955}"/>
    </a:ext>
  </a:extLst>
</a:theme>
</file>

<file path=ppt/theme/theme4.xml><?xml version="1.0" encoding="utf-8"?>
<a:theme xmlns:a="http://schemas.openxmlformats.org/drawingml/2006/main" name="Stad Antwerpen - GRIJZE THEMA">
  <a:themeElements>
    <a:clrScheme name="Stad Antwerpen - Grijs">
      <a:dk1>
        <a:sysClr val="windowText" lastClr="000000"/>
      </a:dk1>
      <a:lt1>
        <a:sysClr val="window" lastClr="FFFFFF"/>
      </a:lt1>
      <a:dk2>
        <a:srgbClr val="6E6259"/>
      </a:dk2>
      <a:lt2>
        <a:srgbClr val="CBC4BC"/>
      </a:lt2>
      <a:accent1>
        <a:srgbClr val="5B7F95"/>
      </a:accent1>
      <a:accent2>
        <a:srgbClr val="CF0039"/>
      </a:accent2>
      <a:accent3>
        <a:srgbClr val="F18A00"/>
      </a:accent3>
      <a:accent4>
        <a:srgbClr val="FFCD00"/>
      </a:accent4>
      <a:accent5>
        <a:srgbClr val="007B5F"/>
      </a:accent5>
      <a:accent6>
        <a:srgbClr val="005F83"/>
      </a:accent6>
      <a:hlink>
        <a:srgbClr val="5B7F95"/>
      </a:hlink>
      <a:folHlink>
        <a:srgbClr val="5B7F95"/>
      </a:folHlink>
    </a:clrScheme>
    <a:fontScheme name="Stad Antwerpen">
      <a:majorFont>
        <a:latin typeface="Antwerpen"/>
        <a:ea typeface=""/>
        <a:cs typeface=""/>
      </a:majorFont>
      <a:minorFont>
        <a:latin typeface="SunAntwerpe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CF0039"/>
    </a:custClr>
    <a:custClr name="Custom Color 2">
      <a:srgbClr val="DF4661"/>
    </a:custClr>
    <a:custClr name="Custom Color 3">
      <a:srgbClr val="FFB1BB"/>
    </a:custClr>
    <a:custClr name="Custom Color 4">
      <a:srgbClr val="E03C31"/>
    </a:custClr>
    <a:custClr name="Custom Color 5">
      <a:srgbClr val="E56A54"/>
    </a:custClr>
    <a:custClr name="Custom Color 6">
      <a:srgbClr val="E6BAA8"/>
    </a:custClr>
    <a:custClr name="Custom Color 7">
      <a:srgbClr val="F18A00"/>
    </a:custClr>
    <a:custClr name="Custom Color 8">
      <a:srgbClr val="ECA154"/>
    </a:custClr>
    <a:custClr name="Custom Color 9">
      <a:srgbClr val="FFC27B"/>
    </a:custClr>
    <a:custClr name="Custom Color 10">
      <a:srgbClr val="FFCD00"/>
    </a:custClr>
    <a:custClr name="Custom Color 11">
      <a:srgbClr val="FBDE40"/>
    </a:custClr>
    <a:custClr name="Custom Color 12">
      <a:srgbClr val="F0E87B"/>
    </a:custClr>
    <a:custClr name="Custom Color 13">
      <a:srgbClr val="6CC24A"/>
    </a:custClr>
    <a:custClr name="Custom Color 14">
      <a:srgbClr val="97D700"/>
    </a:custClr>
    <a:custClr name="Custom Color 15">
      <a:srgbClr val="BCE194"/>
    </a:custClr>
    <a:custClr name="Custom Color 16">
      <a:srgbClr val="007B5F"/>
    </a:custClr>
    <a:custClr name="Custom Color 17">
      <a:srgbClr val="00AB84"/>
    </a:custClr>
    <a:custClr name="Custom Color 18">
      <a:srgbClr val="8CE2D0"/>
    </a:custClr>
    <a:custClr name="Custom Color 19">
      <a:srgbClr val="007FA3"/>
    </a:custClr>
    <a:custClr name="Custom Color 20">
      <a:srgbClr val="00A9CE"/>
    </a:custClr>
    <a:custClr name="Custom Color 21">
      <a:srgbClr val="6AD1E3"/>
    </a:custClr>
    <a:custClr name="Custom Color 22">
      <a:srgbClr val="0057B7"/>
    </a:custClr>
    <a:custClr name="Custom Color 23">
      <a:srgbClr val="009CDE"/>
    </a:custClr>
    <a:custClr name="Custom Color 24">
      <a:srgbClr val="41B6E6"/>
    </a:custClr>
    <a:custClr name="Custom Color 25">
      <a:srgbClr val="2C5697"/>
    </a:custClr>
    <a:custClr name="Custom Color 26">
      <a:srgbClr val="6787B7"/>
    </a:custClr>
    <a:custClr name="Custom Color 27">
      <a:srgbClr val="94A9CB"/>
    </a:custClr>
    <a:custClr name="Custom Color 28">
      <a:srgbClr val="5B7F95"/>
    </a:custClr>
    <a:custClr name="Custom Color 29">
      <a:srgbClr val="7A99AC"/>
    </a:custClr>
    <a:custClr name="Custom Color 30">
      <a:srgbClr val="B7C9D3"/>
    </a:custClr>
    <a:custClr name="Custom Color 31">
      <a:srgbClr val="654EA3"/>
    </a:custClr>
    <a:custClr name="Custom Color 32">
      <a:srgbClr val="BE7FAE"/>
    </a:custClr>
    <a:custClr name="Custom Color 33">
      <a:srgbClr val="B8ACD6"/>
    </a:custClr>
    <a:custClr name="Custom Color 34">
      <a:srgbClr val="8031A7"/>
    </a:custClr>
    <a:custClr name="Custom Color 35">
      <a:srgbClr val="B580D1"/>
    </a:custClr>
    <a:custClr name="Custom Color 36">
      <a:srgbClr val="D7B9E4"/>
    </a:custClr>
    <a:custClr name="Custom Color 37">
      <a:srgbClr val="A73A64"/>
    </a:custClr>
    <a:custClr name="Custom Color 38">
      <a:srgbClr val="C9809E"/>
    </a:custClr>
    <a:custClr name="Custom Color 39">
      <a:srgbClr val="DCA9BF"/>
    </a:custClr>
    <a:custClr name="Custom Color 40">
      <a:srgbClr val="E10098"/>
    </a:custClr>
    <a:custClr name="Custom Color 41">
      <a:srgbClr val="F277C6"/>
    </a:custClr>
    <a:custClr name="Custom Color 42">
      <a:srgbClr val="E6BCD7"/>
    </a:custClr>
  </a:custClrLst>
  <a:extLst>
    <a:ext uri="{05A4C25C-085E-4340-85A3-A5531E510DB2}">
      <thm15:themeFamily xmlns:thm15="http://schemas.microsoft.com/office/thememl/2012/main" name="StadAntwerpen_Template_Smartpresentations_V6_Antwerpen.pptx" id="{95935A5D-0A4C-4579-801A-DB4DFB3DB20C}" vid="{4724C213-DF63-4471-9296-57C0ABD1D330}"/>
    </a:ext>
  </a:extLst>
</a:theme>
</file>

<file path=ppt/theme/theme5.xml><?xml version="1.0" encoding="utf-8"?>
<a:theme xmlns:a="http://schemas.openxmlformats.org/drawingml/2006/main" name="Stad Antwerpen - Tips">
  <a:themeElements>
    <a:clrScheme name="Stad Antwerpen">
      <a:dk1>
        <a:sysClr val="windowText" lastClr="000000"/>
      </a:dk1>
      <a:lt1>
        <a:sysClr val="window" lastClr="FFFFFF"/>
      </a:lt1>
      <a:dk2>
        <a:srgbClr val="6E6259"/>
      </a:dk2>
      <a:lt2>
        <a:srgbClr val="CBC4BC"/>
      </a:lt2>
      <a:accent1>
        <a:srgbClr val="CF0039"/>
      </a:accent1>
      <a:accent2>
        <a:srgbClr val="F18A00"/>
      </a:accent2>
      <a:accent3>
        <a:srgbClr val="FFCD00"/>
      </a:accent3>
      <a:accent4>
        <a:srgbClr val="007B5F"/>
      </a:accent4>
      <a:accent5>
        <a:srgbClr val="005F83"/>
      </a:accent5>
      <a:accent6>
        <a:srgbClr val="5B7F95"/>
      </a:accent6>
      <a:hlink>
        <a:srgbClr val="CF0039"/>
      </a:hlink>
      <a:folHlink>
        <a:srgbClr val="CF0039"/>
      </a:folHlink>
    </a:clrScheme>
    <a:fontScheme name="Stad Antwerpen">
      <a:majorFont>
        <a:latin typeface="Antwerpen"/>
        <a:ea typeface=""/>
        <a:cs typeface=""/>
      </a:majorFont>
      <a:minorFont>
        <a:latin typeface="SunAntwerpe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CF0039"/>
    </a:custClr>
    <a:custClr name="Custom Color 2">
      <a:srgbClr val="DF4661"/>
    </a:custClr>
    <a:custClr name="Custom Color 3">
      <a:srgbClr val="FFB1BB"/>
    </a:custClr>
    <a:custClr name="Custom Color 4">
      <a:srgbClr val="E03C31"/>
    </a:custClr>
    <a:custClr name="Custom Color 5">
      <a:srgbClr val="E56A54"/>
    </a:custClr>
    <a:custClr name="Custom Color 6">
      <a:srgbClr val="E6BAA8"/>
    </a:custClr>
    <a:custClr name="Custom Color 7">
      <a:srgbClr val="F18A00"/>
    </a:custClr>
    <a:custClr name="Custom Color 8">
      <a:srgbClr val="ECA154"/>
    </a:custClr>
    <a:custClr name="Custom Color 9">
      <a:srgbClr val="FFC27B"/>
    </a:custClr>
    <a:custClr name="Custom Color 10">
      <a:srgbClr val="FFCD00"/>
    </a:custClr>
    <a:custClr name="Custom Color 11">
      <a:srgbClr val="FBDE40"/>
    </a:custClr>
    <a:custClr name="Custom Color 12">
      <a:srgbClr val="F0E87B"/>
    </a:custClr>
    <a:custClr name="Custom Color 13">
      <a:srgbClr val="6CC24A"/>
    </a:custClr>
    <a:custClr name="Custom Color 14">
      <a:srgbClr val="97D700"/>
    </a:custClr>
    <a:custClr name="Custom Color 15">
      <a:srgbClr val="BCE194"/>
    </a:custClr>
    <a:custClr name="Custom Color 16">
      <a:srgbClr val="007B5F"/>
    </a:custClr>
    <a:custClr name="Custom Color 17">
      <a:srgbClr val="00AB84"/>
    </a:custClr>
    <a:custClr name="Custom Color 18">
      <a:srgbClr val="8CE2D0"/>
    </a:custClr>
    <a:custClr name="Custom Color 19">
      <a:srgbClr val="007FA3"/>
    </a:custClr>
    <a:custClr name="Custom Color 20">
      <a:srgbClr val="00A9CE"/>
    </a:custClr>
    <a:custClr name="Custom Color 21">
      <a:srgbClr val="6AD1E3"/>
    </a:custClr>
    <a:custClr name="Custom Color 22">
      <a:srgbClr val="0057B7"/>
    </a:custClr>
    <a:custClr name="Custom Color 23">
      <a:srgbClr val="009CDE"/>
    </a:custClr>
    <a:custClr name="Custom Color 24">
      <a:srgbClr val="41B6E6"/>
    </a:custClr>
    <a:custClr name="Custom Color 25">
      <a:srgbClr val="2C5697"/>
    </a:custClr>
    <a:custClr name="Custom Color 26">
      <a:srgbClr val="6787B7"/>
    </a:custClr>
    <a:custClr name="Custom Color 27">
      <a:srgbClr val="94A9CB"/>
    </a:custClr>
    <a:custClr name="Custom Color 28">
      <a:srgbClr val="5B7F95"/>
    </a:custClr>
    <a:custClr name="Custom Color 29">
      <a:srgbClr val="7A99AC"/>
    </a:custClr>
    <a:custClr name="Custom Color 30">
      <a:srgbClr val="B7C9D3"/>
    </a:custClr>
    <a:custClr name="Custom Color 31">
      <a:srgbClr val="654EA3"/>
    </a:custClr>
    <a:custClr name="Custom Color 32">
      <a:srgbClr val="BE7FAE"/>
    </a:custClr>
    <a:custClr name="Custom Color 33">
      <a:srgbClr val="B8ACD6"/>
    </a:custClr>
    <a:custClr name="Custom Color 34">
      <a:srgbClr val="8031A7"/>
    </a:custClr>
    <a:custClr name="Custom Color 35">
      <a:srgbClr val="B580D1"/>
    </a:custClr>
    <a:custClr name="Custom Color 36">
      <a:srgbClr val="D7B9E4"/>
    </a:custClr>
    <a:custClr name="Custom Color 37">
      <a:srgbClr val="A73A64"/>
    </a:custClr>
    <a:custClr name="Custom Color 38">
      <a:srgbClr val="C9809E"/>
    </a:custClr>
    <a:custClr name="Custom Color 39">
      <a:srgbClr val="DCA9BF"/>
    </a:custClr>
    <a:custClr name="Custom Color 40">
      <a:srgbClr val="E10098"/>
    </a:custClr>
    <a:custClr name="Custom Color 41">
      <a:srgbClr val="F277C6"/>
    </a:custClr>
    <a:custClr name="Custom Color 42">
      <a:srgbClr val="E6BCD7"/>
    </a:custClr>
  </a:custClrLst>
  <a:extLst>
    <a:ext uri="{05A4C25C-085E-4340-85A3-A5531E510DB2}">
      <thm15:themeFamily xmlns:thm15="http://schemas.microsoft.com/office/thememl/2012/main" name="StadAntwerpen_Template_Smartpresentations_V6_Antwerpen.pptx" id="{95935A5D-0A4C-4579-801A-DB4DFB3DB20C}" vid="{498E5C76-6FC9-4EEA-86F8-F8898B249BA6}"/>
    </a:ext>
  </a:extLst>
</a:theme>
</file>

<file path=ppt/theme/theme6.xml><?xml version="1.0" encoding="utf-8"?>
<a:theme xmlns:a="http://schemas.openxmlformats.org/drawingml/2006/main" name="Tussentitel - Zonder beeld">
  <a:themeElements>
    <a:clrScheme name="stad Antwerpen">
      <a:dk1>
        <a:srgbClr val="000000"/>
      </a:dk1>
      <a:lt1>
        <a:srgbClr val="FFFFFF"/>
      </a:lt1>
      <a:dk2>
        <a:srgbClr val="5B7F95"/>
      </a:dk2>
      <a:lt2>
        <a:srgbClr val="FFFFFF"/>
      </a:lt2>
      <a:accent1>
        <a:srgbClr val="005F83"/>
      </a:accent1>
      <a:accent2>
        <a:srgbClr val="007B5F"/>
      </a:accent2>
      <a:accent3>
        <a:srgbClr val="F18A00"/>
      </a:accent3>
      <a:accent4>
        <a:srgbClr val="FFCD00"/>
      </a:accent4>
      <a:accent5>
        <a:srgbClr val="E03C30"/>
      </a:accent5>
      <a:accent6>
        <a:srgbClr val="CE0138"/>
      </a:accent6>
      <a:hlink>
        <a:srgbClr val="0057B7"/>
      </a:hlink>
      <a:folHlink>
        <a:srgbClr val="0057B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047B2F37-59E2-1343-B9C5-029A9BA37DAA}" vid="{5B033EC9-9831-EF46-810B-3721258A09C7}"/>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CC0F1A1-1943-4953-8A48-3122CCCE200F}">
  <we:reference id="wa200001560" version="1.0.0.0" store="nl-NL" storeType="OMEX"/>
  <we:alternateReferences>
    <we:reference id="wa200001560" version="1.0.0.0" store="WA20000156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FBE41781C8834A809A7DA71B00AEE7" ma:contentTypeVersion="13" ma:contentTypeDescription="Een nieuw document maken." ma:contentTypeScope="" ma:versionID="7e4b57e1839e8a010e93c3312a85acd3">
  <xsd:schema xmlns:xsd="http://www.w3.org/2001/XMLSchema" xmlns:xs="http://www.w3.org/2001/XMLSchema" xmlns:p="http://schemas.microsoft.com/office/2006/metadata/properties" xmlns:ns2="cbe62ce0-0d0d-4035-af57-5471d5ddce98" xmlns:ns3="2ef424d2-7c3f-46e9-89e6-e0691aab4ec8" targetNamespace="http://schemas.microsoft.com/office/2006/metadata/properties" ma:root="true" ma:fieldsID="e8bb2b7f19acfc62122779696acf4253" ns2:_="" ns3:_="">
    <xsd:import namespace="cbe62ce0-0d0d-4035-af57-5471d5ddce98"/>
    <xsd:import namespace="2ef424d2-7c3f-46e9-89e6-e0691aab4ec8"/>
    <xsd:element name="properties">
      <xsd:complexType>
        <xsd:sequence>
          <xsd:element name="documentManagement">
            <xsd:complexType>
              <xsd:all>
                <xsd:element ref="ns2:lcf76f155ced4ddcb4097134ff3c332f" minOccurs="0"/>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Vraag" minOccurs="0"/>
                <xsd:element ref="ns2:Vertrouwelijk"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e62ce0-0d0d-4035-af57-5471d5ddce9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fbf98b99-9d14-4bb7-a80a-a68d0d5b2d35"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Vraag" ma:index="16" nillable="true" ma:displayName="Vraag" ma:description="Op welke vraag van Kelvin Solutions is dit een antwoord" ma:format="Dropdown" ma:internalName="Vraag">
      <xsd:simpleType>
        <xsd:restriction base="dms:Choice">
          <xsd:enumeration value="Beheersoverdracht warmte"/>
          <xsd:enumeration value="Verslagen Coördinatieoverleg en FLuvius"/>
          <xsd:enumeration value="Verslagen overleg hogere overheden"/>
          <xsd:enumeration value="Intentieovereenkomsten Aquafin"/>
          <xsd:enumeration value="Overeenkomsten Warmtenet Zuiden"/>
          <xsd:enumeration value="Overeenkomsten Triple Living"/>
          <xsd:enumeration value="Overeenkomsten woonhaven en stadspatrimonium"/>
          <xsd:enumeration value="Overeenkomsten Warmtenet Antwerpen Noord"/>
          <xsd:enumeration value="Overeenkomsten Slachthuissite"/>
        </xsd:restriction>
      </xsd:simpleType>
    </xsd:element>
    <xsd:element name="Vertrouwelijk" ma:index="17" nillable="true" ma:displayName="Vertrouwelijk" ma:format="Dropdown" ma:internalName="Vertrouwelijk">
      <xsd:simpleType>
        <xsd:restriction base="dms:Choice">
          <xsd:enumeration value="Ja"/>
          <xsd:enumeration value="Nee"/>
          <xsd:enumeration value="Misschien"/>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f424d2-7c3f-46e9-89e6-e0691aab4ec8"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raag xmlns="cbe62ce0-0d0d-4035-af57-5471d5ddce98" xsi:nil="true"/>
    <Vertrouwelijk xmlns="cbe62ce0-0d0d-4035-af57-5471d5ddce98" xsi:nil="true"/>
    <lcf76f155ced4ddcb4097134ff3c332f xmlns="cbe62ce0-0d0d-4035-af57-5471d5ddce9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7B2AF1-F9F1-4A77-B864-B345143D7990}">
  <ds:schemaRefs>
    <ds:schemaRef ds:uri="http://schemas.microsoft.com/sharepoint/v3/contenttype/forms"/>
  </ds:schemaRefs>
</ds:datastoreItem>
</file>

<file path=customXml/itemProps2.xml><?xml version="1.0" encoding="utf-8"?>
<ds:datastoreItem xmlns:ds="http://schemas.openxmlformats.org/officeDocument/2006/customXml" ds:itemID="{18312AD1-F8CE-4288-AADA-BBA707CE5A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e62ce0-0d0d-4035-af57-5471d5ddce98"/>
    <ds:schemaRef ds:uri="2ef424d2-7c3f-46e9-89e6-e0691aab4e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61643A-2543-45A2-AF5A-B62F58407545}">
  <ds:schemaRefs>
    <ds:schemaRef ds:uri="http://schemas.microsoft.com/office/2006/metadata/properties"/>
    <ds:schemaRef ds:uri="http://schemas.microsoft.com/office/infopath/2007/PartnerControls"/>
    <ds:schemaRef ds:uri="cbe62ce0-0d0d-4035-af57-5471d5ddce98"/>
  </ds:schemaRefs>
</ds:datastoreItem>
</file>

<file path=docProps/app.xml><?xml version="1.0" encoding="utf-8"?>
<Properties xmlns="http://schemas.openxmlformats.org/officeDocument/2006/extended-properties" xmlns:vt="http://schemas.openxmlformats.org/officeDocument/2006/docPropsVTypes">
  <Template>Powerpoint-sjabloon_stad_Antwerpen</Template>
  <TotalTime>61</TotalTime>
  <Words>1349</Words>
  <Application>Microsoft Office PowerPoint</Application>
  <PresentationFormat>Breedbeeld</PresentationFormat>
  <Paragraphs>239</Paragraphs>
  <Slides>19</Slides>
  <Notes>16</Notes>
  <HiddenSlides>0</HiddenSlides>
  <MMClips>0</MMClips>
  <ScaleCrop>false</ScaleCrop>
  <HeadingPairs>
    <vt:vector size="6" baseType="variant">
      <vt:variant>
        <vt:lpstr>Gebruikte lettertypen</vt:lpstr>
      </vt:variant>
      <vt:variant>
        <vt:i4>6</vt:i4>
      </vt:variant>
      <vt:variant>
        <vt:lpstr>Thema</vt:lpstr>
      </vt:variant>
      <vt:variant>
        <vt:i4>6</vt:i4>
      </vt:variant>
      <vt:variant>
        <vt:lpstr>Diatitels</vt:lpstr>
      </vt:variant>
      <vt:variant>
        <vt:i4>19</vt:i4>
      </vt:variant>
    </vt:vector>
  </HeadingPairs>
  <TitlesOfParts>
    <vt:vector size="31" baseType="lpstr">
      <vt:lpstr>SunAntwerpen Light</vt:lpstr>
      <vt:lpstr>Arial</vt:lpstr>
      <vt:lpstr>Calibri</vt:lpstr>
      <vt:lpstr>SunAntwerpen</vt:lpstr>
      <vt:lpstr>Antwerpen</vt:lpstr>
      <vt:lpstr>Wingdings</vt:lpstr>
      <vt:lpstr>Stad Antwerpen - RODE THEMA</vt:lpstr>
      <vt:lpstr>Stad Antwerpen - BLAUWE THEMA</vt:lpstr>
      <vt:lpstr>Stad Antwerpen - GROENE THEMA</vt:lpstr>
      <vt:lpstr>Stad Antwerpen - GRIJZE THEMA</vt:lpstr>
      <vt:lpstr>Stad Antwerpen - Tips</vt:lpstr>
      <vt:lpstr>Tussentitel - Zonder beeld</vt:lpstr>
      <vt:lpstr>Beleidskader warmtenetten</vt:lpstr>
      <vt:lpstr>Agenda</vt:lpstr>
      <vt:lpstr>1. Van verkenning naar schaalsprong</vt:lpstr>
      <vt:lpstr>1. Warmte-eilanden</vt:lpstr>
      <vt:lpstr>1. Van verkenning naar schaalsprong</vt:lpstr>
      <vt:lpstr>2. Plan van Aanpak</vt:lpstr>
      <vt:lpstr>2. Uitgangspunten</vt:lpstr>
      <vt:lpstr>2. Schaalsprong 2020-2030-2050</vt:lpstr>
      <vt:lpstr>3. Roadmap 2030</vt:lpstr>
      <vt:lpstr>3. Roadmap Zuid</vt:lpstr>
      <vt:lpstr>3. Overzicht kerninfrastructuur</vt:lpstr>
      <vt:lpstr>3. Vraagclusters</vt:lpstr>
      <vt:lpstr>3. Roadmap 2030: principes</vt:lpstr>
      <vt:lpstr>3. Doorkijk 2050</vt:lpstr>
      <vt:lpstr>4. Ontwikkelstrategie voor bronnen &amp; netten</vt:lpstr>
      <vt:lpstr>4. Ontwikkelstrategie voor bronnen &amp; netten</vt:lpstr>
      <vt:lpstr>4. Masterplanning</vt:lpstr>
      <vt:lpstr>4. Werkprogramma 18 beleidsaanbevelingen</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Beleidskader warmtenetten</dc:title>
  <dc:creator>Sam Verbelen</dc:creator>
  <cp:keywords>www.smartpresentations.be</cp:keywords>
  <cp:lastModifiedBy>Sam Verbelen</cp:lastModifiedBy>
  <cp:revision>2</cp:revision>
  <dcterms:created xsi:type="dcterms:W3CDTF">2023-10-05T09:05:03Z</dcterms:created>
  <dcterms:modified xsi:type="dcterms:W3CDTF">2023-11-24T11:31:14Z</dcterms:modified>
  <cp:category>Made By Smartpresentations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0x0101004AFBE41781C8834A809A7DA71B00AEE7</vt:lpwstr>
  </property>
  <property fmtid="{D5CDD505-2E9C-101B-9397-08002B2CF9AE}" pid="3" name="MediaServiceImageTags">
    <vt:lpwstr/>
  </property>
</Properties>
</file>